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7" r:id="rId3"/>
    <p:sldId id="259" r:id="rId5"/>
    <p:sldId id="258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小刘" initials="刘" lastIdx="1" clrIdx="0"/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2B66F-9356-4FE3-88B4-9DF3283AA3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2B66F-9356-4FE3-88B4-9DF3283AA3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2B66F-9356-4FE3-88B4-9DF3283AA3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E2B66F-9356-4FE3-88B4-9DF3283AA3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46966" y="337971"/>
            <a:ext cx="20142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</a:rPr>
              <a:t>消费金额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47556" y="4706092"/>
            <a:ext cx="8343434" cy="1099689"/>
            <a:chOff x="1538031" y="1455199"/>
            <a:chExt cx="8343434" cy="1099689"/>
          </a:xfrm>
        </p:grpSpPr>
        <p:sp>
          <p:nvSpPr>
            <p:cNvPr id="19" name="矩形 18"/>
            <p:cNvSpPr/>
            <p:nvPr/>
          </p:nvSpPr>
          <p:spPr>
            <a:xfrm>
              <a:off x="1538031" y="1995119"/>
              <a:ext cx="8343434" cy="559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7800" defTabSz="1219200">
                <a:lnSpc>
                  <a:spcPct val="150000"/>
                </a:lnSpc>
                <a:defRPr/>
              </a:pP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48918" y="1455199"/>
              <a:ext cx="3624842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755">
                <a:lnSpc>
                  <a:spcPct val="150000"/>
                </a:lnSpc>
                <a:spcBef>
                  <a:spcPts val="1200"/>
                </a:spcBef>
                <a:defRPr/>
              </a:pPr>
              <a:endParaRPr lang="en-US" altLang="zh-CN" sz="2400" b="1" dirty="0">
                <a:solidFill>
                  <a:srgbClr val="4472C4">
                    <a:lumMod val="50000"/>
                  </a:srgbClr>
                </a:solidFill>
                <a:latin typeface="Microsoft YaHei" charset="-122"/>
                <a:ea typeface="Microsoft YaHei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554450" y="476470"/>
            <a:ext cx="641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4472C4">
                    <a:lumMod val="50000"/>
                  </a:srgbClr>
                </a:solidFill>
                <a:latin typeface="Microsoft YaHei" charset="-122"/>
                <a:ea typeface="Microsoft YaHei" charset="-122"/>
                <a:sym typeface="+mn-ea"/>
              </a:rPr>
              <a:t>学费</a:t>
            </a:r>
            <a:endParaRPr lang="zh-CN" altLang="en-US" b="1" dirty="0">
              <a:solidFill>
                <a:srgbClr val="4472C4">
                  <a:lumMod val="50000"/>
                </a:srgbClr>
              </a:solidFill>
              <a:latin typeface="Microsoft YaHei" charset="-122"/>
              <a:ea typeface="Microsoft YaHei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455" y="1419225"/>
            <a:ext cx="904430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学费</a:t>
            </a:r>
            <a:endParaRPr lang="zh-CN" altLang="en-US" sz="22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/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1. CS   €24669</a:t>
            </a:r>
            <a:endParaRPr lang="en-US" altLang="zh-CN" sz="22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/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2. EIE  €24860</a:t>
            </a:r>
            <a:endParaRPr lang="en-US" altLang="zh-CN" sz="22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/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3. HPC €20229</a:t>
            </a:r>
            <a:endParaRPr lang="en-US" altLang="zh-CN" sz="2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 descr="Screen Shot 2022-06-25 at 9.56.40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" y="3002280"/>
            <a:ext cx="10838180" cy="367665"/>
          </a:xfrm>
          <a:prstGeom prst="rect">
            <a:avLst/>
          </a:prstGeom>
        </p:spPr>
      </p:pic>
      <p:pic>
        <p:nvPicPr>
          <p:cNvPr id="7" name="图片 6" descr="Screen Shot 2022-06-25 at 9.56.46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3799205"/>
            <a:ext cx="10845165" cy="803910"/>
          </a:xfrm>
          <a:prstGeom prst="rect">
            <a:avLst/>
          </a:prstGeom>
        </p:spPr>
      </p:pic>
      <p:pic>
        <p:nvPicPr>
          <p:cNvPr id="8" name="图片 7" descr="Screen Shot 2022-06-25 at 9.56.59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" y="5389880"/>
            <a:ext cx="10148570" cy="206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46966" y="337971"/>
            <a:ext cx="20142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ct val="20000"/>
              </a:spcBef>
              <a:defRPr/>
            </a:pPr>
            <a:r>
              <a:rPr lang="zh-CN" altLang="en-US" sz="3600" b="1" kern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  <a:sym typeface="+mn-ea"/>
              </a:rPr>
              <a:t>消费金额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38031" y="4706092"/>
            <a:ext cx="8343434" cy="1099689"/>
            <a:chOff x="1538031" y="1455199"/>
            <a:chExt cx="8343434" cy="1099689"/>
          </a:xfrm>
        </p:grpSpPr>
        <p:sp>
          <p:nvSpPr>
            <p:cNvPr id="19" name="矩形 18"/>
            <p:cNvSpPr/>
            <p:nvPr/>
          </p:nvSpPr>
          <p:spPr>
            <a:xfrm>
              <a:off x="1538031" y="1995119"/>
              <a:ext cx="8343434" cy="559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7800" defTabSz="1219200">
                <a:lnSpc>
                  <a:spcPct val="150000"/>
                </a:lnSpc>
                <a:defRPr/>
              </a:pP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48918" y="1455199"/>
              <a:ext cx="3624842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755">
                <a:lnSpc>
                  <a:spcPct val="150000"/>
                </a:lnSpc>
                <a:spcBef>
                  <a:spcPts val="1200"/>
                </a:spcBef>
                <a:defRPr/>
              </a:pPr>
              <a:endParaRPr lang="en-US" altLang="zh-CN" sz="2400" b="1" dirty="0">
                <a:solidFill>
                  <a:srgbClr val="4472C4">
                    <a:lumMod val="50000"/>
                  </a:srgbClr>
                </a:solidFill>
                <a:latin typeface="Microsoft YaHei" charset="-122"/>
                <a:ea typeface="Microsoft YaHei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589375" y="476470"/>
            <a:ext cx="28606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4472C4">
                    <a:lumMod val="50000"/>
                  </a:srgbClr>
                </a:solidFill>
                <a:latin typeface="Microsoft YaHei" charset="-122"/>
                <a:ea typeface="Microsoft YaHei" charset="-122"/>
                <a:sym typeface="+mn-ea"/>
              </a:rPr>
              <a:t>公寓</a:t>
            </a:r>
            <a:r>
              <a:rPr lang="en-US" altLang="zh-CN" b="1" dirty="0">
                <a:solidFill>
                  <a:srgbClr val="4472C4">
                    <a:lumMod val="50000"/>
                  </a:srgbClr>
                </a:solidFill>
                <a:latin typeface="Microsoft YaHei" charset="-122"/>
                <a:ea typeface="Microsoft YaHei" charset="-122"/>
                <a:sym typeface="+mn-ea"/>
              </a:rPr>
              <a:t>2022.8.30-2023.8.7</a:t>
            </a:r>
            <a:endParaRPr lang="en-US" altLang="zh-CN" b="1" dirty="0">
              <a:solidFill>
                <a:srgbClr val="4472C4">
                  <a:lumMod val="50000"/>
                </a:srgbClr>
              </a:solidFill>
              <a:latin typeface="Microsoft YaHei" charset="-122"/>
              <a:ea typeface="Microsoft YaHei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090" y="1394460"/>
            <a:ext cx="91884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可以考虑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合租</a:t>
            </a:r>
            <a:endParaRPr lang="zh-CN" altLang="en-US" sz="220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如果租</a:t>
            </a:r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区位置不错的公寓，</a:t>
            </a:r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4/5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人共一个客厅和厨房，</a:t>
            </a:r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€285/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周</a:t>
            </a:r>
            <a:endParaRPr lang="zh-CN" altLang="en-US" sz="220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总费用</a:t>
            </a:r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€14398</a:t>
            </a:r>
            <a:endParaRPr lang="en-US" altLang="zh-CN" sz="2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 descr="Screen Shot 2022-06-25 at 10.06.59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530" y="2658745"/>
            <a:ext cx="5638800" cy="322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46966" y="337971"/>
            <a:ext cx="20142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ct val="20000"/>
              </a:spcBef>
              <a:defRPr/>
            </a:pPr>
            <a:r>
              <a:rPr lang="zh-CN" altLang="en-US" sz="3600" b="1" kern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  <a:sym typeface="+mn-ea"/>
              </a:rPr>
              <a:t>消费金额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38031" y="4706092"/>
            <a:ext cx="8343434" cy="1099689"/>
            <a:chOff x="1538031" y="1455199"/>
            <a:chExt cx="8343434" cy="1099689"/>
          </a:xfrm>
        </p:grpSpPr>
        <p:sp>
          <p:nvSpPr>
            <p:cNvPr id="19" name="矩形 18"/>
            <p:cNvSpPr/>
            <p:nvPr/>
          </p:nvSpPr>
          <p:spPr>
            <a:xfrm>
              <a:off x="1538031" y="1995119"/>
              <a:ext cx="8343434" cy="559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7800" defTabSz="1219200">
                <a:lnSpc>
                  <a:spcPct val="150000"/>
                </a:lnSpc>
                <a:defRPr/>
              </a:pP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48918" y="1455199"/>
              <a:ext cx="3624842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755">
                <a:lnSpc>
                  <a:spcPct val="150000"/>
                </a:lnSpc>
                <a:spcBef>
                  <a:spcPts val="1200"/>
                </a:spcBef>
                <a:defRPr/>
              </a:pPr>
              <a:endParaRPr lang="en-US" altLang="zh-CN" sz="2400" b="1" dirty="0">
                <a:solidFill>
                  <a:srgbClr val="4472C4">
                    <a:lumMod val="50000"/>
                  </a:srgbClr>
                </a:solidFill>
                <a:latin typeface="Microsoft YaHei" charset="-122"/>
                <a:ea typeface="Microsoft YaHei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589375" y="476470"/>
            <a:ext cx="641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4472C4">
                    <a:lumMod val="50000"/>
                  </a:srgbClr>
                </a:solidFill>
                <a:latin typeface="Microsoft YaHei" charset="-122"/>
                <a:ea typeface="Microsoft YaHei" charset="-122"/>
                <a:sym typeface="+mn-ea"/>
              </a:rPr>
              <a:t>交通</a:t>
            </a:r>
            <a:endParaRPr lang="zh-CN" altLang="en-US" b="1" dirty="0">
              <a:solidFill>
                <a:srgbClr val="4472C4">
                  <a:lumMod val="50000"/>
                </a:srgbClr>
              </a:solidFill>
              <a:latin typeface="Microsoft YaHei" charset="-122"/>
              <a:ea typeface="Microsoft YaHei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2585" y="1421765"/>
            <a:ext cx="57988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1. 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机票</a:t>
            </a:r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 6613</a:t>
            </a:r>
            <a:endParaRPr lang="zh-CN" altLang="en-US" sz="220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2. 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船票</a:t>
            </a:r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 580</a:t>
            </a:r>
            <a:endParaRPr lang="zh-CN" altLang="en-US" sz="220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3. 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高铁票</a:t>
            </a:r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南昌到深圳</a:t>
            </a:r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 450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左右</a:t>
            </a:r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zh-CN" altLang="en-US" sz="220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4. 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住宿</a:t>
            </a:r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 400</a:t>
            </a:r>
            <a:endParaRPr lang="en-US" altLang="zh-CN" sz="2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 descr="WechatIMG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2890" y="1332230"/>
            <a:ext cx="2284095" cy="4947285"/>
          </a:xfrm>
          <a:prstGeom prst="rect">
            <a:avLst/>
          </a:prstGeom>
        </p:spPr>
      </p:pic>
      <p:pic>
        <p:nvPicPr>
          <p:cNvPr id="7" name="图片 6" descr="Screen Shot 2022-06-25 at 10.02.37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" y="4247515"/>
            <a:ext cx="8531225" cy="23031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46966" y="337971"/>
            <a:ext cx="20142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ct val="20000"/>
              </a:spcBef>
              <a:defRPr/>
            </a:pPr>
            <a:r>
              <a:rPr lang="zh-CN" altLang="en-US" sz="3600" b="1" kern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  <a:sym typeface="+mn-ea"/>
              </a:rPr>
              <a:t>消费金额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38031" y="4706092"/>
            <a:ext cx="8343434" cy="1099689"/>
            <a:chOff x="1538031" y="1455199"/>
            <a:chExt cx="8343434" cy="1099689"/>
          </a:xfrm>
        </p:grpSpPr>
        <p:sp>
          <p:nvSpPr>
            <p:cNvPr id="19" name="矩形 18"/>
            <p:cNvSpPr/>
            <p:nvPr/>
          </p:nvSpPr>
          <p:spPr>
            <a:xfrm>
              <a:off x="1538031" y="1995119"/>
              <a:ext cx="8343434" cy="559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7800" defTabSz="1219200">
                <a:lnSpc>
                  <a:spcPct val="150000"/>
                </a:lnSpc>
                <a:defRPr/>
              </a:pP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48918" y="1455199"/>
              <a:ext cx="3624842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755">
                <a:lnSpc>
                  <a:spcPct val="150000"/>
                </a:lnSpc>
                <a:spcBef>
                  <a:spcPts val="1200"/>
                </a:spcBef>
                <a:defRPr/>
              </a:pPr>
              <a:endParaRPr lang="en-US" altLang="zh-CN" sz="2400" b="1" dirty="0">
                <a:solidFill>
                  <a:srgbClr val="4472C4">
                    <a:lumMod val="50000"/>
                  </a:srgbClr>
                </a:solidFill>
                <a:latin typeface="Microsoft YaHei" charset="-122"/>
                <a:ea typeface="Microsoft YaHei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589375" y="476470"/>
            <a:ext cx="10998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4472C4">
                    <a:lumMod val="50000"/>
                  </a:srgbClr>
                </a:solidFill>
                <a:latin typeface="Microsoft YaHei" charset="-122"/>
                <a:ea typeface="Microsoft YaHei" charset="-122"/>
                <a:sym typeface="+mn-ea"/>
              </a:rPr>
              <a:t>日常</a:t>
            </a:r>
            <a:r>
              <a:rPr lang="zh-CN" altLang="en-US" b="1" dirty="0">
                <a:solidFill>
                  <a:srgbClr val="4472C4">
                    <a:lumMod val="50000"/>
                  </a:srgbClr>
                </a:solidFill>
                <a:latin typeface="Microsoft YaHei" charset="-122"/>
                <a:ea typeface="Microsoft YaHei" charset="-122"/>
                <a:sym typeface="+mn-ea"/>
              </a:rPr>
              <a:t>消费</a:t>
            </a:r>
            <a:endParaRPr lang="zh-CN" altLang="en-US" b="1" dirty="0">
              <a:solidFill>
                <a:srgbClr val="4472C4">
                  <a:lumMod val="50000"/>
                </a:srgbClr>
              </a:solidFill>
              <a:latin typeface="Microsoft YaHei" charset="-122"/>
              <a:ea typeface="Microsoft YaHei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090" y="1394460"/>
            <a:ext cx="91884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没有具体的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数据</a:t>
            </a:r>
            <a:endParaRPr lang="zh-CN" altLang="en-US" sz="220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我们自己弄菜价格实惠一些，一个月可以算</a:t>
            </a:r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2000</a:t>
            </a:r>
            <a:endParaRPr lang="en-US" altLang="zh-CN" sz="220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20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20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总金额</a:t>
            </a:r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24669 + 14398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 * 7.06 + 6613 + 580 + 450 + 400 + 2000 * 12 = 307856</a:t>
            </a:r>
            <a:endParaRPr lang="en-US" altLang="zh-CN" sz="220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20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（没算医疗保险、签证、雅思、中介、在国内购买生活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物品）</a:t>
            </a:r>
            <a:endParaRPr lang="zh-CN" altLang="en-US" sz="220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20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总金额可以预测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350000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以内</a:t>
            </a:r>
            <a:endParaRPr lang="zh-CN" altLang="en-US" sz="2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WPS 演示</Application>
  <PresentationFormat>宽屏</PresentationFormat>
  <Paragraphs>40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汉仪旗黑</vt:lpstr>
      <vt:lpstr>楷体</vt:lpstr>
      <vt:lpstr>等线</vt:lpstr>
      <vt:lpstr>汉仪楷体KW</vt:lpstr>
      <vt:lpstr>Microsoft YaHei</vt:lpstr>
      <vt:lpstr>Arial Unicode MS</vt:lpstr>
      <vt:lpstr>汉仪书宋二KW</vt:lpstr>
      <vt:lpstr>Calibri</vt:lpstr>
      <vt:lpstr>Helvetica Neue</vt:lpstr>
      <vt:lpstr>汉仪中等线KW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dengjiaming</dc:creator>
  <cp:lastModifiedBy>Claviister</cp:lastModifiedBy>
  <cp:revision>10</cp:revision>
  <dcterms:created xsi:type="dcterms:W3CDTF">2022-06-25T02:15:42Z</dcterms:created>
  <dcterms:modified xsi:type="dcterms:W3CDTF">2022-06-25T02:15:42Z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2052-3.9.4.6407</vt:lpwstr>
  </property>
</Properties>
</file>