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sldIdLst>
    <p:sldId id="265" r:id="rId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5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b10ffe367_1_5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b10ffe367_1_57:notes"/>
          <p:cNvSpPr txBox="1"/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The BMS is a comprehensive platform for improving efficiency and reducing waste by interacting with the control hardware in various mechanical and electrical systems and regulating the energy they use.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PoE technology enables the transmission of DC currents over data conductors and it consists of IoT component-powered devices and point-receiving devices.</a:t>
            </a:r>
          </a:p>
        </p:txBody>
      </p:sp>
      <p:sp>
        <p:nvSpPr>
          <p:cNvPr id="197" name="Google Shape;197;gcb10ffe367_1_57:notes"/>
          <p:cNvSpPr txBox="1"/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 Opt1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569B9">
                  <a:alpha val="89803"/>
                </a:srgbClr>
              </a:gs>
              <a:gs pos="60000">
                <a:srgbClr val="0569B9">
                  <a:alpha val="89803"/>
                </a:srgbClr>
              </a:gs>
              <a:gs pos="100000">
                <a:srgbClr val="00AACD">
                  <a:alpha val="9019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59569" y="206947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359569" y="4310348"/>
            <a:ext cx="42123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9pPr>
          </a:lstStyle>
          <a:p/>
        </p:txBody>
      </p:sp>
      <p:pic>
        <p:nvPicPr>
          <p:cNvPr id="15" name="Google Shape;15;p2" descr="Tex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5814" y="343661"/>
            <a:ext cx="1959106" cy="525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Content">
  <p:cSld name="Title &amp;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59569" y="291252"/>
            <a:ext cx="3861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type="body" idx="1"/>
          </p:nvPr>
        </p:nvSpPr>
        <p:spPr>
          <a:xfrm>
            <a:off x="359569" y="1177718"/>
            <a:ext cx="3861300" cy="2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1800"/>
              <a:buNone/>
              <a:defRPr/>
            </a:lvl1pPr>
            <a:lvl2pPr marL="914400" lvl="1" indent="-3429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798400"/>
            <a:ext cx="9144003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356496" y="4925125"/>
            <a:ext cx="2438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1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&amp; Image">
  <p:cSld name="Title, Content &amp; Imag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359569" y="291252"/>
            <a:ext cx="3861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type="body" idx="1"/>
          </p:nvPr>
        </p:nvSpPr>
        <p:spPr>
          <a:xfrm>
            <a:off x="359569" y="2233032"/>
            <a:ext cx="3861300" cy="2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1800"/>
              <a:buNone/>
              <a:defRPr/>
            </a:lvl1pPr>
            <a:lvl2pPr marL="914400" lvl="1" indent="-3429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2"/>
          <p:cNvSpPr/>
          <p:nvPr>
            <p:ph type="pic" idx="2"/>
          </p:nvPr>
        </p:nvSpPr>
        <p:spPr>
          <a:xfrm>
            <a:off x="4572000" y="0"/>
            <a:ext cx="4572000" cy="4798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pic>
        <p:nvPicPr>
          <p:cNvPr id="63" name="Google Shape;63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798400"/>
            <a:ext cx="9144003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/>
        </p:nvSpPr>
        <p:spPr>
          <a:xfrm>
            <a:off x="356496" y="4925125"/>
            <a:ext cx="2477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2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mall Title, Content &amp; Image">
  <p:cSld name="Small Title, Content &amp; Imag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359569" y="312683"/>
            <a:ext cx="3861300" cy="1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3"/>
          <p:cNvSpPr/>
          <p:nvPr>
            <p:ph type="pic" idx="2"/>
          </p:nvPr>
        </p:nvSpPr>
        <p:spPr>
          <a:xfrm>
            <a:off x="4572000" y="0"/>
            <a:ext cx="4572000" cy="48006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pic>
        <p:nvPicPr>
          <p:cNvPr id="69" name="Google Shape;69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798400"/>
            <a:ext cx="9144003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356496" y="4925125"/>
            <a:ext cx="2497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">
  <p:cSld name="Three Imag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4" name="Google Shape;74;p14"/>
          <p:cNvSpPr/>
          <p:nvPr>
            <p:ph type="pic" idx="2"/>
          </p:nvPr>
        </p:nvSpPr>
        <p:spPr>
          <a:xfrm>
            <a:off x="359569" y="342900"/>
            <a:ext cx="25695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75" name="Google Shape;75;p14"/>
          <p:cNvSpPr txBox="1"/>
          <p:nvPr>
            <p:ph type="body" idx="1"/>
          </p:nvPr>
        </p:nvSpPr>
        <p:spPr>
          <a:xfrm>
            <a:off x="359569" y="3028950"/>
            <a:ext cx="2547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76" name="Google Shape;76;p14"/>
          <p:cNvCxnSpPr/>
          <p:nvPr/>
        </p:nvCxnSpPr>
        <p:spPr>
          <a:xfrm>
            <a:off x="3107531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4"/>
          <p:cNvSpPr/>
          <p:nvPr>
            <p:ph type="pic" idx="3"/>
          </p:nvPr>
        </p:nvSpPr>
        <p:spPr>
          <a:xfrm>
            <a:off x="3281362" y="342900"/>
            <a:ext cx="25695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78" name="Google Shape;78;p14"/>
          <p:cNvSpPr txBox="1"/>
          <p:nvPr>
            <p:ph type="body" idx="4"/>
          </p:nvPr>
        </p:nvSpPr>
        <p:spPr>
          <a:xfrm>
            <a:off x="3281363" y="3028950"/>
            <a:ext cx="2547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79" name="Google Shape;79;p14"/>
          <p:cNvCxnSpPr/>
          <p:nvPr/>
        </p:nvCxnSpPr>
        <p:spPr>
          <a:xfrm>
            <a:off x="6029325" y="342900"/>
            <a:ext cx="0" cy="32004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4"/>
          <p:cNvCxnSpPr/>
          <p:nvPr/>
        </p:nvCxnSpPr>
        <p:spPr>
          <a:xfrm>
            <a:off x="6029324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4"/>
          <p:cNvSpPr/>
          <p:nvPr>
            <p:ph type="pic" idx="5"/>
          </p:nvPr>
        </p:nvSpPr>
        <p:spPr>
          <a:xfrm>
            <a:off x="6203156" y="342900"/>
            <a:ext cx="25695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82" name="Google Shape;82;p14"/>
          <p:cNvSpPr txBox="1"/>
          <p:nvPr>
            <p:ph type="body" idx="6"/>
          </p:nvPr>
        </p:nvSpPr>
        <p:spPr>
          <a:xfrm>
            <a:off x="6203156" y="3028950"/>
            <a:ext cx="2547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">
  <p:cSld name="Two Imag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5" name="Google Shape;85;p15"/>
          <p:cNvSpPr/>
          <p:nvPr>
            <p:ph type="pic" idx="2"/>
          </p:nvPr>
        </p:nvSpPr>
        <p:spPr>
          <a:xfrm>
            <a:off x="359568" y="342900"/>
            <a:ext cx="40257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86" name="Google Shape;86;p15"/>
          <p:cNvSpPr txBox="1"/>
          <p:nvPr>
            <p:ph type="body" idx="1"/>
          </p:nvPr>
        </p:nvSpPr>
        <p:spPr>
          <a:xfrm>
            <a:off x="359568" y="3028950"/>
            <a:ext cx="40326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7" name="Google Shape;87;p15"/>
          <p:cNvCxnSpPr/>
          <p:nvPr/>
        </p:nvCxnSpPr>
        <p:spPr>
          <a:xfrm>
            <a:off x="4555274" y="342900"/>
            <a:ext cx="0" cy="3294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5"/>
          <p:cNvSpPr/>
          <p:nvPr>
            <p:ph type="pic" idx="3"/>
          </p:nvPr>
        </p:nvSpPr>
        <p:spPr>
          <a:xfrm>
            <a:off x="4743461" y="342900"/>
            <a:ext cx="4025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89" name="Google Shape;89;p15"/>
          <p:cNvSpPr txBox="1"/>
          <p:nvPr>
            <p:ph type="body" idx="4"/>
          </p:nvPr>
        </p:nvSpPr>
        <p:spPr>
          <a:xfrm>
            <a:off x="4751784" y="3028950"/>
            <a:ext cx="3978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">
  <p:cSld name="Four Imag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2" name="Google Shape;92;p16"/>
          <p:cNvSpPr/>
          <p:nvPr>
            <p:ph type="pic" idx="2"/>
          </p:nvPr>
        </p:nvSpPr>
        <p:spPr>
          <a:xfrm>
            <a:off x="359569" y="342900"/>
            <a:ext cx="1826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93" name="Google Shape;93;p16"/>
          <p:cNvSpPr txBox="1"/>
          <p:nvPr>
            <p:ph type="body" idx="1"/>
          </p:nvPr>
        </p:nvSpPr>
        <p:spPr>
          <a:xfrm>
            <a:off x="4549419" y="3028950"/>
            <a:ext cx="18372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94" name="Google Shape;94;p16"/>
          <p:cNvCxnSpPr/>
          <p:nvPr/>
        </p:nvCxnSpPr>
        <p:spPr>
          <a:xfrm>
            <a:off x="2378869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6"/>
          <p:cNvSpPr/>
          <p:nvPr>
            <p:ph type="pic" idx="3"/>
          </p:nvPr>
        </p:nvSpPr>
        <p:spPr>
          <a:xfrm>
            <a:off x="2553891" y="342900"/>
            <a:ext cx="1826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96" name="Google Shape;96;p16"/>
          <p:cNvSpPr txBox="1"/>
          <p:nvPr>
            <p:ph type="body" idx="4"/>
          </p:nvPr>
        </p:nvSpPr>
        <p:spPr>
          <a:xfrm>
            <a:off x="2545557" y="3028950"/>
            <a:ext cx="18372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97" name="Google Shape;97;p16"/>
          <p:cNvCxnSpPr/>
          <p:nvPr/>
        </p:nvCxnSpPr>
        <p:spPr>
          <a:xfrm>
            <a:off x="4564856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6"/>
          <p:cNvSpPr/>
          <p:nvPr>
            <p:ph type="pic" idx="5"/>
          </p:nvPr>
        </p:nvSpPr>
        <p:spPr>
          <a:xfrm>
            <a:off x="4748213" y="342900"/>
            <a:ext cx="1826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99" name="Google Shape;99;p16"/>
          <p:cNvSpPr txBox="1"/>
          <p:nvPr>
            <p:ph type="body" idx="6"/>
          </p:nvPr>
        </p:nvSpPr>
        <p:spPr>
          <a:xfrm>
            <a:off x="349970" y="3028950"/>
            <a:ext cx="18372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00" name="Google Shape;100;p16"/>
          <p:cNvCxnSpPr/>
          <p:nvPr/>
        </p:nvCxnSpPr>
        <p:spPr>
          <a:xfrm>
            <a:off x="6760369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16"/>
          <p:cNvSpPr/>
          <p:nvPr>
            <p:ph type="pic" idx="7"/>
          </p:nvPr>
        </p:nvSpPr>
        <p:spPr>
          <a:xfrm>
            <a:off x="6942534" y="342900"/>
            <a:ext cx="1826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102" name="Google Shape;102;p16"/>
          <p:cNvSpPr txBox="1"/>
          <p:nvPr>
            <p:ph type="body" idx="8"/>
          </p:nvPr>
        </p:nvSpPr>
        <p:spPr>
          <a:xfrm>
            <a:off x="6942534" y="3028950"/>
            <a:ext cx="1814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/Graph">
  <p:cSld name="Chart/Graph">
    <p:bg>
      <p:bgPr>
        <a:solidFill>
          <a:srgbClr val="E6F0F8"/>
        </a:solid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59569" y="308372"/>
            <a:ext cx="36441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alibri"/>
              <a:buNone/>
              <a:defRPr sz="2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8" name="Google Shape;108;p18"/>
          <p:cNvSpPr txBox="1"/>
          <p:nvPr>
            <p:ph type="body" idx="1"/>
          </p:nvPr>
        </p:nvSpPr>
        <p:spPr>
          <a:xfrm>
            <a:off x="4856560" y="308372"/>
            <a:ext cx="39006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2300"/>
              <a:buNone/>
              <a:defRPr sz="23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Sp="0" matchingName="Icons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59569" y="308922"/>
            <a:ext cx="5034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None/>
              <a:defRPr sz="2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2" name="Google Shape;112;p19"/>
          <p:cNvCxnSpPr/>
          <p:nvPr/>
        </p:nvCxnSpPr>
        <p:spPr>
          <a:xfrm>
            <a:off x="359569" y="828675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359569" y="2185988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359569" y="3529013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cons Blue">
  <p:cSld name="Icons Blue">
    <p:bg>
      <p:bgPr>
        <a:solidFill>
          <a:schemeClr val="accent1"/>
        </a:solidFill>
        <a:effectLst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59569" y="308922"/>
            <a:ext cx="5034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8" name="Google Shape;118;p20"/>
          <p:cNvCxnSpPr/>
          <p:nvPr/>
        </p:nvCxnSpPr>
        <p:spPr>
          <a:xfrm>
            <a:off x="359569" y="828675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359569" y="2185988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59569" y="3529013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2">
  <p:cSld name="Title Slide Opt2">
    <p:bg>
      <p:bgPr>
        <a:solidFill>
          <a:schemeClr val="lt1"/>
        </a:soli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>
            <p:ph type="pic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359569" y="206947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subTitle" idx="1"/>
          </p:nvPr>
        </p:nvSpPr>
        <p:spPr>
          <a:xfrm>
            <a:off x="359569" y="4310348"/>
            <a:ext cx="42123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9pPr>
          </a:lstStyle>
          <a:p/>
        </p:txBody>
      </p:sp>
      <p:pic>
        <p:nvPicPr>
          <p:cNvPr id="20" name="Google Shape;20;p3" descr="Tex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5814" y="343661"/>
            <a:ext cx="1959106" cy="52578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300">
                <a:solidFill>
                  <a:srgbClr val="50555A"/>
                </a:solidFill>
              </a:defRPr>
            </a:lvl1pPr>
            <a:lvl2pPr lvl="1">
              <a:buNone/>
              <a:defRPr sz="1300">
                <a:solidFill>
                  <a:srgbClr val="50555A"/>
                </a:solidFill>
              </a:defRPr>
            </a:lvl2pPr>
            <a:lvl3pPr lvl="2">
              <a:buNone/>
              <a:defRPr sz="1300">
                <a:solidFill>
                  <a:srgbClr val="50555A"/>
                </a:solidFill>
              </a:defRPr>
            </a:lvl3pPr>
            <a:lvl4pPr lvl="3">
              <a:buNone/>
              <a:defRPr sz="1300">
                <a:solidFill>
                  <a:srgbClr val="50555A"/>
                </a:solidFill>
              </a:defRPr>
            </a:lvl4pPr>
            <a:lvl5pPr lvl="4">
              <a:buNone/>
              <a:defRPr sz="1300">
                <a:solidFill>
                  <a:srgbClr val="50555A"/>
                </a:solidFill>
              </a:defRPr>
            </a:lvl5pPr>
            <a:lvl6pPr lvl="5">
              <a:buNone/>
              <a:defRPr sz="1300">
                <a:solidFill>
                  <a:srgbClr val="50555A"/>
                </a:solidFill>
              </a:defRPr>
            </a:lvl6pPr>
            <a:lvl7pPr lvl="6">
              <a:buNone/>
              <a:defRPr sz="1300">
                <a:solidFill>
                  <a:srgbClr val="50555A"/>
                </a:solidFill>
              </a:defRPr>
            </a:lvl7pPr>
            <a:lvl8pPr lvl="7">
              <a:buNone/>
              <a:defRPr sz="1300">
                <a:solidFill>
                  <a:srgbClr val="50555A"/>
                </a:solidFill>
              </a:defRPr>
            </a:lvl8pPr>
            <a:lvl9pPr lvl="8">
              <a:buNone/>
              <a:defRPr sz="1300">
                <a:solidFill>
                  <a:srgbClr val="50555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lette">
  <p:cSld name="Palett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59569" y="308922"/>
            <a:ext cx="5034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None/>
              <a:defRPr sz="2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Opt2">
  <p:cSld name="Title Only Opt2">
    <p:bg>
      <p:bgPr>
        <a:solidFill>
          <a:schemeClr val="lt1"/>
        </a:solidFill>
        <a:effectLst/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>
            <p:ph type="pic" idx="2"/>
          </p:nvPr>
        </p:nvSpPr>
        <p:spPr>
          <a:xfrm>
            <a:off x="-1" y="1"/>
            <a:ext cx="91449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59569" y="241246"/>
            <a:ext cx="69486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6498" y="4925125"/>
            <a:ext cx="21318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with Image">
  <p:cSld name="Title Only with Image">
    <p:bg>
      <p:bgPr>
        <a:solidFill>
          <a:schemeClr val="lt1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59569" y="241246"/>
            <a:ext cx="69486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0" name="Google Shape;30;p5"/>
          <p:cNvSpPr/>
          <p:nvPr>
            <p:ph type="pic" idx="2"/>
          </p:nvPr>
        </p:nvSpPr>
        <p:spPr>
          <a:xfrm>
            <a:off x="-1" y="0"/>
            <a:ext cx="91449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mall Title Opt1">
  <p:cSld name="Small Title Opt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>
            <p:ph type="pic" idx="2"/>
          </p:nvPr>
        </p:nvSpPr>
        <p:spPr>
          <a:xfrm>
            <a:off x="-1" y="0"/>
            <a:ext cx="91449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359569" y="308922"/>
            <a:ext cx="50340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/>
        </p:nvSpPr>
        <p:spPr>
          <a:xfrm>
            <a:off x="356497" y="4925125"/>
            <a:ext cx="237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 Opt2">
  <p:cSld name="Small Title Opt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>
            <p:ph type="pic" idx="2"/>
          </p:nvPr>
        </p:nvSpPr>
        <p:spPr>
          <a:xfrm>
            <a:off x="0" y="1"/>
            <a:ext cx="9144000" cy="4810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59569" y="308922"/>
            <a:ext cx="50340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/>
        </p:nvSpPr>
        <p:spPr>
          <a:xfrm>
            <a:off x="356500" y="4925125"/>
            <a:ext cx="2596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age Image">
  <p:cSld name="Full page Imag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3" name="Google Shape;43;p8"/>
          <p:cNvSpPr/>
          <p:nvPr>
            <p:ph type="pic" idx="2"/>
          </p:nvPr>
        </p:nvSpPr>
        <p:spPr>
          <a:xfrm>
            <a:off x="-1" y="0"/>
            <a:ext cx="91449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44" name="Google Shape;44;p8"/>
          <p:cNvSpPr txBox="1"/>
          <p:nvPr/>
        </p:nvSpPr>
        <p:spPr>
          <a:xfrm>
            <a:off x="356498" y="4925125"/>
            <a:ext cx="2161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Opt1">
  <p:cSld name="Quote Opt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569B9">
                  <a:alpha val="89803"/>
                </a:srgbClr>
              </a:gs>
              <a:gs pos="60000">
                <a:srgbClr val="0569B9">
                  <a:alpha val="89803"/>
                </a:srgbClr>
              </a:gs>
              <a:gs pos="100000">
                <a:srgbClr val="00AACD">
                  <a:alpha val="9019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9"/>
          <p:cNvSpPr txBox="1"/>
          <p:nvPr>
            <p:ph type="body" idx="1"/>
          </p:nvPr>
        </p:nvSpPr>
        <p:spPr>
          <a:xfrm>
            <a:off x="2071688" y="2107407"/>
            <a:ext cx="5322000" cy="1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/>
        </p:nvSpPr>
        <p:spPr>
          <a:xfrm>
            <a:off x="356496" y="4925125"/>
            <a:ext cx="2438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Opt2">
  <p:cSld name="Quote Opt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2" name="Google Shape;52;p10"/>
          <p:cNvSpPr txBox="1"/>
          <p:nvPr>
            <p:ph type="body" idx="1"/>
          </p:nvPr>
        </p:nvSpPr>
        <p:spPr>
          <a:xfrm>
            <a:off x="2071688" y="2107407"/>
            <a:ext cx="5322000" cy="1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69B9"/>
              </a:buClr>
              <a:buSzPts val="2300"/>
              <a:buNone/>
              <a:defRPr sz="2300">
                <a:solidFill>
                  <a:srgbClr val="0569B9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3.pn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0" y="4798400"/>
            <a:ext cx="9144003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59569" y="291252"/>
            <a:ext cx="3861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359569" y="3255459"/>
            <a:ext cx="3861300" cy="13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—"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" name="Google Shape;10;p1"/>
          <p:cNvSpPr txBox="1"/>
          <p:nvPr/>
        </p:nvSpPr>
        <p:spPr>
          <a:xfrm>
            <a:off x="356497" y="4925125"/>
            <a:ext cx="2384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sldNum" idx="12"/>
          </p:nvPr>
        </p:nvSpPr>
        <p:spPr>
          <a:xfrm>
            <a:off x="6450041" y="3662475"/>
            <a:ext cx="163125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文本框 2"/>
          <p:cNvSpPr txBox="1"/>
          <p:nvPr/>
        </p:nvSpPr>
        <p:spPr>
          <a:xfrm>
            <a:off x="417195" y="215265"/>
            <a:ext cx="3973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>
                <a:latin typeface="Times New Roman Bold" panose="02020603050405020304" charset="0"/>
                <a:cs typeface="Times New Roman Bold" panose="02020603050405020304" charset="0"/>
              </a:rPr>
              <a:t>IoT Considerations, Requirements, and Architectures for Smart Buildings—Energy Optimization and Next-Generation Building Management Systems</a:t>
            </a:r>
            <a:endParaRPr lang="en-US" altLang="zh-CN" sz="12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5100" y="269875"/>
            <a:ext cx="3498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>
                <a:latin typeface="Times New Roman Bold" panose="02020603050405020304" charset="0"/>
                <a:cs typeface="Times New Roman Bold" panose="02020603050405020304" charset="0"/>
              </a:rPr>
              <a:t>Big Sensor Data Systems for Smart Cities</a:t>
            </a:r>
            <a:endParaRPr lang="en-US" altLang="zh-CN" sz="12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" name="图片 5" descr="851667412210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0" y="721995"/>
            <a:ext cx="3214370" cy="2298065"/>
          </a:xfrm>
          <a:prstGeom prst="rect">
            <a:avLst/>
          </a:prstGeom>
        </p:spPr>
      </p:pic>
      <p:pic>
        <p:nvPicPr>
          <p:cNvPr id="5" name="图片 4" descr="Screen Shot 2022-11-02 at 20.31.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" y="942975"/>
            <a:ext cx="4554220" cy="21247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11115" y="3067685"/>
            <a:ext cx="37661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1. define big sensor data systems</a:t>
            </a:r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1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2. show the progress in the development and applications of big sensor data</a:t>
            </a:r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1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3. classify smart city layers</a:t>
            </a:r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1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4. show future applications of big sensor data systems</a:t>
            </a:r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0190" y="3067685"/>
            <a:ext cx="49949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 Regular" panose="02020603050405020304" charset="0"/>
                <a:cs typeface="Times New Roman Regular" panose="02020603050405020304" charset="0"/>
              </a:rPr>
              <a:t>1. introduce some of the IoT applications for smart building such as energy managerment, lighting control</a:t>
            </a:r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1200">
                <a:latin typeface="Times New Roman Regular" panose="02020603050405020304" charset="0"/>
                <a:cs typeface="Times New Roman Regular" panose="02020603050405020304" charset="0"/>
              </a:rPr>
              <a:t>2. classify building blocks of building management system including sensors, controllers, output devices, communication media, data analytics and databoard</a:t>
            </a:r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1200">
                <a:latin typeface="Times New Roman Regular" panose="02020603050405020304" charset="0"/>
                <a:cs typeface="Times New Roman Regular" panose="02020603050405020304" charset="0"/>
              </a:rPr>
              <a:t>3. conclude some of the technical challenges faced by the IoT in the smart building.</a:t>
            </a:r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7540625" y="40005"/>
            <a:ext cx="14979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 Regular" panose="02020603050405020304" charset="0"/>
                <a:cs typeface="Times New Roman Regular" panose="02020603050405020304" charset="0"/>
              </a:rPr>
              <a:t>Jiaming Deng - 22302794</a:t>
            </a:r>
            <a:endParaRPr lang="en-US" altLang="zh-CN" sz="9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CD">
  <a:themeElements>
    <a:clrScheme name="TCD">
      <a:dk1>
        <a:srgbClr val="0569B9"/>
      </a:dk1>
      <a:lt1>
        <a:srgbClr val="FFFFFF"/>
      </a:lt1>
      <a:dk2>
        <a:srgbClr val="50555A"/>
      </a:dk2>
      <a:lt2>
        <a:srgbClr val="FFFFFF"/>
      </a:lt2>
      <a:accent1>
        <a:srgbClr val="0569B9"/>
      </a:accent1>
      <a:accent2>
        <a:srgbClr val="00AACD"/>
      </a:accent2>
      <a:accent3>
        <a:srgbClr val="00B4AA"/>
      </a:accent3>
      <a:accent4>
        <a:srgbClr val="32D732"/>
      </a:accent4>
      <a:accent5>
        <a:srgbClr val="FF641E"/>
      </a:accent5>
      <a:accent6>
        <a:srgbClr val="823278"/>
      </a:accent6>
      <a:hlink>
        <a:srgbClr val="0569B9"/>
      </a:hlink>
      <a:folHlink>
        <a:srgbClr val="0569B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WPS 演示</Application>
  <PresentationFormat/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Arial</vt:lpstr>
      <vt:lpstr>Calibri</vt:lpstr>
      <vt:lpstr>Helvetica Neue</vt:lpstr>
      <vt:lpstr>Source Sans Pro</vt:lpstr>
      <vt:lpstr>Thonburi</vt:lpstr>
      <vt:lpstr>Times New Roman Regular</vt:lpstr>
      <vt:lpstr>微软雅黑</vt:lpstr>
      <vt:lpstr>汉仪旗黑</vt:lpstr>
      <vt:lpstr>宋体</vt:lpstr>
      <vt:lpstr>Arial Unicode MS</vt:lpstr>
      <vt:lpstr>汉仪书宋二KW</vt:lpstr>
      <vt:lpstr>Times New Roman Bold</vt:lpstr>
      <vt:lpstr>TCD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Claviister</cp:lastModifiedBy>
  <cp:revision>10</cp:revision>
  <dcterms:created xsi:type="dcterms:W3CDTF">2022-11-03T14:57:21Z</dcterms:created>
  <dcterms:modified xsi:type="dcterms:W3CDTF">2022-11-03T14:57:21Z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EC86C64C82DA634BBA83496354C2D899</vt:lpwstr>
  </property>
  <property fmtid="{D5CDD505-2E9C-101B-9397-08002B2CF9AE}" pid="3" name="KSOProductBuildVer">
    <vt:lpwstr>2052-4.6.1.7451</vt:lpwstr>
  </property>
</Properties>
</file>