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Nunit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F3EBEF-3024-47EC-B3B4-3425B9930703}">
  <a:tblStyle styleId="{15F3EBEF-3024-47EC-B3B4-3425B99307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0" autoAdjust="0"/>
  </p:normalViewPr>
  <p:slideViewPr>
    <p:cSldViewPr snapToGrid="0">
      <p:cViewPr varScale="1">
        <p:scale>
          <a:sx n="59" d="100"/>
          <a:sy n="59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Battery life - if dan is doing a 30 mile ride, it takes him about 2 hours. If I ride 24 it takes me about three hours. It better last.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 mechanics and smartphone application.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it being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mits.technolog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Cycling_power_meter" TargetMode="External"/><Relationship Id="rId4" Type="http://schemas.openxmlformats.org/officeDocument/2006/relationships/hyperlink" Target="https://www.powert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5942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Pedal Power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2855433"/>
            <a:ext cx="5361300" cy="522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Dan McGrath &amp; Dannah Gersh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819150" y="391886"/>
            <a:ext cx="7505700" cy="68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Expected problems/challenges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819150" y="898071"/>
            <a:ext cx="7505700" cy="35406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Many different design options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Accurate testing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 dirty="0"/>
              <a:t>Indoor trainer would be best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Accounting for environmental factors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 dirty="0"/>
              <a:t>Potholes 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 dirty="0"/>
              <a:t>Temperature changes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Battery life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Design constraints on device size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819150" y="1553000"/>
            <a:ext cx="7505700" cy="288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http://limits.technology/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https://www.powertap.com/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https://en.wikipedia.org/wiki/Cycling_power_meter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Summary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Power output is a useful tool for competitive cyclists. It is often combined with heart rate data to provide an objective measurement of a cyclists effort at any given time during their ride. The best power meters on the market often cost upwards of a thousand dollars, while lower price point models often suffer from quality and accuracy issues. Our goal is to create a cost-effective measurement device for entry level cyclists that does not sacrifice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 Aims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Perform experiment to determine variability in power measurement across a variety of sensor configurations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Optimize strain gauge placement for power variability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Communicate power data to smartphone in real time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Create an affordable working prototype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Current Solutions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Powertap Pedals $1000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SRM Crankset $2000</a:t>
            </a:r>
          </a:p>
          <a:p>
            <a:pPr marL="457200" lvl="0" indent="-330200">
              <a:spcBef>
                <a:spcPts val="0"/>
              </a:spcBef>
              <a:buSzPct val="100000"/>
            </a:pPr>
            <a:r>
              <a:rPr lang="en" sz="1600"/>
              <a:t>LIMITS $310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Design Considerations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Cost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Form factor/weight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Ease of use/replacement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Battery life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819150" y="1582511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Types of power meters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Rear wheel hub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Bottom bracket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Chainring/crank spiders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Crank arm</a:t>
            </a:r>
          </a:p>
          <a:p>
            <a:pPr marL="457200" lvl="0" indent="-330200">
              <a:spcBef>
                <a:spcPts val="0"/>
              </a:spcBef>
              <a:buSzPct val="100000"/>
            </a:pPr>
            <a:r>
              <a:rPr lang="en" sz="1600"/>
              <a:t>Pedals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Preliminary Design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262" y="1182937"/>
            <a:ext cx="4324575" cy="354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19150" y="1182937"/>
            <a:ext cx="7505700" cy="32559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P = 𝜏*𝜔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𝜏 = L*F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F = K*Vout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where...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F = force applied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L = crankshaft length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𝜏 = torque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𝜔 = angular velocity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Vout = output voltage of strain gauge configuration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K = gain ...experimentally determined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19150" y="30935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25650" y="1073625"/>
            <a:ext cx="2706000" cy="275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Daniel McGrath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Major: Computer Engineering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Applicable Skills: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Web design experience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Embedded/IoT design experience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Knows a lot about bikes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Responsibilities: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Mobile interface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Wireless interfacing between devices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Embedded system design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5885275" y="1073625"/>
            <a:ext cx="2823600" cy="275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Dannah Gersh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Major: Computer Engineering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Minor: Mechanical Engineering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Applicable Skills: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Mechanical design experience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Embedded/IoT design experience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Likes bikes, also owns one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Responsibilities: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Stress and strain measurements and calculations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Mechanical design decisions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Embedded system design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968775" y="1073775"/>
            <a:ext cx="30810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Angie Hoeltje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Major: Computer Engineering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Applicable Skills: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Data scraping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Web design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Data analysis and forecasting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Responsibilities: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Mobile Interface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Data analysis/processing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4075" y="320700"/>
            <a:ext cx="7510800" cy="109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Milestone Schedule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890825" y="886025"/>
          <a:ext cx="7239000" cy="3870780"/>
        </p:xfrm>
        <a:graphic>
          <a:graphicData uri="http://schemas.openxmlformats.org/drawingml/2006/table">
            <a:tbl>
              <a:tblPr>
                <a:noFill/>
                <a:tableStyleId>{15F3EBEF-3024-47EC-B3B4-3425B9930703}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1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Finish details for preliminary mechanical design. Begin class diagrams for PedalPower app.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Finish Construction.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Finish Class diagrams, and model of app.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constructed piece as a complete model.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Testing of hardware components.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Complete model and associated paperwork.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Continued testing.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Complete Presentation for design expo.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Software/hardware communication unit testing.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::Extra week for unforeseen circumstances::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Begin construction.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Week 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9150" y="489857"/>
            <a:ext cx="7505700" cy="106135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Materials and resources acquired, estimated budget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19150" y="1551214"/>
            <a:ext cx="7505700" cy="28875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Materials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Microcontroller e.g. Arduino pro mini 		$10.00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Strain Gauges - 4 at least 			$6.00/2 Gauges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Gyroscope				$12.00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Bluetooth chip				$10.00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Potentially and indoor trainer… 			$50.00-$100.00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	Total:				 ~ $106-156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541</Words>
  <Application>Microsoft Office PowerPoint</Application>
  <PresentationFormat>On-screen Show (16:9)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</vt:lpstr>
      <vt:lpstr>Calibri</vt:lpstr>
      <vt:lpstr>Arial</vt:lpstr>
      <vt:lpstr>Shift</vt:lpstr>
      <vt:lpstr>Pedal Power</vt:lpstr>
      <vt:lpstr>Project Summary</vt:lpstr>
      <vt:lpstr>Specific Aims</vt:lpstr>
      <vt:lpstr>Background</vt:lpstr>
      <vt:lpstr>Background</vt:lpstr>
      <vt:lpstr>Preliminary Design</vt:lpstr>
      <vt:lpstr>Team</vt:lpstr>
      <vt:lpstr>Preliminary Milestone Schedule</vt:lpstr>
      <vt:lpstr>Materials and resources acquired, estimated budget</vt:lpstr>
      <vt:lpstr>Expected problems/challenges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Pedal Power</dc:title>
  <dc:creator>Angie</dc:creator>
  <cp:lastModifiedBy>Angie</cp:lastModifiedBy>
  <cp:revision>4</cp:revision>
  <dcterms:modified xsi:type="dcterms:W3CDTF">2017-09-18T17:14:28Z</dcterms:modified>
</cp:coreProperties>
</file>