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03A7-1FA7-446F-80DC-8357A1BDE71D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E8B1-3B80-4462-B866-C8D840DF4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09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03A7-1FA7-446F-80DC-8357A1BDE71D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E8B1-3B80-4462-B866-C8D840DF4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6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03A7-1FA7-446F-80DC-8357A1BDE71D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E8B1-3B80-4462-B866-C8D840DF4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3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03A7-1FA7-446F-80DC-8357A1BDE71D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E8B1-3B80-4462-B866-C8D840DF4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90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03A7-1FA7-446F-80DC-8357A1BDE71D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E8B1-3B80-4462-B866-C8D840DF4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41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03A7-1FA7-446F-80DC-8357A1BDE71D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E8B1-3B80-4462-B866-C8D840DF4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83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03A7-1FA7-446F-80DC-8357A1BDE71D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E8B1-3B80-4462-B866-C8D840DF4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0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03A7-1FA7-446F-80DC-8357A1BDE71D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E8B1-3B80-4462-B866-C8D840DF4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30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03A7-1FA7-446F-80DC-8357A1BDE71D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E8B1-3B80-4462-B866-C8D840DF4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41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03A7-1FA7-446F-80DC-8357A1BDE71D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E8B1-3B80-4462-B866-C8D840DF4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65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03A7-1FA7-446F-80DC-8357A1BDE71D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E8B1-3B80-4462-B866-C8D840DF4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56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03A7-1FA7-446F-80DC-8357A1BDE71D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6E8B1-3B80-4462-B866-C8D840DF4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39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446954"/>
            <a:ext cx="9144000" cy="2393723"/>
          </a:xfrm>
        </p:spPr>
        <p:txBody>
          <a:bodyPr>
            <a:normAutofit/>
          </a:bodyPr>
          <a:lstStyle/>
          <a:p>
            <a:r>
              <a:rPr lang="fr-FR" sz="3600" b="1" dirty="0"/>
              <a:t>A</a:t>
            </a:r>
            <a:r>
              <a:rPr lang="fr-FR" sz="3600" b="1" dirty="0" smtClean="0"/>
              <a:t>ssemblé Général Fondation </a:t>
            </a:r>
            <a:r>
              <a:rPr lang="fr-FR" sz="3600" b="1" dirty="0"/>
              <a:t>Mohammed VI – Rabat, le 23 Février </a:t>
            </a:r>
            <a:r>
              <a:rPr lang="fr-FR" sz="3600" b="1" dirty="0" smtClean="0"/>
              <a:t>2019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0" y="2940627"/>
            <a:ext cx="4103583" cy="230826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295" y="2036927"/>
            <a:ext cx="3397051" cy="226243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28" y="4430650"/>
            <a:ext cx="3457447" cy="230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5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0286" y="11223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b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«Rôle de la société civile dans le suivi des politiques et de l’action publique pour le développement».</a:t>
            </a:r>
            <a:endParaRPr lang="fr-FR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fr-FR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Fondation Mohammed VI – Rabat, le 20 Avril 2019</a:t>
            </a:r>
            <a:endParaRPr lang="fr-FR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08" y="3719945"/>
            <a:ext cx="4978839" cy="280059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447" y="2275609"/>
            <a:ext cx="5409015" cy="304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0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0375" y="775385"/>
            <a:ext cx="89593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fr-FR" dirty="0"/>
              <a:t>Positionnement de femmes dans les instances politiques au Maroc : Bilan et défis à la veille des élections de </a:t>
            </a:r>
            <a:r>
              <a:rPr lang="fr-FR" dirty="0" smtClean="0"/>
              <a:t>2021 le 25/ 05/2019 à la  </a:t>
            </a:r>
            <a:r>
              <a:rPr lang="fr-FR" dirty="0"/>
              <a:t>Fondation Mohamed </a:t>
            </a:r>
            <a:r>
              <a:rPr lang="fr-FR" dirty="0" smtClean="0"/>
              <a:t>VI - Rabat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 fontAlgn="ctr"/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3" y="2161308"/>
            <a:ext cx="5066433" cy="337165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98" y="2161308"/>
            <a:ext cx="5036376" cy="33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1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0375" y="775385"/>
            <a:ext cx="89593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fr-FR" dirty="0"/>
              <a:t>La spiritualité pour une stabilité social et politique 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ctr"/>
            <a:r>
              <a:rPr lang="fr-FR" dirty="0" smtClean="0"/>
              <a:t>le </a:t>
            </a:r>
            <a:r>
              <a:rPr lang="fr-FR" dirty="0"/>
              <a:t>20 &amp; 21/07/19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ctr"/>
            <a:r>
              <a:rPr lang="fr-FR" dirty="0" smtClean="0"/>
              <a:t>à </a:t>
            </a:r>
            <a:r>
              <a:rPr lang="fr-FR" dirty="0"/>
              <a:t>Ermitage </a:t>
            </a:r>
            <a:r>
              <a:rPr lang="fr-FR" dirty="0" err="1" smtClean="0"/>
              <a:t>Akchour</a:t>
            </a:r>
            <a:r>
              <a:rPr lang="fr-FR" dirty="0" smtClean="0"/>
              <a:t> – Tanger</a:t>
            </a:r>
          </a:p>
          <a:p>
            <a:pPr algn="ctr" fontAlgn="ctr"/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ctr"/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91" y="2686700"/>
            <a:ext cx="4759036" cy="267695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19" y="2686700"/>
            <a:ext cx="4759037" cy="267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1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0375" y="775385"/>
            <a:ext cx="89593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fr-FR" dirty="0"/>
              <a:t>Renforcement des capacités des femmes dans le processus de développement territorial 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ctr"/>
            <a:r>
              <a:rPr lang="fr-FR" dirty="0"/>
              <a:t> </a:t>
            </a:r>
            <a:r>
              <a:rPr lang="fr-FR" dirty="0" smtClean="0"/>
              <a:t>le 28/09/19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ctr"/>
            <a:r>
              <a:rPr lang="fr-FR" dirty="0" smtClean="0"/>
              <a:t>à </a:t>
            </a:r>
            <a:r>
              <a:rPr lang="fr-FR" dirty="0"/>
              <a:t>Hôtel </a:t>
            </a:r>
            <a:r>
              <a:rPr lang="fr-FR" dirty="0" err="1" smtClean="0"/>
              <a:t>Solasur</a:t>
            </a:r>
            <a:r>
              <a:rPr lang="fr-FR" dirty="0" smtClean="0"/>
              <a:t>  – Tanger</a:t>
            </a:r>
          </a:p>
          <a:p>
            <a:pPr algn="ctr" fontAlgn="ctr"/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ctr"/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92" y="2478478"/>
            <a:ext cx="4380672" cy="292825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08" y="1942395"/>
            <a:ext cx="3659263" cy="24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4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0766" y="463658"/>
            <a:ext cx="89593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fr-FR" dirty="0" smtClean="0"/>
              <a:t>Renforcer </a:t>
            </a:r>
            <a:r>
              <a:rPr lang="fr-FR" dirty="0"/>
              <a:t>ses </a:t>
            </a:r>
            <a:r>
              <a:rPr lang="fr-FR" dirty="0" smtClean="0"/>
              <a:t>compétences interpersonnelles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ctr"/>
            <a:r>
              <a:rPr lang="fr-FR" dirty="0" smtClean="0"/>
              <a:t>le 09/11/19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fontAlgn="ctr"/>
            <a:r>
              <a:rPr lang="fr-FR" dirty="0" smtClean="0"/>
              <a:t>Au café littéraire – Fès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27" y="1468817"/>
            <a:ext cx="4784436" cy="269124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8" y="1386988"/>
            <a:ext cx="4784435" cy="26912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13" y="4241891"/>
            <a:ext cx="4452300" cy="250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352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102</Words>
  <Application>Microsoft Office PowerPoint</Application>
  <PresentationFormat>Grand écran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Thème Office</vt:lpstr>
      <vt:lpstr>Assemblé Général Fondation Mohammed VI – Rabat, le 23 Février 2019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Assemblé Général Fondation Mohammed VI – Rabat, le 23 Février 2019 </dc:title>
  <dc:creator>Zolikha</dc:creator>
  <cp:lastModifiedBy>Zolikha</cp:lastModifiedBy>
  <cp:revision>4</cp:revision>
  <dcterms:created xsi:type="dcterms:W3CDTF">2019-05-21T13:20:26Z</dcterms:created>
  <dcterms:modified xsi:type="dcterms:W3CDTF">2020-03-10T11:01:21Z</dcterms:modified>
</cp:coreProperties>
</file>