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059D-322D-5497-2076-8AF0B9CB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0A18-75DD-5A7D-D1FC-C02F8C432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6848-B5F8-3003-FEEA-F244B69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8767-7EF8-FC9B-D64A-23752792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D8EB-0995-C92C-BBE6-5C04D238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2A1A-255A-78CB-256C-7F2E30DF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5A238-B767-72A0-BE42-27A4E946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A447-B23A-B5C6-D657-7A064ED4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4976-071E-4899-588C-7C08A1E0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0A83-CEB3-339C-D508-6EF7CFDE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20198-FBE6-084E-447C-591C2AE5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2DB5-4564-FFC8-19A0-E154C1C2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5A2C-484C-2804-B128-3B09BD3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E1E0-EFB1-939B-182B-EB262254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1B43-69EB-4068-305E-9C8EC01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A848-43C8-73EB-F102-B70466FB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7EEB-481D-315F-4821-0873B377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C081-3C02-0FD8-04F8-F67A5162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3A56-124B-D28F-87C0-C534DC04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E17F-5340-43EE-1E11-F111A2E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2F49-1CE4-A647-BF49-5267A84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FDA90-12FF-E614-F207-04ED6748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F3A5-D3EB-7AB0-9DEA-AA0DAB37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45A0-1BAE-3F41-445C-FDC5E344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C05D-747C-5025-22BD-79707231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901A-029E-4A82-23B5-6E9AED35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616D-4F4A-7016-4673-4D6D33C4C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7F35B-BA71-68C1-D8F6-60EF2CC3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8E668-8157-93F2-0277-350CE1E6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0237-B69F-FA76-3066-3F867CA6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574E-0B12-190E-14B5-01EF329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A010-BE84-A613-7101-C6558C3F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14AC-BB53-11C5-6199-98B354B48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AFBF-F1D8-D8B4-20C0-915A9582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0684B-F4F1-D324-4474-8D98E2E3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25445-5922-84D5-6343-10AEB8CB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F7B12-563A-085F-571F-6F1DD9C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471A4-05EC-CC96-29D5-ABF2B2FF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0426-EF84-6FC3-8867-97EAD955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A20-8D8B-BA3F-DE15-33B8C7E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4209F-2530-D27C-25A2-7AF38A49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2F37B-66E3-10EB-7366-28A36B13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77820-8ABA-4693-B947-4EB6785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B26E-D783-14DF-55AD-1B691DA5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94FE5-F008-7DC1-7F2C-6ED2517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F2426-D795-1CE5-3CA5-B600E53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D00E-FE3B-26A2-3024-3E22EE3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00F5-5732-725A-EC03-978A7410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F6E2-7B29-8D0A-DFED-35DAF5A1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7B62-6591-A6E2-5229-4DBEA587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A0C9-241D-7181-98E7-D2E2DEA8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F6B2-9321-04A5-9DF9-CC8393BF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3BB0-DC45-AFFE-E2FF-1F19C83D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DB5D4-F46D-B2B3-B630-85B03D1B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010B5-8C2C-3AFE-D96C-6D8D6C40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AB13-63C2-32DC-55E4-AE316435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070F-FA4E-DF4C-F8B4-064EA271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74FC-E081-7CED-1EFD-34F19E4D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E9A8-22CA-D461-42EF-749F70D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97A8-6836-C91D-AD37-3551C260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41F7-27D3-BE2A-C08A-894767359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3AC0-63DB-4B8E-9238-86AC28CE26F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C698-84A1-D564-5C67-395A201AE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EDB6-3569-DFE5-F111-1B6A2B42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1D23-4ADC-4EFC-A31A-343400CF1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0CCEDC-1729-1DC2-943F-37E9748C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1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501CD-7C2F-2844-9479-BF23E9DFF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E791F-30F8-4CCE-013E-F5AF59E5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F716D-B04F-3690-A834-46DE5161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4A46A-F8A1-8DD0-0879-C412F921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2023-11-27T07:42:36Z</dcterms:created>
  <dcterms:modified xsi:type="dcterms:W3CDTF">2023-11-27T08:46:48Z</dcterms:modified>
</cp:coreProperties>
</file>