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sldIdLst>
    <p:sldId id="257" r:id="rId3"/>
    <p:sldId id="258" r:id="rId4"/>
    <p:sldId id="312" r:id="rId5"/>
    <p:sldId id="342" r:id="rId6"/>
    <p:sldId id="347" r:id="rId7"/>
    <p:sldId id="307" r:id="rId8"/>
    <p:sldId id="348" r:id="rId9"/>
    <p:sldId id="315" r:id="rId10"/>
    <p:sldId id="349" r:id="rId11"/>
    <p:sldId id="350" r:id="rId12"/>
    <p:sldId id="35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1743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654" y="-54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5554FB4E-E79F-4FCD-B373-1990A7E51642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-1" y="0"/>
            <a:ext cx="10203255" cy="6858000"/>
          </a:xfrm>
          <a:custGeom>
            <a:avLst/>
            <a:gdLst>
              <a:gd name="connsiteX0" fmla="*/ 0 w 8908610"/>
              <a:gd name="connsiteY0" fmla="*/ 0 h 6858000"/>
              <a:gd name="connsiteX1" fmla="*/ 8908610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725909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330673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8610" h="6858000">
                <a:moveTo>
                  <a:pt x="0" y="0"/>
                </a:moveTo>
                <a:lnTo>
                  <a:pt x="4330673" y="0"/>
                </a:lnTo>
                <a:lnTo>
                  <a:pt x="890861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4557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74830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79604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2446392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xmlns="" val="313676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9965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344969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583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1512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21DB724-9006-424E-A191-C08CB17EE2CA}"/>
              </a:ext>
            </a:extLst>
          </p:cNvPr>
          <p:cNvSpPr/>
          <p:nvPr userDrawn="1"/>
        </p:nvSpPr>
        <p:spPr>
          <a:xfrm>
            <a:off x="462336" y="315931"/>
            <a:ext cx="3113070" cy="6226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13FB2FD4-D355-49C8-B7E0-BC49131F2FEA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82645" y="553565"/>
            <a:ext cx="2672453" cy="2405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4BAF68A-9D51-4222-8013-E9B5F82098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000903"/>
            <a:ext cx="11600704" cy="1140891"/>
          </a:xfrm>
          <a:prstGeom prst="rect">
            <a:avLst/>
          </a:prstGeom>
        </p:spPr>
      </p:pic>
      <p:pic>
        <p:nvPicPr>
          <p:cNvPr id="3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xmlns="" id="{1C4F8B41-3F98-4240-8891-4ADABC669A4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253"/>
          <a:stretch/>
        </p:blipFill>
        <p:spPr bwMode="auto">
          <a:xfrm flipH="1">
            <a:off x="8509450" y="2348880"/>
            <a:ext cx="3683812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88CB46E1-8EB0-4782-9CDE-623B6BC6877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98129" y="2735416"/>
            <a:ext cx="1672517" cy="2613110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517" h="2613110">
                <a:moveTo>
                  <a:pt x="0" y="0"/>
                </a:moveTo>
                <a:lnTo>
                  <a:pt x="1523565" y="16550"/>
                </a:lnTo>
                <a:lnTo>
                  <a:pt x="1672517" y="2580011"/>
                </a:lnTo>
                <a:lnTo>
                  <a:pt x="161364" y="26131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388CF590-A7AC-47AA-9D77-5FF843A9CE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383329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98" r:id="rId4"/>
    <p:sldLayoutId id="2147483676" r:id="rId5"/>
    <p:sldLayoutId id="2147483677" r:id="rId6"/>
    <p:sldLayoutId id="2147483678" r:id="rId7"/>
    <p:sldLayoutId id="2147483680" r:id="rId8"/>
    <p:sldLayoutId id="2147483682" r:id="rId9"/>
    <p:sldLayoutId id="2147483684" r:id="rId10"/>
    <p:sldLayoutId id="2147483687" r:id="rId11"/>
    <p:sldLayoutId id="2147483688" r:id="rId12"/>
    <p:sldLayoutId id="2147483671" r:id="rId13"/>
    <p:sldLayoutId id="214748367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CF5BDA4-10C7-46A6-AC30-523A3FC438AC}"/>
              </a:ext>
            </a:extLst>
          </p:cNvPr>
          <p:cNvSpPr txBox="1"/>
          <p:nvPr/>
        </p:nvSpPr>
        <p:spPr>
          <a:xfrm>
            <a:off x="7080068" y="1123407"/>
            <a:ext cx="5111931" cy="57708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IN" altLang="ko-KR" sz="4800" b="1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r>
              <a:rPr lang="en-IN" altLang="ko-KR" sz="55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E-Learning</a:t>
            </a:r>
          </a:p>
          <a:p>
            <a:endParaRPr lang="en-IN" altLang="ko-KR" sz="4800" b="1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endParaRPr lang="en-IN" altLang="ko-KR" sz="4800" b="1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r>
              <a:rPr lang="en-IN" altLang="ko-KR" sz="3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Team : Webologic</a:t>
            </a:r>
          </a:p>
          <a:p>
            <a:r>
              <a:rPr lang="en-IN" altLang="ko-KR" sz="2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Members :</a:t>
            </a:r>
          </a:p>
          <a:p>
            <a:r>
              <a:rPr lang="en-IN" altLang="ko-KR" sz="2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altLang="ko-KR" sz="2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         Divya Makavana [18SOECE11030]</a:t>
            </a:r>
          </a:p>
          <a:p>
            <a:r>
              <a:rPr lang="en-IN" altLang="ko-KR" sz="2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altLang="ko-KR" sz="2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         Rinkal Talaviya    [18SOECE11062]</a:t>
            </a:r>
          </a:p>
          <a:p>
            <a:r>
              <a:rPr lang="en-IN" altLang="ko-KR" sz="2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altLang="ko-KR" sz="2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         Rutvi Vaghasiya  [18SOECE11065]</a:t>
            </a:r>
          </a:p>
          <a:p>
            <a:r>
              <a:rPr lang="en-IN" altLang="ko-KR" sz="2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altLang="ko-KR" sz="2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         Hitakshi Vasoya  [18SOECE11066]</a:t>
            </a:r>
          </a:p>
          <a:p>
            <a:r>
              <a:rPr lang="en-IN" altLang="ko-KR" sz="3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altLang="ko-KR" sz="3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</a:t>
            </a:r>
            <a:endParaRPr lang="ko-KR" altLang="en-US" sz="3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111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Information Technology</a:t>
            </a:r>
            <a:endParaRPr lang="en-US" dirty="0"/>
          </a:p>
        </p:txBody>
      </p:sp>
      <p:grpSp>
        <p:nvGrpSpPr>
          <p:cNvPr id="3" name="Group 83">
            <a:extLst>
              <a:ext uri="{FF2B5EF4-FFF2-40B4-BE49-F238E27FC236}">
                <a16:creationId xmlns:a16="http://schemas.microsoft.com/office/drawing/2014/main" xmlns="" id="{2FF71FFE-A0FF-4F0E-81EC-1BE3DAC319D5}"/>
              </a:ext>
            </a:extLst>
          </p:cNvPr>
          <p:cNvGrpSpPr/>
          <p:nvPr/>
        </p:nvGrpSpPr>
        <p:grpSpPr>
          <a:xfrm flipH="1">
            <a:off x="393700" y="1714500"/>
            <a:ext cx="5715000" cy="4530861"/>
            <a:chOff x="6053806" y="1760821"/>
            <a:chExt cx="4502954" cy="4470889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xmlns="" id="{18E1324F-45E6-4905-81D1-199B39D03BB9}"/>
                </a:ext>
              </a:extLst>
            </p:cNvPr>
            <p:cNvCxnSpPr/>
            <p:nvPr/>
          </p:nvCxnSpPr>
          <p:spPr>
            <a:xfrm>
              <a:off x="6224494" y="3058379"/>
              <a:ext cx="1080000" cy="4210"/>
            </a:xfrm>
            <a:prstGeom prst="straightConnector1">
              <a:avLst/>
            </a:prstGeom>
            <a:ln w="38100">
              <a:solidFill>
                <a:schemeClr val="accent2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xmlns="" id="{4F309F68-9ADA-4B10-9CFB-F2EA8688D998}"/>
                </a:ext>
              </a:extLst>
            </p:cNvPr>
            <p:cNvCxnSpPr/>
            <p:nvPr/>
          </p:nvCxnSpPr>
          <p:spPr>
            <a:xfrm>
              <a:off x="6176466" y="4015805"/>
              <a:ext cx="1080000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xmlns="" id="{46210D13-3BF5-452C-8E6F-E7E444E751A6}"/>
                </a:ext>
              </a:extLst>
            </p:cNvPr>
            <p:cNvCxnSpPr/>
            <p:nvPr/>
          </p:nvCxnSpPr>
          <p:spPr>
            <a:xfrm>
              <a:off x="6128539" y="4930922"/>
              <a:ext cx="1080000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xmlns="" id="{2B6FFEBA-E7AD-429B-9DE4-13A022DCC0A7}"/>
                </a:ext>
              </a:extLst>
            </p:cNvPr>
            <p:cNvCxnSpPr/>
            <p:nvPr/>
          </p:nvCxnSpPr>
          <p:spPr>
            <a:xfrm>
              <a:off x="6053806" y="5922239"/>
              <a:ext cx="1080000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xmlns="" id="{2EB9E3E8-C3DF-4A3A-B6ED-B45A23FD2601}"/>
                </a:ext>
              </a:extLst>
            </p:cNvPr>
            <p:cNvCxnSpPr/>
            <p:nvPr/>
          </p:nvCxnSpPr>
          <p:spPr>
            <a:xfrm>
              <a:off x="6288909" y="2041661"/>
              <a:ext cx="108000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12">
              <a:extLst>
                <a:ext uri="{FF2B5EF4-FFF2-40B4-BE49-F238E27FC236}">
                  <a16:creationId xmlns:a16="http://schemas.microsoft.com/office/drawing/2014/main" xmlns="" id="{49DCA51C-70E0-4BC3-98EC-47C345CBFA27}"/>
                </a:ext>
              </a:extLst>
            </p:cNvPr>
            <p:cNvGrpSpPr/>
            <p:nvPr/>
          </p:nvGrpSpPr>
          <p:grpSpPr>
            <a:xfrm>
              <a:off x="7901788" y="1760821"/>
              <a:ext cx="2546830" cy="994128"/>
              <a:chOff x="8877735" y="1711124"/>
              <a:chExt cx="2546830" cy="994128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xmlns="" id="{10AEC43E-4FE2-4FEF-A0A6-2B218670B9DC}"/>
                  </a:ext>
                </a:extLst>
              </p:cNvPr>
              <p:cNvSpPr txBox="1"/>
              <p:nvPr/>
            </p:nvSpPr>
            <p:spPr>
              <a:xfrm>
                <a:off x="8899011" y="1711124"/>
                <a:ext cx="87895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sp>
            <p:nvSpPr>
              <p:cNvPr id="71" name="Text Placeholder 12">
                <a:extLst>
                  <a:ext uri="{FF2B5EF4-FFF2-40B4-BE49-F238E27FC236}">
                    <a16:creationId xmlns:a16="http://schemas.microsoft.com/office/drawing/2014/main" xmlns="" id="{40F574C4-9ED7-40D2-901F-9617AAD8F0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77735" y="1784100"/>
                <a:ext cx="2546830" cy="92115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N" altLang="ko-KR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Personal and Third part Security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" name="그룹 11">
              <a:extLst>
                <a:ext uri="{FF2B5EF4-FFF2-40B4-BE49-F238E27FC236}">
                  <a16:creationId xmlns:a16="http://schemas.microsoft.com/office/drawing/2014/main" xmlns="" id="{A86EF06A-6D5F-44C5-A776-A0A45FC66EAF}"/>
                </a:ext>
              </a:extLst>
            </p:cNvPr>
            <p:cNvGrpSpPr/>
            <p:nvPr/>
          </p:nvGrpSpPr>
          <p:grpSpPr>
            <a:xfrm>
              <a:off x="6722656" y="2724567"/>
              <a:ext cx="2851000" cy="1084482"/>
              <a:chOff x="7039175" y="2578155"/>
              <a:chExt cx="2851000" cy="1084482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EC47686F-38DB-4886-AE94-E44B92DDFD9E}"/>
                  </a:ext>
                </a:extLst>
              </p:cNvPr>
              <p:cNvSpPr txBox="1"/>
              <p:nvPr/>
            </p:nvSpPr>
            <p:spPr>
              <a:xfrm>
                <a:off x="8900664" y="2587912"/>
                <a:ext cx="87895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sp>
            <p:nvSpPr>
              <p:cNvPr id="74" name="Text Placeholder 12">
                <a:extLst>
                  <a:ext uri="{FF2B5EF4-FFF2-40B4-BE49-F238E27FC236}">
                    <a16:creationId xmlns:a16="http://schemas.microsoft.com/office/drawing/2014/main" xmlns="" id="{CD0DBFD6-97BF-40C4-AE99-F9C5E1A5BE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39175" y="2578155"/>
                <a:ext cx="2851000" cy="108448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N" altLang="ko-KR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Technical Support Fundamentals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6" name="그룹 10">
              <a:extLst>
                <a:ext uri="{FF2B5EF4-FFF2-40B4-BE49-F238E27FC236}">
                  <a16:creationId xmlns:a16="http://schemas.microsoft.com/office/drawing/2014/main" xmlns="" id="{8B3FB423-F109-4637-A7E3-F5A012F68D68}"/>
                </a:ext>
              </a:extLst>
            </p:cNvPr>
            <p:cNvGrpSpPr/>
            <p:nvPr/>
          </p:nvGrpSpPr>
          <p:grpSpPr>
            <a:xfrm>
              <a:off x="8216973" y="3713993"/>
              <a:ext cx="2280801" cy="666556"/>
              <a:chOff x="8216972" y="3470866"/>
              <a:chExt cx="2280801" cy="666556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xmlns="" id="{884B1795-6A9A-4B5C-A77B-4BD4A2767ABE}"/>
                  </a:ext>
                </a:extLst>
              </p:cNvPr>
              <p:cNvSpPr txBox="1"/>
              <p:nvPr/>
            </p:nvSpPr>
            <p:spPr>
              <a:xfrm>
                <a:off x="8590553" y="3470866"/>
                <a:ext cx="186789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  <p:sp>
            <p:nvSpPr>
              <p:cNvPr id="77" name="Text Placeholder 12">
                <a:extLst>
                  <a:ext uri="{FF2B5EF4-FFF2-40B4-BE49-F238E27FC236}">
                    <a16:creationId xmlns:a16="http://schemas.microsoft.com/office/drawing/2014/main" xmlns="" id="{B69B85F4-AF01-4169-AAFB-FD620993B4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6972" y="3499210"/>
                <a:ext cx="2280801" cy="63821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N" altLang="ko-KR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Computer Security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7" name="그룹 3">
              <a:extLst>
                <a:ext uri="{FF2B5EF4-FFF2-40B4-BE49-F238E27FC236}">
                  <a16:creationId xmlns:a16="http://schemas.microsoft.com/office/drawing/2014/main" xmlns="" id="{C4124B7A-3C82-4763-8D9D-F9381BF72164}"/>
                </a:ext>
              </a:extLst>
            </p:cNvPr>
            <p:cNvGrpSpPr/>
            <p:nvPr/>
          </p:nvGrpSpPr>
          <p:grpSpPr>
            <a:xfrm>
              <a:off x="7812890" y="5498149"/>
              <a:ext cx="2743870" cy="733561"/>
              <a:chOff x="8788837" y="5061593"/>
              <a:chExt cx="2743870" cy="733561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xmlns="" id="{FA7421B6-7B68-403D-8B52-A08B4A365F87}"/>
                  </a:ext>
                </a:extLst>
              </p:cNvPr>
              <p:cNvSpPr txBox="1"/>
              <p:nvPr/>
            </p:nvSpPr>
            <p:spPr>
              <a:xfrm>
                <a:off x="8900664" y="5236778"/>
                <a:ext cx="87895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b="1" dirty="0">
                  <a:solidFill>
                    <a:schemeClr val="accent5"/>
                  </a:solidFill>
                  <a:cs typeface="Arial" pitchFamily="34" charset="0"/>
                </a:endParaRPr>
              </a:p>
            </p:txBody>
          </p:sp>
          <p:sp>
            <p:nvSpPr>
              <p:cNvPr id="80" name="Text Placeholder 12">
                <a:extLst>
                  <a:ext uri="{FF2B5EF4-FFF2-40B4-BE49-F238E27FC236}">
                    <a16:creationId xmlns:a16="http://schemas.microsoft.com/office/drawing/2014/main" xmlns="" id="{1904E8FE-5764-4AD2-920D-B4A9E21C61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88837" y="5061593"/>
                <a:ext cx="2743870" cy="73356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N" altLang="ko-KR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Database Management System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8" name="그룹 9">
              <a:extLst>
                <a:ext uri="{FF2B5EF4-FFF2-40B4-BE49-F238E27FC236}">
                  <a16:creationId xmlns:a16="http://schemas.microsoft.com/office/drawing/2014/main" xmlns="" id="{AF40FD4D-4477-48C5-B8FB-04E2DD0053D3}"/>
                </a:ext>
              </a:extLst>
            </p:cNvPr>
            <p:cNvGrpSpPr/>
            <p:nvPr/>
          </p:nvGrpSpPr>
          <p:grpSpPr>
            <a:xfrm>
              <a:off x="6864930" y="4685350"/>
              <a:ext cx="2654300" cy="592092"/>
              <a:chOff x="7181449" y="4345507"/>
              <a:chExt cx="2654300" cy="592092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xmlns="" id="{48A82199-5FF7-464B-B69B-D3967B6AD3C6}"/>
                  </a:ext>
                </a:extLst>
              </p:cNvPr>
              <p:cNvSpPr txBox="1"/>
              <p:nvPr/>
            </p:nvSpPr>
            <p:spPr>
              <a:xfrm>
                <a:off x="8900664" y="4353822"/>
                <a:ext cx="87895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  <p:sp>
            <p:nvSpPr>
              <p:cNvPr id="83" name="Text Placeholder 12">
                <a:extLst>
                  <a:ext uri="{FF2B5EF4-FFF2-40B4-BE49-F238E27FC236}">
                    <a16:creationId xmlns:a16="http://schemas.microsoft.com/office/drawing/2014/main" xmlns="" id="{B99C659C-D087-43C1-AE7C-B6EBFA8CB8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81449" y="4345507"/>
                <a:ext cx="2654300" cy="5920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N" altLang="ko-KR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Networking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77835" name="AutoShape 11" descr="Image result for information technolog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7" name="AutoShape 13" descr="Image result for information technolog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7838" name="Picture 14" descr="C:\Users\Dolly\Desktop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2603501"/>
            <a:ext cx="3644900" cy="22399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60353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D669105-CB0F-4983-99E6-A80C8B66427F}"/>
              </a:ext>
            </a:extLst>
          </p:cNvPr>
          <p:cNvSpPr txBox="1"/>
          <p:nvPr/>
        </p:nvSpPr>
        <p:spPr>
          <a:xfrm>
            <a:off x="6516959" y="2844800"/>
            <a:ext cx="5027341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000" b="1" spc="600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Thank You.!!</a:t>
            </a:r>
            <a:r>
              <a:rPr lang="en-US" altLang="ko-KR" sz="5000" b="1" spc="6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endParaRPr lang="ko-KR" altLang="en-US" sz="5000" b="1" spc="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" name="Group 29">
            <a:extLst>
              <a:ext uri="{FF2B5EF4-FFF2-40B4-BE49-F238E27FC236}">
                <a16:creationId xmlns:a16="http://schemas.microsoft.com/office/drawing/2014/main" xmlns="" id="{7140712F-FC83-445F-B944-5EB1E598C9AE}"/>
              </a:ext>
            </a:extLst>
          </p:cNvPr>
          <p:cNvGrpSpPr/>
          <p:nvPr/>
        </p:nvGrpSpPr>
        <p:grpSpPr>
          <a:xfrm>
            <a:off x="6700688" y="2155680"/>
            <a:ext cx="5012892" cy="876040"/>
            <a:chOff x="6626470" y="1884559"/>
            <a:chExt cx="5012892" cy="8760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9311264-372A-4326-97EC-9A0EC55610B4}"/>
                </a:ext>
              </a:extLst>
            </p:cNvPr>
            <p:cNvSpPr txBox="1"/>
            <p:nvPr/>
          </p:nvSpPr>
          <p:spPr>
            <a:xfrm>
              <a:off x="6839171" y="2483600"/>
              <a:ext cx="4722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38BD834-09E2-46F2-89F6-8B322FC08232}"/>
                </a:ext>
              </a:extLst>
            </p:cNvPr>
            <p:cNvSpPr txBox="1"/>
            <p:nvPr/>
          </p:nvSpPr>
          <p:spPr>
            <a:xfrm>
              <a:off x="7454630" y="1915336"/>
              <a:ext cx="418473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D2BB98E8-4C33-44A6-AA84-C24039CCFA6F}"/>
                </a:ext>
              </a:extLst>
            </p:cNvPr>
            <p:cNvSpPr txBox="1"/>
            <p:nvPr/>
          </p:nvSpPr>
          <p:spPr>
            <a:xfrm>
              <a:off x="6626470" y="1884559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" name="Group 31">
            <a:extLst>
              <a:ext uri="{FF2B5EF4-FFF2-40B4-BE49-F238E27FC236}">
                <a16:creationId xmlns:a16="http://schemas.microsoft.com/office/drawing/2014/main" xmlns="" id="{60C3BA0C-6C6D-4734-A5DA-5BF5FF9719BC}"/>
              </a:ext>
            </a:extLst>
          </p:cNvPr>
          <p:cNvGrpSpPr/>
          <p:nvPr/>
        </p:nvGrpSpPr>
        <p:grpSpPr>
          <a:xfrm>
            <a:off x="6700688" y="5064066"/>
            <a:ext cx="5012892" cy="826778"/>
            <a:chOff x="6626470" y="4211805"/>
            <a:chExt cx="5012892" cy="82677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81637828-380D-4ECF-8370-65FACB7001D9}"/>
                </a:ext>
              </a:extLst>
            </p:cNvPr>
            <p:cNvSpPr txBox="1"/>
            <p:nvPr/>
          </p:nvSpPr>
          <p:spPr>
            <a:xfrm>
              <a:off x="6839171" y="4761584"/>
              <a:ext cx="4722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6F76D16D-BF18-43EF-9AF7-F44F3D563A0E}"/>
                </a:ext>
              </a:extLst>
            </p:cNvPr>
            <p:cNvSpPr txBox="1"/>
            <p:nvPr/>
          </p:nvSpPr>
          <p:spPr>
            <a:xfrm>
              <a:off x="7454630" y="4242582"/>
              <a:ext cx="418473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D09C452E-68D3-4C74-8A4E-0EBFDEF40F5D}"/>
                </a:ext>
              </a:extLst>
            </p:cNvPr>
            <p:cNvSpPr txBox="1"/>
            <p:nvPr/>
          </p:nvSpPr>
          <p:spPr>
            <a:xfrm>
              <a:off x="6626470" y="4211805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28">
            <a:extLst>
              <a:ext uri="{FF2B5EF4-FFF2-40B4-BE49-F238E27FC236}">
                <a16:creationId xmlns:a16="http://schemas.microsoft.com/office/drawing/2014/main" xmlns="" id="{4E5E848E-A974-439C-AFED-596F42435111}"/>
              </a:ext>
            </a:extLst>
          </p:cNvPr>
          <p:cNvGrpSpPr/>
          <p:nvPr/>
        </p:nvGrpSpPr>
        <p:grpSpPr>
          <a:xfrm>
            <a:off x="6100355" y="720936"/>
            <a:ext cx="5930536" cy="844275"/>
            <a:chOff x="6026137" y="720936"/>
            <a:chExt cx="5930536" cy="8442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4086EBB8-367D-4A3E-9C2A-B1C6BD1F9605}"/>
                </a:ext>
              </a:extLst>
            </p:cNvPr>
            <p:cNvSpPr txBox="1"/>
            <p:nvPr/>
          </p:nvSpPr>
          <p:spPr>
            <a:xfrm>
              <a:off x="6839171" y="1288212"/>
              <a:ext cx="472271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07582D1-C7E7-41E1-BF7A-D9460BAE7556}"/>
                </a:ext>
              </a:extLst>
            </p:cNvPr>
            <p:cNvSpPr txBox="1"/>
            <p:nvPr/>
          </p:nvSpPr>
          <p:spPr>
            <a:xfrm>
              <a:off x="6026137" y="751713"/>
              <a:ext cx="5930536" cy="523220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89D53A5A-B18B-4EDC-BA10-843AF3775AB4}"/>
                </a:ext>
              </a:extLst>
            </p:cNvPr>
            <p:cNvSpPr txBox="1"/>
            <p:nvPr/>
          </p:nvSpPr>
          <p:spPr>
            <a:xfrm>
              <a:off x="6626470" y="720936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89938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D669105-CB0F-4983-99E6-A80C8B66427F}"/>
              </a:ext>
            </a:extLst>
          </p:cNvPr>
          <p:cNvSpPr txBox="1"/>
          <p:nvPr/>
        </p:nvSpPr>
        <p:spPr>
          <a:xfrm>
            <a:off x="2402159" y="334269"/>
            <a:ext cx="31633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spc="6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Agenda</a:t>
            </a:r>
            <a:r>
              <a:rPr lang="en-US" altLang="ko-KR" sz="5400" spc="6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endParaRPr lang="ko-KR" altLang="en-US" sz="5400" spc="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7140712F-FC83-445F-B944-5EB1E598C9AE}"/>
              </a:ext>
            </a:extLst>
          </p:cNvPr>
          <p:cNvGrpSpPr/>
          <p:nvPr/>
        </p:nvGrpSpPr>
        <p:grpSpPr>
          <a:xfrm>
            <a:off x="6700688" y="2155680"/>
            <a:ext cx="5012892" cy="876040"/>
            <a:chOff x="6626470" y="1884559"/>
            <a:chExt cx="5012892" cy="8760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9311264-372A-4326-97EC-9A0EC55610B4}"/>
                </a:ext>
              </a:extLst>
            </p:cNvPr>
            <p:cNvSpPr txBox="1"/>
            <p:nvPr/>
          </p:nvSpPr>
          <p:spPr>
            <a:xfrm>
              <a:off x="6839171" y="2483600"/>
              <a:ext cx="4722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38BD834-09E2-46F2-89F6-8B322FC08232}"/>
                </a:ext>
              </a:extLst>
            </p:cNvPr>
            <p:cNvSpPr txBox="1"/>
            <p:nvPr/>
          </p:nvSpPr>
          <p:spPr>
            <a:xfrm>
              <a:off x="7454630" y="1915336"/>
              <a:ext cx="418473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D2BB98E8-4C33-44A6-AA84-C24039CCFA6F}"/>
                </a:ext>
              </a:extLst>
            </p:cNvPr>
            <p:cNvSpPr txBox="1"/>
            <p:nvPr/>
          </p:nvSpPr>
          <p:spPr>
            <a:xfrm>
              <a:off x="6626470" y="1884559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60C3BA0C-6C6D-4734-A5DA-5BF5FF9719BC}"/>
              </a:ext>
            </a:extLst>
          </p:cNvPr>
          <p:cNvGrpSpPr/>
          <p:nvPr/>
        </p:nvGrpSpPr>
        <p:grpSpPr>
          <a:xfrm>
            <a:off x="6700688" y="5064066"/>
            <a:ext cx="5012892" cy="826778"/>
            <a:chOff x="6626470" y="4211805"/>
            <a:chExt cx="5012892" cy="82677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81637828-380D-4ECF-8370-65FACB7001D9}"/>
                </a:ext>
              </a:extLst>
            </p:cNvPr>
            <p:cNvSpPr txBox="1"/>
            <p:nvPr/>
          </p:nvSpPr>
          <p:spPr>
            <a:xfrm>
              <a:off x="6839171" y="4761584"/>
              <a:ext cx="4722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6F76D16D-BF18-43EF-9AF7-F44F3D563A0E}"/>
                </a:ext>
              </a:extLst>
            </p:cNvPr>
            <p:cNvSpPr txBox="1"/>
            <p:nvPr/>
          </p:nvSpPr>
          <p:spPr>
            <a:xfrm>
              <a:off x="7454630" y="4242582"/>
              <a:ext cx="418473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D09C452E-68D3-4C74-8A4E-0EBFDEF40F5D}"/>
                </a:ext>
              </a:extLst>
            </p:cNvPr>
            <p:cNvSpPr txBox="1"/>
            <p:nvPr/>
          </p:nvSpPr>
          <p:spPr>
            <a:xfrm>
              <a:off x="6626470" y="4211805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4E5E848E-A974-439C-AFED-596F42435111}"/>
              </a:ext>
            </a:extLst>
          </p:cNvPr>
          <p:cNvGrpSpPr/>
          <p:nvPr/>
        </p:nvGrpSpPr>
        <p:grpSpPr>
          <a:xfrm>
            <a:off x="6100355" y="720936"/>
            <a:ext cx="5930536" cy="4431982"/>
            <a:chOff x="6026137" y="720936"/>
            <a:chExt cx="5930536" cy="443198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4086EBB8-367D-4A3E-9C2A-B1C6BD1F9605}"/>
                </a:ext>
              </a:extLst>
            </p:cNvPr>
            <p:cNvSpPr txBox="1"/>
            <p:nvPr/>
          </p:nvSpPr>
          <p:spPr>
            <a:xfrm>
              <a:off x="6839171" y="1288212"/>
              <a:ext cx="472271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07582D1-C7E7-41E1-BF7A-D9460BAE7556}"/>
                </a:ext>
              </a:extLst>
            </p:cNvPr>
            <p:cNvSpPr txBox="1"/>
            <p:nvPr/>
          </p:nvSpPr>
          <p:spPr>
            <a:xfrm>
              <a:off x="6026137" y="751713"/>
              <a:ext cx="5930536" cy="4401205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IN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01. E-Learning</a:t>
              </a:r>
            </a:p>
            <a:p>
              <a:r>
                <a:rPr lang="en-IN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02.Benefits of E-Learning</a:t>
              </a:r>
            </a:p>
            <a:p>
              <a:r>
                <a:rPr lang="en-IN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03. Advantages-Disadvantages</a:t>
              </a:r>
            </a:p>
            <a:p>
              <a:r>
                <a:rPr lang="en-IN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04.Courses</a:t>
              </a:r>
            </a:p>
            <a:p>
              <a:r>
                <a:rPr lang="en-IN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IN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        </a:t>
              </a:r>
              <a:r>
                <a:rPr lang="en-IN" altLang="ko-KR" sz="2500" b="1" dirty="0" smtClean="0">
                  <a:solidFill>
                    <a:schemeClr val="bg1"/>
                  </a:solidFill>
                  <a:cs typeface="Arial" pitchFamily="34" charset="0"/>
                </a:rPr>
                <a:t>Computer Science</a:t>
              </a:r>
            </a:p>
            <a:p>
              <a:r>
                <a:rPr lang="en-IN" altLang="ko-KR" sz="25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IN" altLang="ko-KR" sz="2500" b="1" dirty="0" smtClean="0">
                  <a:solidFill>
                    <a:schemeClr val="bg1"/>
                  </a:solidFill>
                  <a:cs typeface="Arial" pitchFamily="34" charset="0"/>
                </a:rPr>
                <a:t>          Web-Designing</a:t>
              </a:r>
            </a:p>
            <a:p>
              <a:r>
                <a:rPr lang="en-IN" altLang="ko-KR" sz="25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IN" altLang="ko-KR" sz="2500" b="1" dirty="0" smtClean="0">
                  <a:solidFill>
                    <a:schemeClr val="bg1"/>
                  </a:solidFill>
                  <a:cs typeface="Arial" pitchFamily="34" charset="0"/>
                </a:rPr>
                <a:t>          Python Data-Structures</a:t>
              </a:r>
            </a:p>
            <a:p>
              <a:r>
                <a:rPr lang="en-IN" altLang="ko-KR" sz="25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IN" altLang="ko-KR" sz="2500" b="1" dirty="0" smtClean="0">
                  <a:solidFill>
                    <a:schemeClr val="bg1"/>
                  </a:solidFill>
                  <a:cs typeface="Arial" pitchFamily="34" charset="0"/>
                </a:rPr>
                <a:t>          Information Technology</a:t>
              </a:r>
            </a:p>
            <a:p>
              <a:r>
                <a:rPr lang="en-IN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IN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    </a:t>
              </a:r>
            </a:p>
            <a:p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89D53A5A-B18B-4EDC-BA10-843AF3775AB4}"/>
                </a:ext>
              </a:extLst>
            </p:cNvPr>
            <p:cNvSpPr txBox="1"/>
            <p:nvPr/>
          </p:nvSpPr>
          <p:spPr>
            <a:xfrm>
              <a:off x="6626470" y="720936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89938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39E06874-5BF4-42C0-9585-4D92B033E71B}"/>
              </a:ext>
            </a:extLst>
          </p:cNvPr>
          <p:cNvGrpSpPr/>
          <p:nvPr/>
        </p:nvGrpSpPr>
        <p:grpSpPr>
          <a:xfrm>
            <a:off x="5115318" y="4135125"/>
            <a:ext cx="1952636" cy="1951635"/>
            <a:chOff x="4574848" y="1897856"/>
            <a:chExt cx="3028217" cy="302666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6D67BF62-A8A4-4841-BFB0-AF9D616162BD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184C2095-99E3-4871-ADB7-E32129C7C2DB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5F7B1DF5-FCBF-48F9-963D-6570E25DDE44}"/>
              </a:ext>
            </a:extLst>
          </p:cNvPr>
          <p:cNvGrpSpPr/>
          <p:nvPr/>
        </p:nvGrpSpPr>
        <p:grpSpPr>
          <a:xfrm>
            <a:off x="2643840" y="3538233"/>
            <a:ext cx="1588486" cy="1354527"/>
            <a:chOff x="2203944" y="3086356"/>
            <a:chExt cx="1794618" cy="15303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94E4984F-9B4E-48A0-8373-5676BFA4D60B}"/>
                </a:ext>
              </a:extLst>
            </p:cNvPr>
            <p:cNvSpPr/>
            <p:nvPr/>
          </p:nvSpPr>
          <p:spPr>
            <a:xfrm>
              <a:off x="2497026" y="3212644"/>
              <a:ext cx="990906" cy="823473"/>
            </a:xfrm>
            <a:custGeom>
              <a:avLst/>
              <a:gdLst>
                <a:gd name="connsiteX0" fmla="*/ 776461 w 990906"/>
                <a:gd name="connsiteY0" fmla="*/ 771405 h 823473"/>
                <a:gd name="connsiteX1" fmla="*/ 760634 w 990906"/>
                <a:gd name="connsiteY1" fmla="*/ 748863 h 823473"/>
                <a:gd name="connsiteX2" fmla="*/ 667110 w 990906"/>
                <a:gd name="connsiteY2" fmla="*/ 709535 h 823473"/>
                <a:gd name="connsiteX3" fmla="*/ 646487 w 990906"/>
                <a:gd name="connsiteY3" fmla="*/ 714331 h 823473"/>
                <a:gd name="connsiteX4" fmla="*/ 384140 w 990906"/>
                <a:gd name="connsiteY4" fmla="*/ 789151 h 823473"/>
                <a:gd name="connsiteX5" fmla="*/ 370231 w 990906"/>
                <a:gd name="connsiteY5" fmla="*/ 786273 h 823473"/>
                <a:gd name="connsiteX6" fmla="*/ 281023 w 990906"/>
                <a:gd name="connsiteY6" fmla="*/ 797784 h 823473"/>
                <a:gd name="connsiteX7" fmla="*/ 67117 w 990906"/>
                <a:gd name="connsiteY7" fmla="*/ 759415 h 823473"/>
                <a:gd name="connsiteX8" fmla="*/ 46493 w 990906"/>
                <a:gd name="connsiteY8" fmla="*/ 699943 h 823473"/>
                <a:gd name="connsiteX9" fmla="*/ 93016 w 990906"/>
                <a:gd name="connsiteY9" fmla="*/ 692749 h 823473"/>
                <a:gd name="connsiteX10" fmla="*/ 186060 w 990906"/>
                <a:gd name="connsiteY10" fmla="*/ 724883 h 823473"/>
                <a:gd name="connsiteX11" fmla="*/ 35462 w 990906"/>
                <a:gd name="connsiteY11" fmla="*/ 612174 h 823473"/>
                <a:gd name="connsiteX12" fmla="*/ 19156 w 990906"/>
                <a:gd name="connsiteY12" fmla="*/ 601623 h 823473"/>
                <a:gd name="connsiteX13" fmla="*/ 22993 w 990906"/>
                <a:gd name="connsiteY13" fmla="*/ 550304 h 823473"/>
                <a:gd name="connsiteX14" fmla="*/ 189418 w 990906"/>
                <a:gd name="connsiteY14" fmla="*/ 357980 h 823473"/>
                <a:gd name="connsiteX15" fmla="*/ 199969 w 990906"/>
                <a:gd name="connsiteY15" fmla="*/ 142635 h 823473"/>
                <a:gd name="connsiteX16" fmla="*/ 192295 w 990906"/>
                <a:gd name="connsiteY16" fmla="*/ 92756 h 823473"/>
                <a:gd name="connsiteX17" fmla="*/ 215317 w 990906"/>
                <a:gd name="connsiteY17" fmla="*/ 72612 h 823473"/>
                <a:gd name="connsiteX18" fmla="*/ 229225 w 990906"/>
                <a:gd name="connsiteY18" fmla="*/ 76449 h 823473"/>
                <a:gd name="connsiteX19" fmla="*/ 418672 w 990906"/>
                <a:gd name="connsiteY19" fmla="*/ 97072 h 823473"/>
                <a:gd name="connsiteX20" fmla="*/ 437856 w 990906"/>
                <a:gd name="connsiteY20" fmla="*/ 94194 h 823473"/>
                <a:gd name="connsiteX21" fmla="*/ 453204 w 990906"/>
                <a:gd name="connsiteY21" fmla="*/ 87960 h 823473"/>
                <a:gd name="connsiteX22" fmla="*/ 393732 w 990906"/>
                <a:gd name="connsiteY22" fmla="*/ 52948 h 823473"/>
                <a:gd name="connsiteX23" fmla="*/ 354883 w 990906"/>
                <a:gd name="connsiteY23" fmla="*/ 4987 h 823473"/>
                <a:gd name="connsiteX24" fmla="*/ 551044 w 990906"/>
                <a:gd name="connsiteY24" fmla="*/ 92276 h 823473"/>
                <a:gd name="connsiteX25" fmla="*/ 560157 w 990906"/>
                <a:gd name="connsiteY25" fmla="*/ 126328 h 823473"/>
                <a:gd name="connsiteX26" fmla="*/ 610516 w 990906"/>
                <a:gd name="connsiteY26" fmla="*/ 193953 h 823473"/>
                <a:gd name="connsiteX27" fmla="*/ 757757 w 990906"/>
                <a:gd name="connsiteY27" fmla="*/ 439994 h 823473"/>
                <a:gd name="connsiteX28" fmla="*/ 769267 w 990906"/>
                <a:gd name="connsiteY28" fmla="*/ 455341 h 823473"/>
                <a:gd name="connsiteX29" fmla="*/ 858475 w 990906"/>
                <a:gd name="connsiteY29" fmla="*/ 492272 h 823473"/>
                <a:gd name="connsiteX30" fmla="*/ 891088 w 990906"/>
                <a:gd name="connsiteY30" fmla="*/ 488435 h 823473"/>
                <a:gd name="connsiteX31" fmla="*/ 963030 w 990906"/>
                <a:gd name="connsiteY31" fmla="*/ 541671 h 823473"/>
                <a:gd name="connsiteX32" fmla="*/ 969265 w 990906"/>
                <a:gd name="connsiteY32" fmla="*/ 707137 h 823473"/>
                <a:gd name="connsiteX33" fmla="*/ 826341 w 990906"/>
                <a:gd name="connsiteY33" fmla="*/ 787712 h 823473"/>
                <a:gd name="connsiteX34" fmla="*/ 776461 w 990906"/>
                <a:gd name="connsiteY34" fmla="*/ 771405 h 823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0906" h="823473">
                  <a:moveTo>
                    <a:pt x="776461" y="771405"/>
                  </a:moveTo>
                  <a:cubicBezTo>
                    <a:pt x="776461" y="760374"/>
                    <a:pt x="772625" y="753180"/>
                    <a:pt x="760634" y="748863"/>
                  </a:cubicBezTo>
                  <a:cubicBezTo>
                    <a:pt x="728980" y="736873"/>
                    <a:pt x="697805" y="723444"/>
                    <a:pt x="667110" y="709535"/>
                  </a:cubicBezTo>
                  <a:cubicBezTo>
                    <a:pt x="657518" y="705219"/>
                    <a:pt x="652242" y="709535"/>
                    <a:pt x="646487" y="714331"/>
                  </a:cubicBezTo>
                  <a:cubicBezTo>
                    <a:pt x="570229" y="779079"/>
                    <a:pt x="480062" y="793947"/>
                    <a:pt x="384140" y="789151"/>
                  </a:cubicBezTo>
                  <a:cubicBezTo>
                    <a:pt x="379344" y="788671"/>
                    <a:pt x="375027" y="786753"/>
                    <a:pt x="370231" y="786273"/>
                  </a:cubicBezTo>
                  <a:cubicBezTo>
                    <a:pt x="339536" y="781957"/>
                    <a:pt x="312198" y="775722"/>
                    <a:pt x="281023" y="797784"/>
                  </a:cubicBezTo>
                  <a:cubicBezTo>
                    <a:pt x="219153" y="842388"/>
                    <a:pt x="117955" y="828479"/>
                    <a:pt x="67117" y="759415"/>
                  </a:cubicBezTo>
                  <a:cubicBezTo>
                    <a:pt x="54167" y="742149"/>
                    <a:pt x="46973" y="722005"/>
                    <a:pt x="46493" y="699943"/>
                  </a:cubicBezTo>
                  <a:cubicBezTo>
                    <a:pt x="59923" y="685555"/>
                    <a:pt x="76709" y="687953"/>
                    <a:pt x="93016" y="692749"/>
                  </a:cubicBezTo>
                  <a:cubicBezTo>
                    <a:pt x="124670" y="701862"/>
                    <a:pt x="153926" y="715770"/>
                    <a:pt x="186060" y="724883"/>
                  </a:cubicBezTo>
                  <a:cubicBezTo>
                    <a:pt x="139538" y="682197"/>
                    <a:pt x="88699" y="644788"/>
                    <a:pt x="35462" y="612174"/>
                  </a:cubicBezTo>
                  <a:cubicBezTo>
                    <a:pt x="30187" y="608817"/>
                    <a:pt x="24431" y="605460"/>
                    <a:pt x="19156" y="601623"/>
                  </a:cubicBezTo>
                  <a:cubicBezTo>
                    <a:pt x="-7223" y="581479"/>
                    <a:pt x="-6743" y="566611"/>
                    <a:pt x="22993" y="550304"/>
                  </a:cubicBezTo>
                  <a:cubicBezTo>
                    <a:pt x="102608" y="506660"/>
                    <a:pt x="161600" y="445270"/>
                    <a:pt x="189418" y="357980"/>
                  </a:cubicBezTo>
                  <a:cubicBezTo>
                    <a:pt x="211959" y="287478"/>
                    <a:pt x="211959" y="215056"/>
                    <a:pt x="199969" y="142635"/>
                  </a:cubicBezTo>
                  <a:cubicBezTo>
                    <a:pt x="197091" y="126328"/>
                    <a:pt x="193254" y="109542"/>
                    <a:pt x="192295" y="92756"/>
                  </a:cubicBezTo>
                  <a:cubicBezTo>
                    <a:pt x="191336" y="75010"/>
                    <a:pt x="197571" y="69734"/>
                    <a:pt x="215317" y="72612"/>
                  </a:cubicBezTo>
                  <a:cubicBezTo>
                    <a:pt x="220113" y="73571"/>
                    <a:pt x="224429" y="75010"/>
                    <a:pt x="229225" y="76449"/>
                  </a:cubicBezTo>
                  <a:cubicBezTo>
                    <a:pt x="291095" y="96113"/>
                    <a:pt x="354404" y="100429"/>
                    <a:pt x="418672" y="97072"/>
                  </a:cubicBezTo>
                  <a:cubicBezTo>
                    <a:pt x="424907" y="96592"/>
                    <a:pt x="431621" y="95633"/>
                    <a:pt x="437856" y="94194"/>
                  </a:cubicBezTo>
                  <a:cubicBezTo>
                    <a:pt x="442173" y="93235"/>
                    <a:pt x="447448" y="93235"/>
                    <a:pt x="453204" y="87960"/>
                  </a:cubicBezTo>
                  <a:cubicBezTo>
                    <a:pt x="433540" y="75010"/>
                    <a:pt x="412437" y="65418"/>
                    <a:pt x="393732" y="52948"/>
                  </a:cubicBezTo>
                  <a:cubicBezTo>
                    <a:pt x="375986" y="40958"/>
                    <a:pt x="358241" y="28967"/>
                    <a:pt x="354883" y="4987"/>
                  </a:cubicBezTo>
                  <a:cubicBezTo>
                    <a:pt x="446009" y="-12759"/>
                    <a:pt x="511716" y="16977"/>
                    <a:pt x="551044" y="92276"/>
                  </a:cubicBezTo>
                  <a:cubicBezTo>
                    <a:pt x="556800" y="103307"/>
                    <a:pt x="560637" y="115777"/>
                    <a:pt x="560157" y="126328"/>
                  </a:cubicBezTo>
                  <a:cubicBezTo>
                    <a:pt x="558718" y="163738"/>
                    <a:pt x="588454" y="176208"/>
                    <a:pt x="610516" y="193953"/>
                  </a:cubicBezTo>
                  <a:cubicBezTo>
                    <a:pt x="690131" y="258221"/>
                    <a:pt x="747685" y="334479"/>
                    <a:pt x="757757" y="439994"/>
                  </a:cubicBezTo>
                  <a:cubicBezTo>
                    <a:pt x="758716" y="448147"/>
                    <a:pt x="761114" y="451984"/>
                    <a:pt x="769267" y="455341"/>
                  </a:cubicBezTo>
                  <a:cubicBezTo>
                    <a:pt x="799483" y="466852"/>
                    <a:pt x="828739" y="480281"/>
                    <a:pt x="858475" y="492272"/>
                  </a:cubicBezTo>
                  <a:cubicBezTo>
                    <a:pt x="869506" y="496588"/>
                    <a:pt x="881496" y="498986"/>
                    <a:pt x="891088" y="488435"/>
                  </a:cubicBezTo>
                  <a:cubicBezTo>
                    <a:pt x="926580" y="490353"/>
                    <a:pt x="946723" y="516252"/>
                    <a:pt x="963030" y="541671"/>
                  </a:cubicBezTo>
                  <a:cubicBezTo>
                    <a:pt x="997562" y="594908"/>
                    <a:pt x="1000440" y="651502"/>
                    <a:pt x="969265" y="707137"/>
                  </a:cubicBezTo>
                  <a:cubicBezTo>
                    <a:pt x="938570" y="762772"/>
                    <a:pt x="887731" y="785794"/>
                    <a:pt x="826341" y="787712"/>
                  </a:cubicBezTo>
                  <a:cubicBezTo>
                    <a:pt x="808595" y="788671"/>
                    <a:pt x="789891" y="787232"/>
                    <a:pt x="776461" y="771405"/>
                  </a:cubicBezTo>
                  <a:close/>
                </a:path>
              </a:pathLst>
            </a:custGeom>
            <a:solidFill>
              <a:srgbClr val="F0C8A4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1295710C-96B5-44FA-8F0A-CC36CA0551E7}"/>
                </a:ext>
              </a:extLst>
            </p:cNvPr>
            <p:cNvSpPr/>
            <p:nvPr/>
          </p:nvSpPr>
          <p:spPr>
            <a:xfrm>
              <a:off x="3252527" y="3382205"/>
              <a:ext cx="746035" cy="1234451"/>
            </a:xfrm>
            <a:custGeom>
              <a:avLst/>
              <a:gdLst>
                <a:gd name="connsiteX0" fmla="*/ 20960 w 746035"/>
                <a:gd name="connsiteY0" fmla="*/ 601845 h 1234451"/>
                <a:gd name="connsiteX1" fmla="*/ 214723 w 746035"/>
                <a:gd name="connsiteY1" fmla="*/ 519831 h 1234451"/>
                <a:gd name="connsiteX2" fmla="*/ 148057 w 746035"/>
                <a:gd name="connsiteY2" fmla="*/ 326548 h 1234451"/>
                <a:gd name="connsiteX3" fmla="*/ 136067 w 746035"/>
                <a:gd name="connsiteY3" fmla="*/ 318874 h 1234451"/>
                <a:gd name="connsiteX4" fmla="*/ 262684 w 746035"/>
                <a:gd name="connsiteY4" fmla="*/ 160123 h 1234451"/>
                <a:gd name="connsiteX5" fmla="*/ 425272 w 746035"/>
                <a:gd name="connsiteY5" fmla="*/ 21515 h 1234451"/>
                <a:gd name="connsiteX6" fmla="*/ 531746 w 746035"/>
                <a:gd name="connsiteY6" fmla="*/ 2810 h 1234451"/>
                <a:gd name="connsiteX7" fmla="*/ 657404 w 746035"/>
                <a:gd name="connsiteY7" fmla="*/ 15280 h 1234451"/>
                <a:gd name="connsiteX8" fmla="*/ 729825 w 746035"/>
                <a:gd name="connsiteY8" fmla="*/ 26791 h 1234451"/>
                <a:gd name="connsiteX9" fmla="*/ 737019 w 746035"/>
                <a:gd name="connsiteY9" fmla="*/ 57486 h 1234451"/>
                <a:gd name="connsiteX10" fmla="*/ 440140 w 746035"/>
                <a:gd name="connsiteY10" fmla="*/ 596089 h 1234451"/>
                <a:gd name="connsiteX11" fmla="*/ 317360 w 746035"/>
                <a:gd name="connsiteY11" fmla="*/ 985533 h 1234451"/>
                <a:gd name="connsiteX12" fmla="*/ 270837 w 746035"/>
                <a:gd name="connsiteY12" fmla="*/ 1234451 h 1234451"/>
                <a:gd name="connsiteX13" fmla="*/ 78034 w 746035"/>
                <a:gd name="connsiteY13" fmla="*/ 1098721 h 1234451"/>
                <a:gd name="connsiteX14" fmla="*/ 10888 w 746035"/>
                <a:gd name="connsiteY14" fmla="*/ 980737 h 1234451"/>
                <a:gd name="connsiteX15" fmla="*/ 10409 w 746035"/>
                <a:gd name="connsiteY15" fmla="*/ 683858 h 1234451"/>
                <a:gd name="connsiteX16" fmla="*/ 20960 w 746035"/>
                <a:gd name="connsiteY16" fmla="*/ 601845 h 123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6035" h="1234451">
                  <a:moveTo>
                    <a:pt x="20960" y="601845"/>
                  </a:moveTo>
                  <a:cubicBezTo>
                    <a:pt x="115923" y="633979"/>
                    <a:pt x="191222" y="577384"/>
                    <a:pt x="214723" y="519831"/>
                  </a:cubicBezTo>
                  <a:cubicBezTo>
                    <a:pt x="244938" y="445971"/>
                    <a:pt x="217601" y="365396"/>
                    <a:pt x="148057" y="326548"/>
                  </a:cubicBezTo>
                  <a:cubicBezTo>
                    <a:pt x="143741" y="324150"/>
                    <a:pt x="139904" y="321752"/>
                    <a:pt x="136067" y="318874"/>
                  </a:cubicBezTo>
                  <a:cubicBezTo>
                    <a:pt x="172517" y="261321"/>
                    <a:pt x="217601" y="210482"/>
                    <a:pt x="262684" y="160123"/>
                  </a:cubicBezTo>
                  <a:cubicBezTo>
                    <a:pt x="310645" y="106406"/>
                    <a:pt x="361484" y="56047"/>
                    <a:pt x="425272" y="21515"/>
                  </a:cubicBezTo>
                  <a:cubicBezTo>
                    <a:pt x="457886" y="3769"/>
                    <a:pt x="492418" y="-4863"/>
                    <a:pt x="531746" y="2810"/>
                  </a:cubicBezTo>
                  <a:cubicBezTo>
                    <a:pt x="572513" y="10964"/>
                    <a:pt x="615678" y="8086"/>
                    <a:pt x="657404" y="15280"/>
                  </a:cubicBezTo>
                  <a:cubicBezTo>
                    <a:pt x="681385" y="19117"/>
                    <a:pt x="704885" y="28709"/>
                    <a:pt x="729825" y="26791"/>
                  </a:cubicBezTo>
                  <a:cubicBezTo>
                    <a:pt x="752367" y="32067"/>
                    <a:pt x="748050" y="42138"/>
                    <a:pt x="737019" y="57486"/>
                  </a:cubicBezTo>
                  <a:cubicBezTo>
                    <a:pt x="616157" y="224870"/>
                    <a:pt x="517357" y="404724"/>
                    <a:pt x="440140" y="596089"/>
                  </a:cubicBezTo>
                  <a:cubicBezTo>
                    <a:pt x="389301" y="722707"/>
                    <a:pt x="347575" y="852202"/>
                    <a:pt x="317360" y="985533"/>
                  </a:cubicBezTo>
                  <a:cubicBezTo>
                    <a:pt x="298175" y="1068027"/>
                    <a:pt x="285226" y="1151479"/>
                    <a:pt x="270837" y="1234451"/>
                  </a:cubicBezTo>
                  <a:cubicBezTo>
                    <a:pt x="203692" y="1193205"/>
                    <a:pt x="142781" y="1143325"/>
                    <a:pt x="78034" y="1098721"/>
                  </a:cubicBezTo>
                  <a:cubicBezTo>
                    <a:pt x="35828" y="1069465"/>
                    <a:pt x="18562" y="1028698"/>
                    <a:pt x="10888" y="980737"/>
                  </a:cubicBezTo>
                  <a:cubicBezTo>
                    <a:pt x="-5419" y="881937"/>
                    <a:pt x="-1582" y="782658"/>
                    <a:pt x="10409" y="683858"/>
                  </a:cubicBezTo>
                  <a:cubicBezTo>
                    <a:pt x="12807" y="656520"/>
                    <a:pt x="9449" y="628223"/>
                    <a:pt x="20960" y="60184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90CDE1F1-31AB-4798-AC6C-150E2CBE3AAB}"/>
                </a:ext>
              </a:extLst>
            </p:cNvPr>
            <p:cNvSpPr/>
            <p:nvPr/>
          </p:nvSpPr>
          <p:spPr>
            <a:xfrm>
              <a:off x="2203944" y="3086356"/>
              <a:ext cx="770265" cy="865079"/>
            </a:xfrm>
            <a:custGeom>
              <a:avLst/>
              <a:gdLst>
                <a:gd name="connsiteX0" fmla="*/ 647965 w 770265"/>
                <a:gd name="connsiteY0" fmla="*/ 131275 h 865079"/>
                <a:gd name="connsiteX1" fmla="*/ 727580 w 770265"/>
                <a:gd name="connsiteY1" fmla="*/ 194104 h 865079"/>
                <a:gd name="connsiteX2" fmla="*/ 770266 w 770265"/>
                <a:gd name="connsiteY2" fmla="*/ 219044 h 865079"/>
                <a:gd name="connsiteX3" fmla="*/ 580819 w 770265"/>
                <a:gd name="connsiteY3" fmla="*/ 223840 h 865079"/>
                <a:gd name="connsiteX4" fmla="*/ 506959 w 770265"/>
                <a:gd name="connsiteY4" fmla="*/ 204176 h 865079"/>
                <a:gd name="connsiteX5" fmla="*/ 492571 w 770265"/>
                <a:gd name="connsiteY5" fmla="*/ 217605 h 865079"/>
                <a:gd name="connsiteX6" fmla="*/ 506000 w 770265"/>
                <a:gd name="connsiteY6" fmla="*/ 410408 h 865079"/>
                <a:gd name="connsiteX7" fmla="*/ 317513 w 770265"/>
                <a:gd name="connsiteY7" fmla="*/ 684746 h 865079"/>
                <a:gd name="connsiteX8" fmla="*/ 317513 w 770265"/>
                <a:gd name="connsiteY8" fmla="*/ 722155 h 865079"/>
                <a:gd name="connsiteX9" fmla="*/ 395689 w 770265"/>
                <a:gd name="connsiteY9" fmla="*/ 772994 h 865079"/>
                <a:gd name="connsiteX10" fmla="*/ 499285 w 770265"/>
                <a:gd name="connsiteY10" fmla="*/ 865080 h 865079"/>
                <a:gd name="connsiteX11" fmla="*/ 396169 w 770265"/>
                <a:gd name="connsiteY11" fmla="*/ 829109 h 865079"/>
                <a:gd name="connsiteX12" fmla="*/ 340055 w 770265"/>
                <a:gd name="connsiteY12" fmla="*/ 825752 h 865079"/>
                <a:gd name="connsiteX13" fmla="*/ 139098 w 770265"/>
                <a:gd name="connsiteY13" fmla="*/ 784025 h 865079"/>
                <a:gd name="connsiteX14" fmla="*/ 3847 w 770265"/>
                <a:gd name="connsiteY14" fmla="*/ 583068 h 865079"/>
                <a:gd name="connsiteX15" fmla="*/ 75309 w 770265"/>
                <a:gd name="connsiteY15" fmla="*/ 267005 h 865079"/>
                <a:gd name="connsiteX16" fmla="*/ 204804 w 770265"/>
                <a:gd name="connsiteY16" fmla="*/ 65568 h 865079"/>
                <a:gd name="connsiteX17" fmla="*/ 414394 w 770265"/>
                <a:gd name="connsiteY17" fmla="*/ 9933 h 865079"/>
                <a:gd name="connsiteX18" fmla="*/ 647965 w 770265"/>
                <a:gd name="connsiteY18" fmla="*/ 131275 h 86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70265" h="865079">
                  <a:moveTo>
                    <a:pt x="647965" y="131275"/>
                  </a:moveTo>
                  <a:cubicBezTo>
                    <a:pt x="666670" y="161970"/>
                    <a:pt x="696885" y="178277"/>
                    <a:pt x="727580" y="194104"/>
                  </a:cubicBezTo>
                  <a:cubicBezTo>
                    <a:pt x="740530" y="201298"/>
                    <a:pt x="753479" y="208972"/>
                    <a:pt x="770266" y="219044"/>
                  </a:cubicBezTo>
                  <a:cubicBezTo>
                    <a:pt x="703600" y="236310"/>
                    <a:pt x="642210" y="235350"/>
                    <a:pt x="580819" y="223840"/>
                  </a:cubicBezTo>
                  <a:cubicBezTo>
                    <a:pt x="555880" y="219044"/>
                    <a:pt x="530940" y="212329"/>
                    <a:pt x="506959" y="204176"/>
                  </a:cubicBezTo>
                  <a:cubicBezTo>
                    <a:pt x="490652" y="198900"/>
                    <a:pt x="489693" y="202737"/>
                    <a:pt x="492571" y="217605"/>
                  </a:cubicBezTo>
                  <a:cubicBezTo>
                    <a:pt x="505041" y="281393"/>
                    <a:pt x="512715" y="345181"/>
                    <a:pt x="506000" y="410408"/>
                  </a:cubicBezTo>
                  <a:cubicBezTo>
                    <a:pt x="492571" y="536066"/>
                    <a:pt x="426864" y="625274"/>
                    <a:pt x="317513" y="684746"/>
                  </a:cubicBezTo>
                  <a:cubicBezTo>
                    <a:pt x="292573" y="698175"/>
                    <a:pt x="292573" y="705369"/>
                    <a:pt x="317513" y="722155"/>
                  </a:cubicBezTo>
                  <a:cubicBezTo>
                    <a:pt x="343412" y="739422"/>
                    <a:pt x="370270" y="755249"/>
                    <a:pt x="395689" y="772994"/>
                  </a:cubicBezTo>
                  <a:cubicBezTo>
                    <a:pt x="433579" y="799373"/>
                    <a:pt x="469070" y="828629"/>
                    <a:pt x="499285" y="865080"/>
                  </a:cubicBezTo>
                  <a:cubicBezTo>
                    <a:pt x="464753" y="853090"/>
                    <a:pt x="430221" y="842058"/>
                    <a:pt x="396169" y="829109"/>
                  </a:cubicBezTo>
                  <a:cubicBezTo>
                    <a:pt x="377464" y="821915"/>
                    <a:pt x="359239" y="819996"/>
                    <a:pt x="340055" y="825752"/>
                  </a:cubicBezTo>
                  <a:cubicBezTo>
                    <a:pt x="270031" y="827190"/>
                    <a:pt x="201447" y="819517"/>
                    <a:pt x="139098" y="784025"/>
                  </a:cubicBezTo>
                  <a:cubicBezTo>
                    <a:pt x="60441" y="739901"/>
                    <a:pt x="16797" y="672276"/>
                    <a:pt x="3847" y="583068"/>
                  </a:cubicBezTo>
                  <a:cubicBezTo>
                    <a:pt x="-12939" y="468441"/>
                    <a:pt x="27828" y="366764"/>
                    <a:pt x="75309" y="267005"/>
                  </a:cubicBezTo>
                  <a:cubicBezTo>
                    <a:pt x="109841" y="194583"/>
                    <a:pt x="152527" y="127438"/>
                    <a:pt x="204804" y="65568"/>
                  </a:cubicBezTo>
                  <a:cubicBezTo>
                    <a:pt x="262837" y="-3496"/>
                    <a:pt x="333340" y="-10210"/>
                    <a:pt x="414394" y="9933"/>
                  </a:cubicBezTo>
                  <a:cubicBezTo>
                    <a:pt x="501684" y="31995"/>
                    <a:pt x="579381" y="72762"/>
                    <a:pt x="647965" y="131275"/>
                  </a:cubicBezTo>
                  <a:close/>
                </a:path>
              </a:pathLst>
            </a:custGeom>
            <a:solidFill>
              <a:srgbClr val="2E150B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E7BCFABF-65BF-435A-A192-F7E71C7069D6}"/>
              </a:ext>
            </a:extLst>
          </p:cNvPr>
          <p:cNvGrpSpPr/>
          <p:nvPr/>
        </p:nvGrpSpPr>
        <p:grpSpPr>
          <a:xfrm>
            <a:off x="4410741" y="1733806"/>
            <a:ext cx="1376272" cy="1646389"/>
            <a:chOff x="4200129" y="1047775"/>
            <a:chExt cx="1554866" cy="186003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E17C1D3F-B1C4-4006-B51D-8597ED3D1BB6}"/>
                </a:ext>
              </a:extLst>
            </p:cNvPr>
            <p:cNvSpPr/>
            <p:nvPr/>
          </p:nvSpPr>
          <p:spPr>
            <a:xfrm>
              <a:off x="4251869" y="1221592"/>
              <a:ext cx="875470" cy="1248812"/>
            </a:xfrm>
            <a:custGeom>
              <a:avLst/>
              <a:gdLst>
                <a:gd name="connsiteX0" fmla="*/ 547260 w 875470"/>
                <a:gd name="connsiteY0" fmla="*/ 1064634 h 1248812"/>
                <a:gd name="connsiteX1" fmla="*/ 500738 w 875470"/>
                <a:gd name="connsiteY1" fmla="*/ 963916 h 1248812"/>
                <a:gd name="connsiteX2" fmla="*/ 480595 w 875470"/>
                <a:gd name="connsiteY2" fmla="*/ 948089 h 1248812"/>
                <a:gd name="connsiteX3" fmla="*/ 310333 w 875470"/>
                <a:gd name="connsiteY3" fmla="*/ 889576 h 1248812"/>
                <a:gd name="connsiteX4" fmla="*/ 177001 w 875470"/>
                <a:gd name="connsiteY4" fmla="*/ 754326 h 1248812"/>
                <a:gd name="connsiteX5" fmla="*/ 117529 w 875470"/>
                <a:gd name="connsiteY5" fmla="*/ 709722 h 1248812"/>
                <a:gd name="connsiteX6" fmla="*/ 24 w 875470"/>
                <a:gd name="connsiteY6" fmla="*/ 546654 h 1248812"/>
                <a:gd name="connsiteX7" fmla="*/ 10576 w 875470"/>
                <a:gd name="connsiteY7" fmla="*/ 495815 h 1248812"/>
                <a:gd name="connsiteX8" fmla="*/ 74364 w 875470"/>
                <a:gd name="connsiteY8" fmla="*/ 489101 h 1248812"/>
                <a:gd name="connsiteX9" fmla="*/ 115131 w 875470"/>
                <a:gd name="connsiteY9" fmla="*/ 560083 h 1248812"/>
                <a:gd name="connsiteX10" fmla="*/ 118009 w 875470"/>
                <a:gd name="connsiteY10" fmla="*/ 565839 h 1248812"/>
                <a:gd name="connsiteX11" fmla="*/ 116570 w 875470"/>
                <a:gd name="connsiteY11" fmla="*/ 563920 h 1248812"/>
                <a:gd name="connsiteX12" fmla="*/ 58537 w 875470"/>
                <a:gd name="connsiteY12" fmla="*/ 401812 h 1248812"/>
                <a:gd name="connsiteX13" fmla="*/ 94028 w 875470"/>
                <a:gd name="connsiteY13" fmla="*/ 328431 h 1248812"/>
                <a:gd name="connsiteX14" fmla="*/ 283475 w 875470"/>
                <a:gd name="connsiteY14" fmla="*/ 239223 h 1248812"/>
                <a:gd name="connsiteX15" fmla="*/ 419205 w 875470"/>
                <a:gd name="connsiteY15" fmla="*/ 102055 h 1248812"/>
                <a:gd name="connsiteX16" fmla="*/ 451338 w 875470"/>
                <a:gd name="connsiteY16" fmla="*/ 32991 h 1248812"/>
                <a:gd name="connsiteX17" fmla="*/ 499299 w 875470"/>
                <a:gd name="connsiteY17" fmla="*/ 2296 h 1248812"/>
                <a:gd name="connsiteX18" fmla="*/ 606732 w 875470"/>
                <a:gd name="connsiteY18" fmla="*/ 73278 h 1248812"/>
                <a:gd name="connsiteX19" fmla="*/ 699777 w 875470"/>
                <a:gd name="connsiteY19" fmla="*/ 237305 h 1248812"/>
                <a:gd name="connsiteX20" fmla="*/ 705532 w 875470"/>
                <a:gd name="connsiteY20" fmla="*/ 259367 h 1248812"/>
                <a:gd name="connsiteX21" fmla="*/ 710808 w 875470"/>
                <a:gd name="connsiteY21" fmla="*/ 193181 h 1248812"/>
                <a:gd name="connsiteX22" fmla="*/ 763085 w 875470"/>
                <a:gd name="connsiteY22" fmla="*/ 169680 h 1248812"/>
                <a:gd name="connsiteX23" fmla="*/ 872916 w 875470"/>
                <a:gd name="connsiteY23" fmla="*/ 293899 h 1248812"/>
                <a:gd name="connsiteX24" fmla="*/ 837425 w 875470"/>
                <a:gd name="connsiteY24" fmla="*/ 441619 h 1248812"/>
                <a:gd name="connsiteX25" fmla="*/ 838384 w 875470"/>
                <a:gd name="connsiteY25" fmla="*/ 513081 h 1248812"/>
                <a:gd name="connsiteX26" fmla="*/ 837425 w 875470"/>
                <a:gd name="connsiteY26" fmla="*/ 655046 h 1248812"/>
                <a:gd name="connsiteX27" fmla="*/ 769321 w 875470"/>
                <a:gd name="connsiteY27" fmla="*/ 816196 h 1248812"/>
                <a:gd name="connsiteX28" fmla="*/ 770759 w 875470"/>
                <a:gd name="connsiteY28" fmla="*/ 843054 h 1248812"/>
                <a:gd name="connsiteX29" fmla="*/ 814884 w 875470"/>
                <a:gd name="connsiteY29" fmla="*/ 947129 h 1248812"/>
                <a:gd name="connsiteX30" fmla="*/ 820639 w 875470"/>
                <a:gd name="connsiteY30" fmla="*/ 1024347 h 1248812"/>
                <a:gd name="connsiteX31" fmla="*/ 802414 w 875470"/>
                <a:gd name="connsiteY31" fmla="*/ 1214273 h 1248812"/>
                <a:gd name="connsiteX32" fmla="*/ 765004 w 875470"/>
                <a:gd name="connsiteY32" fmla="*/ 1243529 h 1248812"/>
                <a:gd name="connsiteX33" fmla="*/ 695940 w 875470"/>
                <a:gd name="connsiteY33" fmla="*/ 1193170 h 1248812"/>
                <a:gd name="connsiteX34" fmla="*/ 643183 w 875470"/>
                <a:gd name="connsiteY34" fmla="*/ 1152883 h 1248812"/>
                <a:gd name="connsiteX35" fmla="*/ 569323 w 875470"/>
                <a:gd name="connsiteY35" fmla="*/ 1100605 h 1248812"/>
                <a:gd name="connsiteX36" fmla="*/ 547260 w 875470"/>
                <a:gd name="connsiteY36" fmla="*/ 1064634 h 124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75470" h="1248812">
                  <a:moveTo>
                    <a:pt x="547260" y="1064634"/>
                  </a:moveTo>
                  <a:cubicBezTo>
                    <a:pt x="531433" y="1031061"/>
                    <a:pt x="515127" y="997968"/>
                    <a:pt x="500738" y="963916"/>
                  </a:cubicBezTo>
                  <a:cubicBezTo>
                    <a:pt x="496422" y="953364"/>
                    <a:pt x="491626" y="949048"/>
                    <a:pt x="480595" y="948089"/>
                  </a:cubicBezTo>
                  <a:cubicBezTo>
                    <a:pt x="418245" y="944731"/>
                    <a:pt x="361651" y="924108"/>
                    <a:pt x="310333" y="889576"/>
                  </a:cubicBezTo>
                  <a:cubicBezTo>
                    <a:pt x="257096" y="853605"/>
                    <a:pt x="212492" y="807563"/>
                    <a:pt x="177001" y="754326"/>
                  </a:cubicBezTo>
                  <a:cubicBezTo>
                    <a:pt x="161653" y="730825"/>
                    <a:pt x="143428" y="718355"/>
                    <a:pt x="117529" y="709722"/>
                  </a:cubicBezTo>
                  <a:cubicBezTo>
                    <a:pt x="50863" y="687660"/>
                    <a:pt x="1463" y="616677"/>
                    <a:pt x="24" y="546654"/>
                  </a:cubicBezTo>
                  <a:cubicBezTo>
                    <a:pt x="-455" y="528429"/>
                    <a:pt x="6259" y="512602"/>
                    <a:pt x="10576" y="495815"/>
                  </a:cubicBezTo>
                  <a:cubicBezTo>
                    <a:pt x="28321" y="473274"/>
                    <a:pt x="53261" y="470396"/>
                    <a:pt x="74364" y="489101"/>
                  </a:cubicBezTo>
                  <a:cubicBezTo>
                    <a:pt x="97385" y="509244"/>
                    <a:pt x="109855" y="536103"/>
                    <a:pt x="115131" y="560083"/>
                  </a:cubicBezTo>
                  <a:cubicBezTo>
                    <a:pt x="118009" y="568716"/>
                    <a:pt x="120407" y="564400"/>
                    <a:pt x="118009" y="565839"/>
                  </a:cubicBezTo>
                  <a:cubicBezTo>
                    <a:pt x="117529" y="565839"/>
                    <a:pt x="117049" y="565359"/>
                    <a:pt x="116570" y="563920"/>
                  </a:cubicBezTo>
                  <a:cubicBezTo>
                    <a:pt x="99304" y="509244"/>
                    <a:pt x="82518" y="454089"/>
                    <a:pt x="58537" y="401812"/>
                  </a:cubicBezTo>
                  <a:cubicBezTo>
                    <a:pt x="40312" y="362004"/>
                    <a:pt x="51343" y="339462"/>
                    <a:pt x="94028" y="328431"/>
                  </a:cubicBezTo>
                  <a:cubicBezTo>
                    <a:pt x="163092" y="310686"/>
                    <a:pt x="225921" y="280950"/>
                    <a:pt x="283475" y="239223"/>
                  </a:cubicBezTo>
                  <a:cubicBezTo>
                    <a:pt x="336232" y="201334"/>
                    <a:pt x="382754" y="156251"/>
                    <a:pt x="419205" y="102055"/>
                  </a:cubicBezTo>
                  <a:cubicBezTo>
                    <a:pt x="433593" y="80952"/>
                    <a:pt x="445103" y="57931"/>
                    <a:pt x="451338" y="32991"/>
                  </a:cubicBezTo>
                  <a:cubicBezTo>
                    <a:pt x="459012" y="1336"/>
                    <a:pt x="466686" y="-3939"/>
                    <a:pt x="499299" y="2296"/>
                  </a:cubicBezTo>
                  <a:cubicBezTo>
                    <a:pt x="544862" y="10929"/>
                    <a:pt x="578915" y="37787"/>
                    <a:pt x="606732" y="73278"/>
                  </a:cubicBezTo>
                  <a:cubicBezTo>
                    <a:pt x="646060" y="123158"/>
                    <a:pt x="675796" y="178793"/>
                    <a:pt x="699777" y="237305"/>
                  </a:cubicBezTo>
                  <a:cubicBezTo>
                    <a:pt x="703614" y="246418"/>
                    <a:pt x="705053" y="255530"/>
                    <a:pt x="705532" y="259367"/>
                  </a:cubicBezTo>
                  <a:cubicBezTo>
                    <a:pt x="700736" y="240183"/>
                    <a:pt x="699777" y="216202"/>
                    <a:pt x="710808" y="193181"/>
                  </a:cubicBezTo>
                  <a:cubicBezTo>
                    <a:pt x="721839" y="170159"/>
                    <a:pt x="739105" y="162486"/>
                    <a:pt x="763085" y="169680"/>
                  </a:cubicBezTo>
                  <a:cubicBezTo>
                    <a:pt x="816322" y="182150"/>
                    <a:pt x="865243" y="237785"/>
                    <a:pt x="872916" y="293899"/>
                  </a:cubicBezTo>
                  <a:cubicBezTo>
                    <a:pt x="879631" y="347616"/>
                    <a:pt x="874835" y="397016"/>
                    <a:pt x="837425" y="441619"/>
                  </a:cubicBezTo>
                  <a:cubicBezTo>
                    <a:pt x="821119" y="460804"/>
                    <a:pt x="835027" y="489580"/>
                    <a:pt x="838384" y="513081"/>
                  </a:cubicBezTo>
                  <a:cubicBezTo>
                    <a:pt x="845099" y="560563"/>
                    <a:pt x="844619" y="607085"/>
                    <a:pt x="837425" y="655046"/>
                  </a:cubicBezTo>
                  <a:cubicBezTo>
                    <a:pt x="828792" y="715477"/>
                    <a:pt x="805771" y="768234"/>
                    <a:pt x="769321" y="816196"/>
                  </a:cubicBezTo>
                  <a:cubicBezTo>
                    <a:pt x="763565" y="823869"/>
                    <a:pt x="766443" y="833941"/>
                    <a:pt x="770759" y="843054"/>
                  </a:cubicBezTo>
                  <a:cubicBezTo>
                    <a:pt x="786586" y="877106"/>
                    <a:pt x="803373" y="911159"/>
                    <a:pt x="814884" y="947129"/>
                  </a:cubicBezTo>
                  <a:cubicBezTo>
                    <a:pt x="829751" y="972069"/>
                    <a:pt x="823996" y="998448"/>
                    <a:pt x="820639" y="1024347"/>
                  </a:cubicBezTo>
                  <a:cubicBezTo>
                    <a:pt x="812006" y="1087176"/>
                    <a:pt x="801454" y="1150005"/>
                    <a:pt x="802414" y="1214273"/>
                  </a:cubicBezTo>
                  <a:cubicBezTo>
                    <a:pt x="799056" y="1248805"/>
                    <a:pt x="790903" y="1255040"/>
                    <a:pt x="765004" y="1243529"/>
                  </a:cubicBezTo>
                  <a:cubicBezTo>
                    <a:pt x="741503" y="1227222"/>
                    <a:pt x="721839" y="1206599"/>
                    <a:pt x="695940" y="1193170"/>
                  </a:cubicBezTo>
                  <a:cubicBezTo>
                    <a:pt x="676755" y="1183098"/>
                    <a:pt x="660928" y="1165832"/>
                    <a:pt x="643183" y="1152883"/>
                  </a:cubicBezTo>
                  <a:cubicBezTo>
                    <a:pt x="618723" y="1135137"/>
                    <a:pt x="596181" y="1114993"/>
                    <a:pt x="569323" y="1100605"/>
                  </a:cubicBezTo>
                  <a:cubicBezTo>
                    <a:pt x="555894" y="1094370"/>
                    <a:pt x="552057" y="1079023"/>
                    <a:pt x="547260" y="1064634"/>
                  </a:cubicBezTo>
                  <a:close/>
                </a:path>
              </a:pathLst>
            </a:custGeom>
            <a:solidFill>
              <a:srgbClr val="F0C8A4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2572C5B9-05C1-4150-B887-80F74690CB1D}"/>
                </a:ext>
              </a:extLst>
            </p:cNvPr>
            <p:cNvSpPr/>
            <p:nvPr/>
          </p:nvSpPr>
          <p:spPr>
            <a:xfrm>
              <a:off x="4200129" y="1047775"/>
              <a:ext cx="816587" cy="753565"/>
            </a:xfrm>
            <a:custGeom>
              <a:avLst/>
              <a:gdLst>
                <a:gd name="connsiteX0" fmla="*/ 815306 w 816587"/>
                <a:gd name="connsiteY0" fmla="*/ 344457 h 753565"/>
                <a:gd name="connsiteX1" fmla="*/ 762548 w 816587"/>
                <a:gd name="connsiteY1" fmla="*/ 393857 h 753565"/>
                <a:gd name="connsiteX2" fmla="*/ 765906 w 816587"/>
                <a:gd name="connsiteY2" fmla="*/ 453808 h 753565"/>
                <a:gd name="connsiteX3" fmla="*/ 751997 w 816587"/>
                <a:gd name="connsiteY3" fmla="*/ 428389 h 753565"/>
                <a:gd name="connsiteX4" fmla="*/ 626339 w 816587"/>
                <a:gd name="connsiteY4" fmla="*/ 223595 h 753565"/>
                <a:gd name="connsiteX5" fmla="*/ 532815 w 816587"/>
                <a:gd name="connsiteY5" fmla="*/ 180430 h 753565"/>
                <a:gd name="connsiteX6" fmla="*/ 515549 w 816587"/>
                <a:gd name="connsiteY6" fmla="*/ 191461 h 753565"/>
                <a:gd name="connsiteX7" fmla="*/ 382696 w 816587"/>
                <a:gd name="connsiteY7" fmla="*/ 385224 h 753565"/>
                <a:gd name="connsiteX8" fmla="*/ 145289 w 816587"/>
                <a:gd name="connsiteY8" fmla="*/ 508963 h 753565"/>
                <a:gd name="connsiteX9" fmla="*/ 116033 w 816587"/>
                <a:gd name="connsiteY9" fmla="*/ 568915 h 753565"/>
                <a:gd name="connsiteX10" fmla="*/ 175984 w 816587"/>
                <a:gd name="connsiteY10" fmla="*/ 743014 h 753565"/>
                <a:gd name="connsiteX11" fmla="*/ 173106 w 816587"/>
                <a:gd name="connsiteY11" fmla="*/ 753565 h 753565"/>
                <a:gd name="connsiteX12" fmla="*/ 154402 w 816587"/>
                <a:gd name="connsiteY12" fmla="*/ 715196 h 753565"/>
                <a:gd name="connsiteX13" fmla="*/ 131380 w 816587"/>
                <a:gd name="connsiteY13" fmla="*/ 676348 h 753565"/>
                <a:gd name="connsiteX14" fmla="*/ 62796 w 816587"/>
                <a:gd name="connsiteY14" fmla="*/ 669154 h 753565"/>
                <a:gd name="connsiteX15" fmla="*/ 926 w 816587"/>
                <a:gd name="connsiteY15" fmla="*/ 445655 h 753565"/>
                <a:gd name="connsiteX16" fmla="*/ 226823 w 816587"/>
                <a:gd name="connsiteY16" fmla="*/ 58129 h 753565"/>
                <a:gd name="connsiteX17" fmla="*/ 439290 w 816587"/>
                <a:gd name="connsiteY17" fmla="*/ 96 h 753565"/>
                <a:gd name="connsiteX18" fmla="*/ 732333 w 816587"/>
                <a:gd name="connsiteY18" fmla="*/ 161725 h 753565"/>
                <a:gd name="connsiteX19" fmla="*/ 816265 w 816587"/>
                <a:gd name="connsiteY19" fmla="*/ 337742 h 753565"/>
                <a:gd name="connsiteX20" fmla="*/ 815306 w 816587"/>
                <a:gd name="connsiteY20" fmla="*/ 344457 h 75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16587" h="753565">
                  <a:moveTo>
                    <a:pt x="815306" y="344457"/>
                  </a:moveTo>
                  <a:cubicBezTo>
                    <a:pt x="780294" y="346855"/>
                    <a:pt x="766865" y="359325"/>
                    <a:pt x="762548" y="393857"/>
                  </a:cubicBezTo>
                  <a:cubicBezTo>
                    <a:pt x="760150" y="413041"/>
                    <a:pt x="762069" y="432226"/>
                    <a:pt x="765906" y="453808"/>
                  </a:cubicBezTo>
                  <a:cubicBezTo>
                    <a:pt x="756793" y="445655"/>
                    <a:pt x="755354" y="436542"/>
                    <a:pt x="751997" y="428389"/>
                  </a:cubicBezTo>
                  <a:cubicBezTo>
                    <a:pt x="720343" y="354049"/>
                    <a:pt x="686290" y="280669"/>
                    <a:pt x="626339" y="223595"/>
                  </a:cubicBezTo>
                  <a:cubicBezTo>
                    <a:pt x="600440" y="198655"/>
                    <a:pt x="570224" y="181869"/>
                    <a:pt x="532815" y="180430"/>
                  </a:cubicBezTo>
                  <a:cubicBezTo>
                    <a:pt x="524182" y="180430"/>
                    <a:pt x="517467" y="180430"/>
                    <a:pt x="515549" y="191461"/>
                  </a:cubicBezTo>
                  <a:cubicBezTo>
                    <a:pt x="498283" y="274434"/>
                    <a:pt x="444087" y="332467"/>
                    <a:pt x="382696" y="385224"/>
                  </a:cubicBezTo>
                  <a:cubicBezTo>
                    <a:pt x="313632" y="445175"/>
                    <a:pt x="235456" y="488340"/>
                    <a:pt x="145289" y="508963"/>
                  </a:cubicBezTo>
                  <a:cubicBezTo>
                    <a:pt x="109798" y="517117"/>
                    <a:pt x="100685" y="535822"/>
                    <a:pt x="116033" y="568915"/>
                  </a:cubicBezTo>
                  <a:cubicBezTo>
                    <a:pt x="141932" y="625029"/>
                    <a:pt x="161596" y="683062"/>
                    <a:pt x="175984" y="743014"/>
                  </a:cubicBezTo>
                  <a:cubicBezTo>
                    <a:pt x="176464" y="745891"/>
                    <a:pt x="176464" y="749249"/>
                    <a:pt x="173106" y="753565"/>
                  </a:cubicBezTo>
                  <a:cubicBezTo>
                    <a:pt x="166871" y="740616"/>
                    <a:pt x="161116" y="727666"/>
                    <a:pt x="154402" y="715196"/>
                  </a:cubicBezTo>
                  <a:cubicBezTo>
                    <a:pt x="147207" y="701767"/>
                    <a:pt x="140493" y="688338"/>
                    <a:pt x="131380" y="676348"/>
                  </a:cubicBezTo>
                  <a:cubicBezTo>
                    <a:pt x="112196" y="651408"/>
                    <a:pt x="102124" y="650928"/>
                    <a:pt x="62796" y="669154"/>
                  </a:cubicBezTo>
                  <a:cubicBezTo>
                    <a:pt x="28264" y="598171"/>
                    <a:pt x="6202" y="525270"/>
                    <a:pt x="926" y="445655"/>
                  </a:cubicBezTo>
                  <a:cubicBezTo>
                    <a:pt x="-10105" y="282107"/>
                    <a:pt x="78143" y="127673"/>
                    <a:pt x="226823" y="58129"/>
                  </a:cubicBezTo>
                  <a:cubicBezTo>
                    <a:pt x="294448" y="26954"/>
                    <a:pt x="363512" y="2015"/>
                    <a:pt x="439290" y="96"/>
                  </a:cubicBezTo>
                  <a:cubicBezTo>
                    <a:pt x="568306" y="-2781"/>
                    <a:pt x="661830" y="59088"/>
                    <a:pt x="732333" y="161725"/>
                  </a:cubicBezTo>
                  <a:cubicBezTo>
                    <a:pt x="769263" y="215921"/>
                    <a:pt x="795162" y="275873"/>
                    <a:pt x="816265" y="337742"/>
                  </a:cubicBezTo>
                  <a:cubicBezTo>
                    <a:pt x="817224" y="339661"/>
                    <a:pt x="815785" y="342538"/>
                    <a:pt x="815306" y="344457"/>
                  </a:cubicBezTo>
                  <a:close/>
                </a:path>
              </a:pathLst>
            </a:custGeom>
            <a:solidFill>
              <a:srgbClr val="262421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C3F6DE8D-2453-4A53-8A34-1CCF7623ABCD}"/>
                </a:ext>
              </a:extLst>
            </p:cNvPr>
            <p:cNvSpPr/>
            <p:nvPr/>
          </p:nvSpPr>
          <p:spPr>
            <a:xfrm>
              <a:off x="4726694" y="2286226"/>
              <a:ext cx="292098" cy="337646"/>
            </a:xfrm>
            <a:custGeom>
              <a:avLst/>
              <a:gdLst>
                <a:gd name="connsiteX0" fmla="*/ 88263 w 292098"/>
                <a:gd name="connsiteY0" fmla="*/ 337646 h 337646"/>
                <a:gd name="connsiteX1" fmla="*/ 3852 w 292098"/>
                <a:gd name="connsiteY1" fmla="*/ 97361 h 337646"/>
                <a:gd name="connsiteX2" fmla="*/ 2413 w 292098"/>
                <a:gd name="connsiteY2" fmla="*/ 71942 h 337646"/>
                <a:gd name="connsiteX3" fmla="*/ 59966 w 292098"/>
                <a:gd name="connsiteY3" fmla="*/ 21103 h 337646"/>
                <a:gd name="connsiteX4" fmla="*/ 71956 w 292098"/>
                <a:gd name="connsiteY4" fmla="*/ 0 h 337646"/>
                <a:gd name="connsiteX5" fmla="*/ 207686 w 292098"/>
                <a:gd name="connsiteY5" fmla="*/ 106953 h 337646"/>
                <a:gd name="connsiteX6" fmla="*/ 292098 w 292098"/>
                <a:gd name="connsiteY6" fmla="*/ 172660 h 337646"/>
                <a:gd name="connsiteX7" fmla="*/ 239820 w 292098"/>
                <a:gd name="connsiteY7" fmla="*/ 164986 h 337646"/>
                <a:gd name="connsiteX8" fmla="*/ 196655 w 292098"/>
                <a:gd name="connsiteY8" fmla="*/ 150598 h 337646"/>
                <a:gd name="connsiteX9" fmla="*/ 168838 w 292098"/>
                <a:gd name="connsiteY9" fmla="*/ 164986 h 337646"/>
                <a:gd name="connsiteX10" fmla="*/ 88263 w 292098"/>
                <a:gd name="connsiteY10" fmla="*/ 337646 h 33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098" h="337646">
                  <a:moveTo>
                    <a:pt x="88263" y="337646"/>
                  </a:moveTo>
                  <a:cubicBezTo>
                    <a:pt x="82028" y="320860"/>
                    <a:pt x="22557" y="151557"/>
                    <a:pt x="3852" y="97361"/>
                  </a:cubicBezTo>
                  <a:cubicBezTo>
                    <a:pt x="974" y="89208"/>
                    <a:pt x="-2383" y="81054"/>
                    <a:pt x="2413" y="71942"/>
                  </a:cubicBezTo>
                  <a:cubicBezTo>
                    <a:pt x="17281" y="49880"/>
                    <a:pt x="40302" y="37410"/>
                    <a:pt x="59966" y="21103"/>
                  </a:cubicBezTo>
                  <a:cubicBezTo>
                    <a:pt x="67160" y="14868"/>
                    <a:pt x="72436" y="9592"/>
                    <a:pt x="71956" y="0"/>
                  </a:cubicBezTo>
                  <a:cubicBezTo>
                    <a:pt x="110325" y="45083"/>
                    <a:pt x="163562" y="70023"/>
                    <a:pt x="207686" y="106953"/>
                  </a:cubicBezTo>
                  <a:cubicBezTo>
                    <a:pt x="235024" y="129974"/>
                    <a:pt x="268597" y="145322"/>
                    <a:pt x="292098" y="172660"/>
                  </a:cubicBezTo>
                  <a:cubicBezTo>
                    <a:pt x="272914" y="182732"/>
                    <a:pt x="256607" y="170262"/>
                    <a:pt x="239820" y="164986"/>
                  </a:cubicBezTo>
                  <a:cubicBezTo>
                    <a:pt x="225432" y="160670"/>
                    <a:pt x="211523" y="154914"/>
                    <a:pt x="196655" y="150598"/>
                  </a:cubicBezTo>
                  <a:cubicBezTo>
                    <a:pt x="182267" y="146281"/>
                    <a:pt x="173634" y="151077"/>
                    <a:pt x="168838" y="164986"/>
                  </a:cubicBezTo>
                  <a:cubicBezTo>
                    <a:pt x="165001" y="177936"/>
                    <a:pt x="94018" y="326615"/>
                    <a:pt x="88263" y="3376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0AFF9F9-502B-4A7B-AEAD-34DFF8C839C1}"/>
                </a:ext>
              </a:extLst>
            </p:cNvPr>
            <p:cNvSpPr/>
            <p:nvPr/>
          </p:nvSpPr>
          <p:spPr>
            <a:xfrm>
              <a:off x="5048048" y="2162752"/>
              <a:ext cx="251318" cy="277982"/>
            </a:xfrm>
            <a:custGeom>
              <a:avLst/>
              <a:gdLst>
                <a:gd name="connsiteX0" fmla="*/ 235009 w 251318"/>
                <a:gd name="connsiteY0" fmla="*/ 204529 h 277982"/>
                <a:gd name="connsiteX1" fmla="*/ 249877 w 251318"/>
                <a:gd name="connsiteY1" fmla="*/ 231387 h 277982"/>
                <a:gd name="connsiteX2" fmla="*/ 239806 w 251318"/>
                <a:gd name="connsiteY2" fmla="*/ 238581 h 277982"/>
                <a:gd name="connsiteX3" fmla="*/ 117984 w 251318"/>
                <a:gd name="connsiteY3" fmla="*/ 202131 h 277982"/>
                <a:gd name="connsiteX4" fmla="*/ 70982 w 251318"/>
                <a:gd name="connsiteY4" fmla="*/ 186783 h 277982"/>
                <a:gd name="connsiteX5" fmla="*/ 42206 w 251318"/>
                <a:gd name="connsiteY5" fmla="*/ 199732 h 277982"/>
                <a:gd name="connsiteX6" fmla="*/ 15348 w 251318"/>
                <a:gd name="connsiteY6" fmla="*/ 263041 h 277982"/>
                <a:gd name="connsiteX7" fmla="*/ 0 w 251318"/>
                <a:gd name="connsiteY7" fmla="*/ 277909 h 277982"/>
                <a:gd name="connsiteX8" fmla="*/ 19664 w 251318"/>
                <a:gd name="connsiteY8" fmla="*/ 7888 h 277982"/>
                <a:gd name="connsiteX9" fmla="*/ 113668 w 251318"/>
                <a:gd name="connsiteY9" fmla="*/ 214 h 277982"/>
                <a:gd name="connsiteX10" fmla="*/ 134771 w 251318"/>
                <a:gd name="connsiteY10" fmla="*/ 25154 h 277982"/>
                <a:gd name="connsiteX11" fmla="*/ 212947 w 251318"/>
                <a:gd name="connsiteY11" fmla="*/ 158486 h 277982"/>
                <a:gd name="connsiteX12" fmla="*/ 235009 w 251318"/>
                <a:gd name="connsiteY12" fmla="*/ 204529 h 277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1318" h="277982">
                  <a:moveTo>
                    <a:pt x="235009" y="204529"/>
                  </a:moveTo>
                  <a:cubicBezTo>
                    <a:pt x="240285" y="213162"/>
                    <a:pt x="246040" y="221795"/>
                    <a:pt x="249877" y="231387"/>
                  </a:cubicBezTo>
                  <a:cubicBezTo>
                    <a:pt x="255153" y="243857"/>
                    <a:pt x="244602" y="237622"/>
                    <a:pt x="239806" y="238581"/>
                  </a:cubicBezTo>
                  <a:cubicBezTo>
                    <a:pt x="196641" y="234744"/>
                    <a:pt x="157792" y="216999"/>
                    <a:pt x="117984" y="202131"/>
                  </a:cubicBezTo>
                  <a:cubicBezTo>
                    <a:pt x="102157" y="197334"/>
                    <a:pt x="85850" y="193977"/>
                    <a:pt x="70982" y="186783"/>
                  </a:cubicBezTo>
                  <a:cubicBezTo>
                    <a:pt x="56594" y="179589"/>
                    <a:pt x="47002" y="183426"/>
                    <a:pt x="42206" y="199732"/>
                  </a:cubicBezTo>
                  <a:cubicBezTo>
                    <a:pt x="35491" y="221795"/>
                    <a:pt x="22062" y="240979"/>
                    <a:pt x="15348" y="263041"/>
                  </a:cubicBezTo>
                  <a:cubicBezTo>
                    <a:pt x="12950" y="270235"/>
                    <a:pt x="11031" y="278868"/>
                    <a:pt x="0" y="277909"/>
                  </a:cubicBezTo>
                  <a:cubicBezTo>
                    <a:pt x="0" y="251051"/>
                    <a:pt x="18705" y="33787"/>
                    <a:pt x="19664" y="7888"/>
                  </a:cubicBezTo>
                  <a:cubicBezTo>
                    <a:pt x="51798" y="16521"/>
                    <a:pt x="82013" y="-2184"/>
                    <a:pt x="113668" y="214"/>
                  </a:cubicBezTo>
                  <a:cubicBezTo>
                    <a:pt x="124219" y="5490"/>
                    <a:pt x="129495" y="15562"/>
                    <a:pt x="134771" y="25154"/>
                  </a:cubicBezTo>
                  <a:cubicBezTo>
                    <a:pt x="159231" y="70717"/>
                    <a:pt x="186089" y="114362"/>
                    <a:pt x="212947" y="158486"/>
                  </a:cubicBezTo>
                  <a:cubicBezTo>
                    <a:pt x="222540" y="172395"/>
                    <a:pt x="230693" y="187263"/>
                    <a:pt x="235009" y="2045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2D67DF8B-E719-4046-8471-DB62DE2BA420}"/>
                </a:ext>
              </a:extLst>
            </p:cNvPr>
            <p:cNvSpPr/>
            <p:nvPr/>
          </p:nvSpPr>
          <p:spPr>
            <a:xfrm>
              <a:off x="4875388" y="2336161"/>
              <a:ext cx="321343" cy="270924"/>
            </a:xfrm>
            <a:custGeom>
              <a:avLst/>
              <a:gdLst>
                <a:gd name="connsiteX0" fmla="*/ 172660 w 321343"/>
                <a:gd name="connsiteY0" fmla="*/ 104020 h 270924"/>
                <a:gd name="connsiteX1" fmla="*/ 210070 w 321343"/>
                <a:gd name="connsiteY1" fmla="*/ 17211 h 270924"/>
                <a:gd name="connsiteX2" fmla="*/ 237407 w 321343"/>
                <a:gd name="connsiteY2" fmla="*/ 2822 h 270924"/>
                <a:gd name="connsiteX3" fmla="*/ 292563 w 321343"/>
                <a:gd name="connsiteY3" fmla="*/ 22007 h 270924"/>
                <a:gd name="connsiteX4" fmla="*/ 321339 w 321343"/>
                <a:gd name="connsiteY4" fmla="*/ 175482 h 270924"/>
                <a:gd name="connsiteX5" fmla="*/ 126138 w 321343"/>
                <a:gd name="connsiteY5" fmla="*/ 261812 h 270924"/>
                <a:gd name="connsiteX6" fmla="*/ 101198 w 321343"/>
                <a:gd name="connsiteY6" fmla="*/ 270925 h 270924"/>
                <a:gd name="connsiteX7" fmla="*/ 23501 w 321343"/>
                <a:gd name="connsiteY7" fmla="*/ 188911 h 270924"/>
                <a:gd name="connsiteX8" fmla="*/ 0 w 321343"/>
                <a:gd name="connsiteY8" fmla="*/ 151981 h 270924"/>
                <a:gd name="connsiteX9" fmla="*/ 6235 w 321343"/>
                <a:gd name="connsiteY9" fmla="*/ 134236 h 270924"/>
                <a:gd name="connsiteX10" fmla="*/ 82493 w 321343"/>
                <a:gd name="connsiteY10" fmla="*/ 104979 h 270924"/>
                <a:gd name="connsiteX11" fmla="*/ 143883 w 321343"/>
                <a:gd name="connsiteY11" fmla="*/ 123684 h 270924"/>
                <a:gd name="connsiteX12" fmla="*/ 172660 w 321343"/>
                <a:gd name="connsiteY12" fmla="*/ 104020 h 27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343" h="270924">
                  <a:moveTo>
                    <a:pt x="172660" y="104020"/>
                  </a:moveTo>
                  <a:cubicBezTo>
                    <a:pt x="185130" y="75243"/>
                    <a:pt x="198559" y="46467"/>
                    <a:pt x="210070" y="17211"/>
                  </a:cubicBezTo>
                  <a:cubicBezTo>
                    <a:pt x="215825" y="2822"/>
                    <a:pt x="220621" y="-4372"/>
                    <a:pt x="237407" y="2822"/>
                  </a:cubicBezTo>
                  <a:cubicBezTo>
                    <a:pt x="255153" y="10496"/>
                    <a:pt x="274338" y="15772"/>
                    <a:pt x="292563" y="22007"/>
                  </a:cubicBezTo>
                  <a:cubicBezTo>
                    <a:pt x="299277" y="67570"/>
                    <a:pt x="315105" y="129919"/>
                    <a:pt x="321339" y="175482"/>
                  </a:cubicBezTo>
                  <a:cubicBezTo>
                    <a:pt x="322299" y="183156"/>
                    <a:pt x="173139" y="237832"/>
                    <a:pt x="126138" y="261812"/>
                  </a:cubicBezTo>
                  <a:cubicBezTo>
                    <a:pt x="117984" y="266129"/>
                    <a:pt x="109351" y="267568"/>
                    <a:pt x="101198" y="270925"/>
                  </a:cubicBezTo>
                  <a:cubicBezTo>
                    <a:pt x="69064" y="249342"/>
                    <a:pt x="48920" y="216729"/>
                    <a:pt x="23501" y="188911"/>
                  </a:cubicBezTo>
                  <a:cubicBezTo>
                    <a:pt x="13909" y="178360"/>
                    <a:pt x="0" y="169247"/>
                    <a:pt x="0" y="151981"/>
                  </a:cubicBezTo>
                  <a:cubicBezTo>
                    <a:pt x="1919" y="146226"/>
                    <a:pt x="4317" y="139991"/>
                    <a:pt x="6235" y="134236"/>
                  </a:cubicBezTo>
                  <a:cubicBezTo>
                    <a:pt x="25899" y="76682"/>
                    <a:pt x="16307" y="83877"/>
                    <a:pt x="82493" y="104979"/>
                  </a:cubicBezTo>
                  <a:cubicBezTo>
                    <a:pt x="102637" y="111694"/>
                    <a:pt x="122780" y="118888"/>
                    <a:pt x="143883" y="123684"/>
                  </a:cubicBezTo>
                  <a:cubicBezTo>
                    <a:pt x="165945" y="136154"/>
                    <a:pt x="167384" y="135195"/>
                    <a:pt x="172660" y="10402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4" name="Graphic 81">
              <a:extLst>
                <a:ext uri="{FF2B5EF4-FFF2-40B4-BE49-F238E27FC236}">
                  <a16:creationId xmlns:a16="http://schemas.microsoft.com/office/drawing/2014/main" xmlns="" id="{18E1E7D9-0ABB-41F2-8995-620BE2B69B0E}"/>
                </a:ext>
              </a:extLst>
            </p:cNvPr>
            <p:cNvGrpSpPr/>
            <p:nvPr/>
          </p:nvGrpSpPr>
          <p:grpSpPr>
            <a:xfrm>
              <a:off x="4459237" y="2148217"/>
              <a:ext cx="1295758" cy="759593"/>
              <a:chOff x="6513334" y="1100346"/>
              <a:chExt cx="1295758" cy="759593"/>
            </a:xfrm>
            <a:solidFill>
              <a:srgbClr val="1B4760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26984A03-F675-45E0-9540-290CF7FAD11F}"/>
                  </a:ext>
                </a:extLst>
              </p:cNvPr>
              <p:cNvSpPr/>
              <p:nvPr/>
            </p:nvSpPr>
            <p:spPr>
              <a:xfrm>
                <a:off x="7216292" y="1100346"/>
                <a:ext cx="592799" cy="368702"/>
              </a:xfrm>
              <a:custGeom>
                <a:avLst/>
                <a:gdLst>
                  <a:gd name="connsiteX0" fmla="*/ 463304 w 592799"/>
                  <a:gd name="connsiteY0" fmla="*/ 64629 h 368702"/>
                  <a:gd name="connsiteX1" fmla="*/ 318941 w 592799"/>
                  <a:gd name="connsiteY1" fmla="*/ 3239 h 368702"/>
                  <a:gd name="connsiteX2" fmla="*/ 318941 w 592799"/>
                  <a:gd name="connsiteY2" fmla="*/ 3239 h 368702"/>
                  <a:gd name="connsiteX3" fmla="*/ 0 w 592799"/>
                  <a:gd name="connsiteY3" fmla="*/ 14270 h 368702"/>
                  <a:gd name="connsiteX4" fmla="*/ 132852 w 592799"/>
                  <a:gd name="connsiteY4" fmla="*/ 252637 h 368702"/>
                  <a:gd name="connsiteX5" fmla="*/ 6235 w 592799"/>
                  <a:gd name="connsiteY5" fmla="*/ 209951 h 368702"/>
                  <a:gd name="connsiteX6" fmla="*/ 19184 w 592799"/>
                  <a:gd name="connsiteY6" fmla="*/ 368702 h 368702"/>
                  <a:gd name="connsiteX7" fmla="*/ 208151 w 592799"/>
                  <a:gd name="connsiteY7" fmla="*/ 306353 h 368702"/>
                  <a:gd name="connsiteX8" fmla="*/ 208151 w 592799"/>
                  <a:gd name="connsiteY8" fmla="*/ 306353 h 368702"/>
                  <a:gd name="connsiteX9" fmla="*/ 384169 w 592799"/>
                  <a:gd name="connsiteY9" fmla="*/ 262708 h 368702"/>
                  <a:gd name="connsiteX10" fmla="*/ 592799 w 592799"/>
                  <a:gd name="connsiteY10" fmla="*/ 223380 h 368702"/>
                  <a:gd name="connsiteX11" fmla="*/ 463304 w 592799"/>
                  <a:gd name="connsiteY11" fmla="*/ 64629 h 3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92799" h="368702">
                    <a:moveTo>
                      <a:pt x="463304" y="64629"/>
                    </a:moveTo>
                    <a:cubicBezTo>
                      <a:pt x="424456" y="20984"/>
                      <a:pt x="374576" y="6116"/>
                      <a:pt x="318941" y="3239"/>
                    </a:cubicBezTo>
                    <a:cubicBezTo>
                      <a:pt x="318941" y="3239"/>
                      <a:pt x="318941" y="3239"/>
                      <a:pt x="318941" y="3239"/>
                    </a:cubicBezTo>
                    <a:cubicBezTo>
                      <a:pt x="311268" y="-3955"/>
                      <a:pt x="35971" y="1320"/>
                      <a:pt x="0" y="14270"/>
                    </a:cubicBezTo>
                    <a:cubicBezTo>
                      <a:pt x="35491" y="81895"/>
                      <a:pt x="126138" y="240646"/>
                      <a:pt x="132852" y="252637"/>
                    </a:cubicBezTo>
                    <a:cubicBezTo>
                      <a:pt x="129975" y="247361"/>
                      <a:pt x="42686" y="222901"/>
                      <a:pt x="6235" y="209951"/>
                    </a:cubicBezTo>
                    <a:cubicBezTo>
                      <a:pt x="-4796" y="222901"/>
                      <a:pt x="13909" y="329374"/>
                      <a:pt x="19184" y="368702"/>
                    </a:cubicBezTo>
                    <a:cubicBezTo>
                      <a:pt x="82014" y="348079"/>
                      <a:pt x="144843" y="326976"/>
                      <a:pt x="208151" y="306353"/>
                    </a:cubicBezTo>
                    <a:cubicBezTo>
                      <a:pt x="208151" y="306353"/>
                      <a:pt x="208151" y="306353"/>
                      <a:pt x="208151" y="306353"/>
                    </a:cubicBezTo>
                    <a:cubicBezTo>
                      <a:pt x="266664" y="291965"/>
                      <a:pt x="325656" y="277576"/>
                      <a:pt x="384169" y="262708"/>
                    </a:cubicBezTo>
                    <a:cubicBezTo>
                      <a:pt x="453232" y="245442"/>
                      <a:pt x="523735" y="237769"/>
                      <a:pt x="592799" y="223380"/>
                    </a:cubicBezTo>
                    <a:cubicBezTo>
                      <a:pt x="553951" y="166307"/>
                      <a:pt x="508867" y="115468"/>
                      <a:pt x="463304" y="64629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4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0E38F644-785D-4E93-A1FD-C047733FE2EA}"/>
                  </a:ext>
                </a:extLst>
              </p:cNvPr>
              <p:cNvSpPr/>
              <p:nvPr/>
            </p:nvSpPr>
            <p:spPr>
              <a:xfrm>
                <a:off x="6513334" y="1308761"/>
                <a:ext cx="517349" cy="551177"/>
              </a:xfrm>
              <a:custGeom>
                <a:avLst/>
                <a:gdLst>
                  <a:gd name="connsiteX0" fmla="*/ 416151 w 517349"/>
                  <a:gd name="connsiteY0" fmla="*/ 131030 h 551177"/>
                  <a:gd name="connsiteX1" fmla="*/ 352363 w 517349"/>
                  <a:gd name="connsiteY1" fmla="*/ 237504 h 551177"/>
                  <a:gd name="connsiteX2" fmla="*/ 270349 w 517349"/>
                  <a:gd name="connsiteY2" fmla="*/ 1535 h 551177"/>
                  <a:gd name="connsiteX3" fmla="*/ 266033 w 517349"/>
                  <a:gd name="connsiteY3" fmla="*/ 97 h 551177"/>
                  <a:gd name="connsiteX4" fmla="*/ 138936 w 517349"/>
                  <a:gd name="connsiteY4" fmla="*/ 121438 h 551177"/>
                  <a:gd name="connsiteX5" fmla="*/ 138936 w 517349"/>
                  <a:gd name="connsiteY5" fmla="*/ 121438 h 551177"/>
                  <a:gd name="connsiteX6" fmla="*/ 27187 w 517349"/>
                  <a:gd name="connsiteY6" fmla="*/ 260525 h 551177"/>
                  <a:gd name="connsiteX7" fmla="*/ 2247 w 517349"/>
                  <a:gd name="connsiteY7" fmla="*/ 365081 h 551177"/>
                  <a:gd name="connsiteX8" fmla="*/ 34381 w 517349"/>
                  <a:gd name="connsiteY8" fmla="*/ 551170 h 551177"/>
                  <a:gd name="connsiteX9" fmla="*/ 210878 w 517349"/>
                  <a:gd name="connsiteY9" fmla="*/ 426471 h 551177"/>
                  <a:gd name="connsiteX10" fmla="*/ 393130 w 517349"/>
                  <a:gd name="connsiteY10" fmla="*/ 313762 h 551177"/>
                  <a:gd name="connsiteX11" fmla="*/ 393130 w 517349"/>
                  <a:gd name="connsiteY11" fmla="*/ 313762 h 551177"/>
                  <a:gd name="connsiteX12" fmla="*/ 517349 w 517349"/>
                  <a:gd name="connsiteY12" fmla="*/ 250454 h 551177"/>
                  <a:gd name="connsiteX13" fmla="*/ 416151 w 517349"/>
                  <a:gd name="connsiteY13" fmla="*/ 131030 h 551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17349" h="551177">
                    <a:moveTo>
                      <a:pt x="416151" y="131030"/>
                    </a:moveTo>
                    <a:cubicBezTo>
                      <a:pt x="397446" y="165083"/>
                      <a:pt x="356200" y="255250"/>
                      <a:pt x="352363" y="237504"/>
                    </a:cubicBezTo>
                    <a:cubicBezTo>
                      <a:pt x="350445" y="229830"/>
                      <a:pt x="295289" y="71559"/>
                      <a:pt x="270349" y="1535"/>
                    </a:cubicBezTo>
                    <a:cubicBezTo>
                      <a:pt x="268911" y="1056"/>
                      <a:pt x="266513" y="-383"/>
                      <a:pt x="266033" y="97"/>
                    </a:cubicBezTo>
                    <a:cubicBezTo>
                      <a:pt x="222388" y="39425"/>
                      <a:pt x="138936" y="121438"/>
                      <a:pt x="138936" y="121438"/>
                    </a:cubicBezTo>
                    <a:lnTo>
                      <a:pt x="138936" y="121438"/>
                    </a:lnTo>
                    <a:cubicBezTo>
                      <a:pt x="95292" y="162685"/>
                      <a:pt x="56923" y="208248"/>
                      <a:pt x="27187" y="260525"/>
                    </a:cubicBezTo>
                    <a:cubicBezTo>
                      <a:pt x="9441" y="292180"/>
                      <a:pt x="-5906" y="324793"/>
                      <a:pt x="2247" y="365081"/>
                    </a:cubicBezTo>
                    <a:cubicBezTo>
                      <a:pt x="15196" y="426471"/>
                      <a:pt x="23830" y="488820"/>
                      <a:pt x="34381" y="551170"/>
                    </a:cubicBezTo>
                    <a:cubicBezTo>
                      <a:pt x="40136" y="552129"/>
                      <a:pt x="154763" y="464360"/>
                      <a:pt x="210878" y="426471"/>
                    </a:cubicBezTo>
                    <a:cubicBezTo>
                      <a:pt x="270349" y="386183"/>
                      <a:pt x="332699" y="351652"/>
                      <a:pt x="393130" y="313762"/>
                    </a:cubicBezTo>
                    <a:cubicBezTo>
                      <a:pt x="393130" y="313762"/>
                      <a:pt x="393130" y="313762"/>
                      <a:pt x="393130" y="313762"/>
                    </a:cubicBezTo>
                    <a:cubicBezTo>
                      <a:pt x="434376" y="292659"/>
                      <a:pt x="475623" y="271556"/>
                      <a:pt x="517349" y="250454"/>
                    </a:cubicBezTo>
                    <a:cubicBezTo>
                      <a:pt x="486174" y="208248"/>
                      <a:pt x="449724" y="170838"/>
                      <a:pt x="416151" y="13103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4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74019515-C708-4224-96AF-FB25D0CFC55C}"/>
              </a:ext>
            </a:extLst>
          </p:cNvPr>
          <p:cNvGrpSpPr/>
          <p:nvPr/>
        </p:nvGrpSpPr>
        <p:grpSpPr>
          <a:xfrm>
            <a:off x="6502757" y="1750885"/>
            <a:ext cx="1579169" cy="1635670"/>
            <a:chOff x="6563619" y="1067070"/>
            <a:chExt cx="1784092" cy="18479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8CD1BDD2-61A7-4865-9C24-3E76CCF075B1}"/>
                </a:ext>
              </a:extLst>
            </p:cNvPr>
            <p:cNvSpPr/>
            <p:nvPr/>
          </p:nvSpPr>
          <p:spPr>
            <a:xfrm>
              <a:off x="6722504" y="1067070"/>
              <a:ext cx="1625207" cy="1083905"/>
            </a:xfrm>
            <a:custGeom>
              <a:avLst/>
              <a:gdLst>
                <a:gd name="connsiteX0" fmla="*/ 1433423 w 1625207"/>
                <a:gd name="connsiteY0" fmla="*/ 1036904 h 1083905"/>
                <a:gd name="connsiteX1" fmla="*/ 1366278 w 1625207"/>
                <a:gd name="connsiteY1" fmla="*/ 941461 h 1083905"/>
                <a:gd name="connsiteX2" fmla="*/ 1389779 w 1625207"/>
                <a:gd name="connsiteY2" fmla="*/ 782710 h 1083905"/>
                <a:gd name="connsiteX3" fmla="*/ 1412320 w 1625207"/>
                <a:gd name="connsiteY3" fmla="*/ 671440 h 1083905"/>
                <a:gd name="connsiteX4" fmla="*/ 1388340 w 1625207"/>
                <a:gd name="connsiteY4" fmla="*/ 624918 h 1083905"/>
                <a:gd name="connsiteX5" fmla="*/ 1345654 w 1625207"/>
                <a:gd name="connsiteY5" fmla="*/ 645062 h 1083905"/>
                <a:gd name="connsiteX6" fmla="*/ 1045418 w 1625207"/>
                <a:gd name="connsiteY6" fmla="*/ 1045537 h 1083905"/>
                <a:gd name="connsiteX7" fmla="*/ 923117 w 1625207"/>
                <a:gd name="connsiteY7" fmla="*/ 1083906 h 1083905"/>
                <a:gd name="connsiteX8" fmla="*/ 936546 w 1625207"/>
                <a:gd name="connsiteY8" fmla="*/ 1060884 h 1083905"/>
                <a:gd name="connsiteX9" fmla="*/ 1024795 w 1625207"/>
                <a:gd name="connsiteY9" fmla="*/ 973595 h 1083905"/>
                <a:gd name="connsiteX10" fmla="*/ 1060766 w 1625207"/>
                <a:gd name="connsiteY10" fmla="*/ 952013 h 1083905"/>
                <a:gd name="connsiteX11" fmla="*/ 1184025 w 1625207"/>
                <a:gd name="connsiteY11" fmla="*/ 773597 h 1083905"/>
                <a:gd name="connsiteX12" fmla="*/ 1133666 w 1625207"/>
                <a:gd name="connsiteY12" fmla="*/ 703095 h 1083905"/>
                <a:gd name="connsiteX13" fmla="*/ 1105849 w 1625207"/>
                <a:gd name="connsiteY13" fmla="*/ 689186 h 1083905"/>
                <a:gd name="connsiteX14" fmla="*/ 1084746 w 1625207"/>
                <a:gd name="connsiteY14" fmla="*/ 659450 h 1083905"/>
                <a:gd name="connsiteX15" fmla="*/ 1072756 w 1625207"/>
                <a:gd name="connsiteY15" fmla="*/ 561130 h 1083905"/>
                <a:gd name="connsiteX16" fmla="*/ 1046857 w 1625207"/>
                <a:gd name="connsiteY16" fmla="*/ 604295 h 1083905"/>
                <a:gd name="connsiteX17" fmla="*/ 1009447 w 1625207"/>
                <a:gd name="connsiteY17" fmla="*/ 616765 h 1083905"/>
                <a:gd name="connsiteX18" fmla="*/ 936067 w 1625207"/>
                <a:gd name="connsiteY18" fmla="*/ 587029 h 1083905"/>
                <a:gd name="connsiteX19" fmla="*/ 915443 w 1625207"/>
                <a:gd name="connsiteY19" fmla="*/ 552976 h 1083905"/>
                <a:gd name="connsiteX20" fmla="*/ 924556 w 1625207"/>
                <a:gd name="connsiteY20" fmla="*/ 485831 h 1083905"/>
                <a:gd name="connsiteX21" fmla="*/ 899616 w 1625207"/>
                <a:gd name="connsiteY21" fmla="*/ 548180 h 1083905"/>
                <a:gd name="connsiteX22" fmla="*/ 866523 w 1625207"/>
                <a:gd name="connsiteY22" fmla="*/ 562089 h 1083905"/>
                <a:gd name="connsiteX23" fmla="*/ 815204 w 1625207"/>
                <a:gd name="connsiteY23" fmla="*/ 542425 h 1083905"/>
                <a:gd name="connsiteX24" fmla="*/ 799378 w 1625207"/>
                <a:gd name="connsiteY24" fmla="*/ 504056 h 1083905"/>
                <a:gd name="connsiteX25" fmla="*/ 827195 w 1625207"/>
                <a:gd name="connsiteY25" fmla="*/ 439788 h 1083905"/>
                <a:gd name="connsiteX26" fmla="*/ 774917 w 1625207"/>
                <a:gd name="connsiteY26" fmla="*/ 505495 h 1083905"/>
                <a:gd name="connsiteX27" fmla="*/ 736548 w 1625207"/>
                <a:gd name="connsiteY27" fmla="*/ 516526 h 1083905"/>
                <a:gd name="connsiteX28" fmla="*/ 704894 w 1625207"/>
                <a:gd name="connsiteY28" fmla="*/ 448901 h 1083905"/>
                <a:gd name="connsiteX29" fmla="*/ 712568 w 1625207"/>
                <a:gd name="connsiteY29" fmla="*/ 432114 h 1083905"/>
                <a:gd name="connsiteX30" fmla="*/ 692424 w 1625207"/>
                <a:gd name="connsiteY30" fmla="*/ 472881 h 1083905"/>
                <a:gd name="connsiteX31" fmla="*/ 659810 w 1625207"/>
                <a:gd name="connsiteY31" fmla="*/ 491107 h 1083905"/>
                <a:gd name="connsiteX32" fmla="*/ 598900 w 1625207"/>
                <a:gd name="connsiteY32" fmla="*/ 479116 h 1083905"/>
                <a:gd name="connsiteX33" fmla="*/ 589308 w 1625207"/>
                <a:gd name="connsiteY33" fmla="*/ 452738 h 1083905"/>
                <a:gd name="connsiteX34" fmla="*/ 643024 w 1625207"/>
                <a:gd name="connsiteY34" fmla="*/ 393745 h 1083905"/>
                <a:gd name="connsiteX35" fmla="*/ 580195 w 1625207"/>
                <a:gd name="connsiteY35" fmla="*/ 450819 h 1083905"/>
                <a:gd name="connsiteX36" fmla="*/ 539908 w 1625207"/>
                <a:gd name="connsiteY36" fmla="*/ 457534 h 1083905"/>
                <a:gd name="connsiteX37" fmla="*/ 456935 w 1625207"/>
                <a:gd name="connsiteY37" fmla="*/ 470963 h 1083905"/>
                <a:gd name="connsiteX38" fmla="*/ 413291 w 1625207"/>
                <a:gd name="connsiteY38" fmla="*/ 674318 h 1083905"/>
                <a:gd name="connsiteX39" fmla="*/ 425281 w 1625207"/>
                <a:gd name="connsiteY39" fmla="*/ 730912 h 1083905"/>
                <a:gd name="connsiteX40" fmla="*/ 425281 w 1625207"/>
                <a:gd name="connsiteY40" fmla="*/ 848417 h 1083905"/>
                <a:gd name="connsiteX41" fmla="*/ 419046 w 1625207"/>
                <a:gd name="connsiteY41" fmla="*/ 873836 h 1083905"/>
                <a:gd name="connsiteX42" fmla="*/ 327440 w 1625207"/>
                <a:gd name="connsiteY42" fmla="*/ 566405 h 1083905"/>
                <a:gd name="connsiteX43" fmla="*/ 408495 w 1625207"/>
                <a:gd name="connsiteY43" fmla="*/ 298783 h 1083905"/>
                <a:gd name="connsiteX44" fmla="*/ 403218 w 1625207"/>
                <a:gd name="connsiteY44" fmla="*/ 270965 h 1083905"/>
                <a:gd name="connsiteX45" fmla="*/ 329838 w 1625207"/>
                <a:gd name="connsiteY45" fmla="*/ 275761 h 1083905"/>
                <a:gd name="connsiteX46" fmla="*/ 253100 w 1625207"/>
                <a:gd name="connsiteY46" fmla="*/ 394705 h 1083905"/>
                <a:gd name="connsiteX47" fmla="*/ 156698 w 1625207"/>
                <a:gd name="connsiteY47" fmla="*/ 506934 h 1083905"/>
                <a:gd name="connsiteX48" fmla="*/ 7060 w 1625207"/>
                <a:gd name="connsiteY48" fmla="*/ 471442 h 1083905"/>
                <a:gd name="connsiteX49" fmla="*/ 825 w 1625207"/>
                <a:gd name="connsiteY49" fmla="*/ 447462 h 1083905"/>
                <a:gd name="connsiteX50" fmla="*/ 32479 w 1625207"/>
                <a:gd name="connsiteY50" fmla="*/ 456095 h 1083905"/>
                <a:gd name="connsiteX51" fmla="*/ 110656 w 1625207"/>
                <a:gd name="connsiteY51" fmla="*/ 430196 h 1083905"/>
                <a:gd name="connsiteX52" fmla="*/ 157178 w 1625207"/>
                <a:gd name="connsiteY52" fmla="*/ 314130 h 1083905"/>
                <a:gd name="connsiteX53" fmla="*/ 223365 w 1625207"/>
                <a:gd name="connsiteY53" fmla="*/ 95907 h 1083905"/>
                <a:gd name="connsiteX54" fmla="*/ 361013 w 1625207"/>
                <a:gd name="connsiteY54" fmla="*/ 464 h 1083905"/>
                <a:gd name="connsiteX55" fmla="*/ 492426 w 1625207"/>
                <a:gd name="connsiteY55" fmla="*/ 72886 h 1083905"/>
                <a:gd name="connsiteX56" fmla="*/ 521203 w 1625207"/>
                <a:gd name="connsiteY56" fmla="*/ 145787 h 1083905"/>
                <a:gd name="connsiteX57" fmla="*/ 546143 w 1625207"/>
                <a:gd name="connsiteY57" fmla="*/ 154420 h 1083905"/>
                <a:gd name="connsiteX58" fmla="*/ 838705 w 1625207"/>
                <a:gd name="connsiteY58" fmla="*/ 60895 h 1083905"/>
                <a:gd name="connsiteX59" fmla="*/ 1268437 w 1625207"/>
                <a:gd name="connsiteY59" fmla="*/ 296384 h 1083905"/>
                <a:gd name="connsiteX60" fmla="*/ 1337501 w 1625207"/>
                <a:gd name="connsiteY60" fmla="*/ 459452 h 1083905"/>
                <a:gd name="connsiteX61" fmla="*/ 1403207 w 1625207"/>
                <a:gd name="connsiteY61" fmla="*/ 425879 h 1083905"/>
                <a:gd name="connsiteX62" fmla="*/ 1620951 w 1625207"/>
                <a:gd name="connsiteY62" fmla="*/ 529475 h 1083905"/>
                <a:gd name="connsiteX63" fmla="*/ 1599848 w 1625207"/>
                <a:gd name="connsiteY63" fmla="*/ 654174 h 1083905"/>
                <a:gd name="connsiteX64" fmla="*/ 1476109 w 1625207"/>
                <a:gd name="connsiteY64" fmla="*/ 872877 h 1083905"/>
                <a:gd name="connsiteX65" fmla="*/ 1457883 w 1625207"/>
                <a:gd name="connsiteY65" fmla="*/ 974554 h 1083905"/>
                <a:gd name="connsiteX66" fmla="*/ 1507283 w 1625207"/>
                <a:gd name="connsiteY66" fmla="*/ 1019638 h 1083905"/>
                <a:gd name="connsiteX67" fmla="*/ 1507763 w 1625207"/>
                <a:gd name="connsiteY67" fmla="*/ 1036424 h 1083905"/>
                <a:gd name="connsiteX68" fmla="*/ 1433423 w 1625207"/>
                <a:gd name="connsiteY68" fmla="*/ 1036904 h 1083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625207" h="1083905">
                  <a:moveTo>
                    <a:pt x="1433423" y="1036904"/>
                  </a:moveTo>
                  <a:cubicBezTo>
                    <a:pt x="1389299" y="1020117"/>
                    <a:pt x="1371553" y="984626"/>
                    <a:pt x="1366278" y="941461"/>
                  </a:cubicBezTo>
                  <a:cubicBezTo>
                    <a:pt x="1359563" y="886786"/>
                    <a:pt x="1371553" y="834028"/>
                    <a:pt x="1389779" y="782710"/>
                  </a:cubicBezTo>
                  <a:cubicBezTo>
                    <a:pt x="1402728" y="746739"/>
                    <a:pt x="1414239" y="710289"/>
                    <a:pt x="1412320" y="671440"/>
                  </a:cubicBezTo>
                  <a:cubicBezTo>
                    <a:pt x="1411361" y="652735"/>
                    <a:pt x="1405126" y="635469"/>
                    <a:pt x="1388340" y="624918"/>
                  </a:cubicBezTo>
                  <a:cubicBezTo>
                    <a:pt x="1360523" y="608132"/>
                    <a:pt x="1351410" y="613887"/>
                    <a:pt x="1345654" y="645062"/>
                  </a:cubicBezTo>
                  <a:cubicBezTo>
                    <a:pt x="1313520" y="829232"/>
                    <a:pt x="1216159" y="964962"/>
                    <a:pt x="1045418" y="1045537"/>
                  </a:cubicBezTo>
                  <a:cubicBezTo>
                    <a:pt x="1006569" y="1063762"/>
                    <a:pt x="965323" y="1075752"/>
                    <a:pt x="923117" y="1083906"/>
                  </a:cubicBezTo>
                  <a:cubicBezTo>
                    <a:pt x="919280" y="1071436"/>
                    <a:pt x="929352" y="1066640"/>
                    <a:pt x="936546" y="1060884"/>
                  </a:cubicBezTo>
                  <a:cubicBezTo>
                    <a:pt x="968680" y="1034506"/>
                    <a:pt x="997936" y="1004770"/>
                    <a:pt x="1024795" y="973595"/>
                  </a:cubicBezTo>
                  <a:cubicBezTo>
                    <a:pt x="1034866" y="962085"/>
                    <a:pt x="1045897" y="955370"/>
                    <a:pt x="1060766" y="952013"/>
                  </a:cubicBezTo>
                  <a:cubicBezTo>
                    <a:pt x="1144217" y="934267"/>
                    <a:pt x="1197455" y="857529"/>
                    <a:pt x="1184025" y="773597"/>
                  </a:cubicBezTo>
                  <a:cubicBezTo>
                    <a:pt x="1179229" y="742902"/>
                    <a:pt x="1166280" y="715564"/>
                    <a:pt x="1133666" y="703095"/>
                  </a:cubicBezTo>
                  <a:cubicBezTo>
                    <a:pt x="1124074" y="699258"/>
                    <a:pt x="1114961" y="693982"/>
                    <a:pt x="1105849" y="689186"/>
                  </a:cubicBezTo>
                  <a:cubicBezTo>
                    <a:pt x="1093379" y="682951"/>
                    <a:pt x="1086664" y="673359"/>
                    <a:pt x="1084746" y="659450"/>
                  </a:cubicBezTo>
                  <a:cubicBezTo>
                    <a:pt x="1079950" y="627316"/>
                    <a:pt x="1077552" y="594703"/>
                    <a:pt x="1072756" y="561130"/>
                  </a:cubicBezTo>
                  <a:cubicBezTo>
                    <a:pt x="1064602" y="576477"/>
                    <a:pt x="1055970" y="590386"/>
                    <a:pt x="1046857" y="604295"/>
                  </a:cubicBezTo>
                  <a:cubicBezTo>
                    <a:pt x="1037265" y="618203"/>
                    <a:pt x="1025274" y="623000"/>
                    <a:pt x="1009447" y="616765"/>
                  </a:cubicBezTo>
                  <a:cubicBezTo>
                    <a:pt x="984987" y="607172"/>
                    <a:pt x="960047" y="598060"/>
                    <a:pt x="936067" y="587029"/>
                  </a:cubicBezTo>
                  <a:cubicBezTo>
                    <a:pt x="921198" y="580794"/>
                    <a:pt x="914004" y="570242"/>
                    <a:pt x="915443" y="552976"/>
                  </a:cubicBezTo>
                  <a:cubicBezTo>
                    <a:pt x="917362" y="531394"/>
                    <a:pt x="918321" y="509811"/>
                    <a:pt x="924556" y="485831"/>
                  </a:cubicBezTo>
                  <a:cubicBezTo>
                    <a:pt x="917841" y="509332"/>
                    <a:pt x="908249" y="528516"/>
                    <a:pt x="899616" y="548180"/>
                  </a:cubicBezTo>
                  <a:cubicBezTo>
                    <a:pt x="892902" y="563048"/>
                    <a:pt x="881870" y="567844"/>
                    <a:pt x="866523" y="562089"/>
                  </a:cubicBezTo>
                  <a:cubicBezTo>
                    <a:pt x="849257" y="555374"/>
                    <a:pt x="831991" y="549619"/>
                    <a:pt x="815204" y="542425"/>
                  </a:cubicBezTo>
                  <a:cubicBezTo>
                    <a:pt x="795540" y="534272"/>
                    <a:pt x="791703" y="524679"/>
                    <a:pt x="799378" y="504056"/>
                  </a:cubicBezTo>
                  <a:cubicBezTo>
                    <a:pt x="808010" y="481035"/>
                    <a:pt x="817123" y="458013"/>
                    <a:pt x="827195" y="439788"/>
                  </a:cubicBezTo>
                  <a:cubicBezTo>
                    <a:pt x="812327" y="459932"/>
                    <a:pt x="793142" y="482474"/>
                    <a:pt x="774917" y="505495"/>
                  </a:cubicBezTo>
                  <a:cubicBezTo>
                    <a:pt x="764366" y="518444"/>
                    <a:pt x="751896" y="521322"/>
                    <a:pt x="736548" y="516526"/>
                  </a:cubicBezTo>
                  <a:cubicBezTo>
                    <a:pt x="686669" y="500699"/>
                    <a:pt x="674199" y="503097"/>
                    <a:pt x="704894" y="448901"/>
                  </a:cubicBezTo>
                  <a:cubicBezTo>
                    <a:pt x="707771" y="443625"/>
                    <a:pt x="710650" y="437870"/>
                    <a:pt x="712568" y="432114"/>
                  </a:cubicBezTo>
                  <a:cubicBezTo>
                    <a:pt x="706812" y="446023"/>
                    <a:pt x="698659" y="458973"/>
                    <a:pt x="692424" y="472881"/>
                  </a:cubicBezTo>
                  <a:cubicBezTo>
                    <a:pt x="686189" y="487749"/>
                    <a:pt x="674679" y="493025"/>
                    <a:pt x="659810" y="491107"/>
                  </a:cubicBezTo>
                  <a:cubicBezTo>
                    <a:pt x="639187" y="488708"/>
                    <a:pt x="619043" y="483912"/>
                    <a:pt x="598900" y="479116"/>
                  </a:cubicBezTo>
                  <a:cubicBezTo>
                    <a:pt x="583073" y="475279"/>
                    <a:pt x="580195" y="466646"/>
                    <a:pt x="589308" y="452738"/>
                  </a:cubicBezTo>
                  <a:cubicBezTo>
                    <a:pt x="604655" y="429237"/>
                    <a:pt x="627677" y="412450"/>
                    <a:pt x="643024" y="393745"/>
                  </a:cubicBezTo>
                  <a:cubicBezTo>
                    <a:pt x="625758" y="412930"/>
                    <a:pt x="603217" y="432114"/>
                    <a:pt x="580195" y="450819"/>
                  </a:cubicBezTo>
                  <a:cubicBezTo>
                    <a:pt x="567725" y="460411"/>
                    <a:pt x="554296" y="464728"/>
                    <a:pt x="539908" y="457534"/>
                  </a:cubicBezTo>
                  <a:cubicBezTo>
                    <a:pt x="508733" y="441707"/>
                    <a:pt x="481875" y="454656"/>
                    <a:pt x="456935" y="470963"/>
                  </a:cubicBezTo>
                  <a:cubicBezTo>
                    <a:pt x="395065" y="512209"/>
                    <a:pt x="373962" y="609091"/>
                    <a:pt x="413291" y="674318"/>
                  </a:cubicBezTo>
                  <a:cubicBezTo>
                    <a:pt x="424321" y="692543"/>
                    <a:pt x="427199" y="709809"/>
                    <a:pt x="425281" y="730912"/>
                  </a:cubicBezTo>
                  <a:cubicBezTo>
                    <a:pt x="421923" y="769761"/>
                    <a:pt x="422403" y="809089"/>
                    <a:pt x="425281" y="848417"/>
                  </a:cubicBezTo>
                  <a:cubicBezTo>
                    <a:pt x="425760" y="857529"/>
                    <a:pt x="430557" y="867601"/>
                    <a:pt x="419046" y="873836"/>
                  </a:cubicBezTo>
                  <a:cubicBezTo>
                    <a:pt x="355258" y="781271"/>
                    <a:pt x="325522" y="679114"/>
                    <a:pt x="327440" y="566405"/>
                  </a:cubicBezTo>
                  <a:cubicBezTo>
                    <a:pt x="329358" y="469044"/>
                    <a:pt x="357176" y="380316"/>
                    <a:pt x="408495" y="298783"/>
                  </a:cubicBezTo>
                  <a:cubicBezTo>
                    <a:pt x="417607" y="284394"/>
                    <a:pt x="410413" y="277680"/>
                    <a:pt x="403218" y="270965"/>
                  </a:cubicBezTo>
                  <a:cubicBezTo>
                    <a:pt x="383554" y="252260"/>
                    <a:pt x="353339" y="255138"/>
                    <a:pt x="329838" y="275761"/>
                  </a:cubicBezTo>
                  <a:cubicBezTo>
                    <a:pt x="292908" y="307895"/>
                    <a:pt x="275642" y="352979"/>
                    <a:pt x="253100" y="394705"/>
                  </a:cubicBezTo>
                  <a:cubicBezTo>
                    <a:pt x="229120" y="439309"/>
                    <a:pt x="200343" y="479596"/>
                    <a:pt x="156698" y="506934"/>
                  </a:cubicBezTo>
                  <a:cubicBezTo>
                    <a:pt x="100584" y="541945"/>
                    <a:pt x="41592" y="528037"/>
                    <a:pt x="7060" y="471442"/>
                  </a:cubicBezTo>
                  <a:cubicBezTo>
                    <a:pt x="3223" y="465208"/>
                    <a:pt x="-2053" y="458493"/>
                    <a:pt x="825" y="447462"/>
                  </a:cubicBezTo>
                  <a:cubicBezTo>
                    <a:pt x="11376" y="450340"/>
                    <a:pt x="21928" y="453217"/>
                    <a:pt x="32479" y="456095"/>
                  </a:cubicBezTo>
                  <a:cubicBezTo>
                    <a:pt x="63174" y="465208"/>
                    <a:pt x="90992" y="456095"/>
                    <a:pt x="110656" y="430196"/>
                  </a:cubicBezTo>
                  <a:cubicBezTo>
                    <a:pt x="137035" y="395664"/>
                    <a:pt x="146627" y="354897"/>
                    <a:pt x="157178" y="314130"/>
                  </a:cubicBezTo>
                  <a:cubicBezTo>
                    <a:pt x="176363" y="240270"/>
                    <a:pt x="188353" y="164491"/>
                    <a:pt x="223365" y="95907"/>
                  </a:cubicBezTo>
                  <a:cubicBezTo>
                    <a:pt x="252141" y="39313"/>
                    <a:pt x="296265" y="5261"/>
                    <a:pt x="361013" y="464"/>
                  </a:cubicBezTo>
                  <a:cubicBezTo>
                    <a:pt x="420485" y="-3852"/>
                    <a:pt x="463170" y="22047"/>
                    <a:pt x="492426" y="72886"/>
                  </a:cubicBezTo>
                  <a:cubicBezTo>
                    <a:pt x="505855" y="95907"/>
                    <a:pt x="515927" y="119888"/>
                    <a:pt x="521203" y="145787"/>
                  </a:cubicBezTo>
                  <a:cubicBezTo>
                    <a:pt x="525040" y="164971"/>
                    <a:pt x="531275" y="164971"/>
                    <a:pt x="546143" y="154420"/>
                  </a:cubicBezTo>
                  <a:cubicBezTo>
                    <a:pt x="633432" y="91591"/>
                    <a:pt x="732232" y="58977"/>
                    <a:pt x="838705" y="60895"/>
                  </a:cubicBezTo>
                  <a:cubicBezTo>
                    <a:pt x="1021917" y="63773"/>
                    <a:pt x="1166760" y="142429"/>
                    <a:pt x="1268437" y="296384"/>
                  </a:cubicBezTo>
                  <a:cubicBezTo>
                    <a:pt x="1301051" y="345784"/>
                    <a:pt x="1321674" y="400940"/>
                    <a:pt x="1337501" y="459452"/>
                  </a:cubicBezTo>
                  <a:cubicBezTo>
                    <a:pt x="1360042" y="447462"/>
                    <a:pt x="1381145" y="434992"/>
                    <a:pt x="1403207" y="425879"/>
                  </a:cubicBezTo>
                  <a:cubicBezTo>
                    <a:pt x="1507283" y="382235"/>
                    <a:pt x="1590736" y="420124"/>
                    <a:pt x="1620951" y="529475"/>
                  </a:cubicBezTo>
                  <a:cubicBezTo>
                    <a:pt x="1632941" y="572161"/>
                    <a:pt x="1617594" y="613887"/>
                    <a:pt x="1599848" y="654174"/>
                  </a:cubicBezTo>
                  <a:cubicBezTo>
                    <a:pt x="1566275" y="731392"/>
                    <a:pt x="1512079" y="797098"/>
                    <a:pt x="1476109" y="872877"/>
                  </a:cubicBezTo>
                  <a:cubicBezTo>
                    <a:pt x="1460761" y="904531"/>
                    <a:pt x="1441576" y="936186"/>
                    <a:pt x="1457883" y="974554"/>
                  </a:cubicBezTo>
                  <a:cubicBezTo>
                    <a:pt x="1467955" y="997576"/>
                    <a:pt x="1486180" y="1009566"/>
                    <a:pt x="1507283" y="1019638"/>
                  </a:cubicBezTo>
                  <a:cubicBezTo>
                    <a:pt x="1516876" y="1023954"/>
                    <a:pt x="1528866" y="1030189"/>
                    <a:pt x="1507763" y="1036424"/>
                  </a:cubicBezTo>
                  <a:cubicBezTo>
                    <a:pt x="1484741" y="1044578"/>
                    <a:pt x="1458843" y="1044578"/>
                    <a:pt x="1433423" y="1036904"/>
                  </a:cubicBezTo>
                  <a:close/>
                </a:path>
              </a:pathLst>
            </a:custGeom>
            <a:solidFill>
              <a:srgbClr val="3D1B0F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DE93E90B-9B02-4EA8-A7D7-A7233A0293E2}"/>
                </a:ext>
              </a:extLst>
            </p:cNvPr>
            <p:cNvSpPr/>
            <p:nvPr/>
          </p:nvSpPr>
          <p:spPr>
            <a:xfrm>
              <a:off x="6821725" y="1441152"/>
              <a:ext cx="1097111" cy="1146500"/>
            </a:xfrm>
            <a:custGeom>
              <a:avLst/>
              <a:gdLst>
                <a:gd name="connsiteX0" fmla="*/ 320305 w 1097111"/>
                <a:gd name="connsiteY0" fmla="*/ 500234 h 1146500"/>
                <a:gd name="connsiteX1" fmla="*/ 321264 w 1097111"/>
                <a:gd name="connsiteY1" fmla="*/ 335248 h 1146500"/>
                <a:gd name="connsiteX2" fmla="*/ 311672 w 1097111"/>
                <a:gd name="connsiteY2" fmla="*/ 311747 h 1146500"/>
                <a:gd name="connsiteX3" fmla="*/ 357235 w 1097111"/>
                <a:gd name="connsiteY3" fmla="*/ 89208 h 1146500"/>
                <a:gd name="connsiteX4" fmla="*/ 447402 w 1097111"/>
                <a:gd name="connsiteY4" fmla="*/ 78656 h 1146500"/>
                <a:gd name="connsiteX5" fmla="*/ 474740 w 1097111"/>
                <a:gd name="connsiteY5" fmla="*/ 73381 h 1146500"/>
                <a:gd name="connsiteX6" fmla="*/ 568743 w 1097111"/>
                <a:gd name="connsiteY6" fmla="*/ 0 h 1146500"/>
                <a:gd name="connsiteX7" fmla="*/ 485291 w 1097111"/>
                <a:gd name="connsiteY7" fmla="*/ 94963 h 1146500"/>
                <a:gd name="connsiteX8" fmla="*/ 569702 w 1097111"/>
                <a:gd name="connsiteY8" fmla="*/ 112229 h 1146500"/>
                <a:gd name="connsiteX9" fmla="*/ 587448 w 1097111"/>
                <a:gd name="connsiteY9" fmla="*/ 100239 h 1146500"/>
                <a:gd name="connsiteX10" fmla="*/ 625817 w 1097111"/>
                <a:gd name="connsiteY10" fmla="*/ 38848 h 1146500"/>
                <a:gd name="connsiteX11" fmla="*/ 598479 w 1097111"/>
                <a:gd name="connsiteY11" fmla="*/ 104555 h 1146500"/>
                <a:gd name="connsiteX12" fmla="*/ 608071 w 1097111"/>
                <a:gd name="connsiteY12" fmla="*/ 126617 h 1146500"/>
                <a:gd name="connsiteX13" fmla="*/ 689605 w 1097111"/>
                <a:gd name="connsiteY13" fmla="*/ 103596 h 1146500"/>
                <a:gd name="connsiteX14" fmla="*/ 744281 w 1097111"/>
                <a:gd name="connsiteY14" fmla="*/ 43645 h 1146500"/>
                <a:gd name="connsiteX15" fmla="*/ 706871 w 1097111"/>
                <a:gd name="connsiteY15" fmla="*/ 133332 h 1146500"/>
                <a:gd name="connsiteX16" fmla="*/ 719821 w 1097111"/>
                <a:gd name="connsiteY16" fmla="*/ 162109 h 1146500"/>
                <a:gd name="connsiteX17" fmla="*/ 771139 w 1097111"/>
                <a:gd name="connsiteY17" fmla="*/ 181773 h 1146500"/>
                <a:gd name="connsiteX18" fmla="*/ 796079 w 1097111"/>
                <a:gd name="connsiteY18" fmla="*/ 171701 h 1146500"/>
                <a:gd name="connsiteX19" fmla="*/ 833009 w 1097111"/>
                <a:gd name="connsiteY19" fmla="*/ 96402 h 1146500"/>
                <a:gd name="connsiteX20" fmla="*/ 824856 w 1097111"/>
                <a:gd name="connsiteY20" fmla="*/ 180334 h 1146500"/>
                <a:gd name="connsiteX21" fmla="*/ 840203 w 1097111"/>
                <a:gd name="connsiteY21" fmla="*/ 207192 h 1146500"/>
                <a:gd name="connsiteX22" fmla="*/ 918380 w 1097111"/>
                <a:gd name="connsiteY22" fmla="*/ 237887 h 1146500"/>
                <a:gd name="connsiteX23" fmla="*/ 941401 w 1097111"/>
                <a:gd name="connsiteY23" fmla="*/ 230213 h 1146500"/>
                <a:gd name="connsiteX24" fmla="*/ 980249 w 1097111"/>
                <a:gd name="connsiteY24" fmla="*/ 166425 h 1146500"/>
                <a:gd name="connsiteX25" fmla="*/ 993679 w 1097111"/>
                <a:gd name="connsiteY25" fmla="*/ 282971 h 1146500"/>
                <a:gd name="connsiteX26" fmla="*/ 1012863 w 1097111"/>
                <a:gd name="connsiteY26" fmla="*/ 309349 h 1146500"/>
                <a:gd name="connsiteX27" fmla="*/ 1032527 w 1097111"/>
                <a:gd name="connsiteY27" fmla="*/ 318462 h 1146500"/>
                <a:gd name="connsiteX28" fmla="*/ 1096795 w 1097111"/>
                <a:gd name="connsiteY28" fmla="*/ 418700 h 1146500"/>
                <a:gd name="connsiteX29" fmla="*/ 961545 w 1097111"/>
                <a:gd name="connsiteY29" fmla="*/ 586085 h 1146500"/>
                <a:gd name="connsiteX30" fmla="*/ 943799 w 1097111"/>
                <a:gd name="connsiteY30" fmla="*/ 591840 h 1146500"/>
                <a:gd name="connsiteX31" fmla="*/ 825815 w 1097111"/>
                <a:gd name="connsiteY31" fmla="*/ 709824 h 1146500"/>
                <a:gd name="connsiteX32" fmla="*/ 730852 w 1097111"/>
                <a:gd name="connsiteY32" fmla="*/ 762102 h 1146500"/>
                <a:gd name="connsiteX33" fmla="*/ 686248 w 1097111"/>
                <a:gd name="connsiteY33" fmla="*/ 776970 h 1146500"/>
                <a:gd name="connsiteX34" fmla="*/ 635889 w 1097111"/>
                <a:gd name="connsiteY34" fmla="*/ 818696 h 1146500"/>
                <a:gd name="connsiteX35" fmla="*/ 603755 w 1097111"/>
                <a:gd name="connsiteY35" fmla="*/ 897352 h 1146500"/>
                <a:gd name="connsiteX36" fmla="*/ 613827 w 1097111"/>
                <a:gd name="connsiteY36" fmla="*/ 936201 h 1146500"/>
                <a:gd name="connsiteX37" fmla="*/ 801834 w 1097111"/>
                <a:gd name="connsiteY37" fmla="*/ 1097350 h 1146500"/>
                <a:gd name="connsiteX38" fmla="*/ 838285 w 1097111"/>
                <a:gd name="connsiteY38" fmla="*/ 1142434 h 1146500"/>
                <a:gd name="connsiteX39" fmla="*/ 813345 w 1097111"/>
                <a:gd name="connsiteY39" fmla="*/ 1143393 h 1146500"/>
                <a:gd name="connsiteX40" fmla="*/ 582172 w 1097111"/>
                <a:gd name="connsiteY40" fmla="*/ 1071931 h 1146500"/>
                <a:gd name="connsiteX41" fmla="*/ 300641 w 1097111"/>
                <a:gd name="connsiteY41" fmla="*/ 956824 h 1146500"/>
                <a:gd name="connsiteX42" fmla="*/ 17191 w 1097111"/>
                <a:gd name="connsiteY42" fmla="*/ 811502 h 1146500"/>
                <a:gd name="connsiteX43" fmla="*/ 884 w 1097111"/>
                <a:gd name="connsiteY43" fmla="*/ 789440 h 1146500"/>
                <a:gd name="connsiteX44" fmla="*/ 268027 w 1097111"/>
                <a:gd name="connsiteY44" fmla="*/ 803828 h 1146500"/>
                <a:gd name="connsiteX45" fmla="*/ 270425 w 1097111"/>
                <a:gd name="connsiteY45" fmla="*/ 804787 h 1146500"/>
                <a:gd name="connsiteX46" fmla="*/ 352919 w 1097111"/>
                <a:gd name="connsiteY46" fmla="*/ 763061 h 1146500"/>
                <a:gd name="connsiteX47" fmla="*/ 382175 w 1097111"/>
                <a:gd name="connsiteY47" fmla="*/ 693518 h 1146500"/>
                <a:gd name="connsiteX48" fmla="*/ 382654 w 1097111"/>
                <a:gd name="connsiteY48" fmla="*/ 665700 h 1146500"/>
                <a:gd name="connsiteX49" fmla="*/ 325580 w 1097111"/>
                <a:gd name="connsiteY49" fmla="*/ 511745 h 1146500"/>
                <a:gd name="connsiteX50" fmla="*/ 320305 w 1097111"/>
                <a:gd name="connsiteY50" fmla="*/ 500234 h 114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097111" h="1146500">
                  <a:moveTo>
                    <a:pt x="320305" y="500234"/>
                  </a:moveTo>
                  <a:cubicBezTo>
                    <a:pt x="316948" y="445079"/>
                    <a:pt x="313111" y="390403"/>
                    <a:pt x="321264" y="335248"/>
                  </a:cubicBezTo>
                  <a:cubicBezTo>
                    <a:pt x="322703" y="325176"/>
                    <a:pt x="315988" y="318941"/>
                    <a:pt x="311672" y="311747"/>
                  </a:cubicBezTo>
                  <a:cubicBezTo>
                    <a:pt x="264670" y="237887"/>
                    <a:pt x="285293" y="133811"/>
                    <a:pt x="357235" y="89208"/>
                  </a:cubicBezTo>
                  <a:cubicBezTo>
                    <a:pt x="384573" y="72421"/>
                    <a:pt x="414308" y="57553"/>
                    <a:pt x="447402" y="78656"/>
                  </a:cubicBezTo>
                  <a:cubicBezTo>
                    <a:pt x="457953" y="85850"/>
                    <a:pt x="466107" y="81054"/>
                    <a:pt x="474740" y="73381"/>
                  </a:cubicBezTo>
                  <a:cubicBezTo>
                    <a:pt x="504475" y="47482"/>
                    <a:pt x="535171" y="22062"/>
                    <a:pt x="568743" y="0"/>
                  </a:cubicBezTo>
                  <a:cubicBezTo>
                    <a:pt x="541885" y="30695"/>
                    <a:pt x="515027" y="61390"/>
                    <a:pt x="485291" y="94963"/>
                  </a:cubicBezTo>
                  <a:cubicBezTo>
                    <a:pt x="515986" y="101198"/>
                    <a:pt x="542844" y="106474"/>
                    <a:pt x="569702" y="112229"/>
                  </a:cubicBezTo>
                  <a:cubicBezTo>
                    <a:pt x="580254" y="114627"/>
                    <a:pt x="583611" y="107433"/>
                    <a:pt x="587448" y="100239"/>
                  </a:cubicBezTo>
                  <a:cubicBezTo>
                    <a:pt x="598959" y="79136"/>
                    <a:pt x="609990" y="58033"/>
                    <a:pt x="625817" y="38848"/>
                  </a:cubicBezTo>
                  <a:cubicBezTo>
                    <a:pt x="616705" y="60911"/>
                    <a:pt x="608071" y="82973"/>
                    <a:pt x="598479" y="104555"/>
                  </a:cubicBezTo>
                  <a:cubicBezTo>
                    <a:pt x="593204" y="116545"/>
                    <a:pt x="594163" y="122301"/>
                    <a:pt x="608071" y="126617"/>
                  </a:cubicBezTo>
                  <a:cubicBezTo>
                    <a:pt x="657472" y="142444"/>
                    <a:pt x="657472" y="142924"/>
                    <a:pt x="689605" y="103596"/>
                  </a:cubicBezTo>
                  <a:cubicBezTo>
                    <a:pt x="706392" y="82973"/>
                    <a:pt x="723657" y="61870"/>
                    <a:pt x="744281" y="43645"/>
                  </a:cubicBezTo>
                  <a:cubicBezTo>
                    <a:pt x="731811" y="73860"/>
                    <a:pt x="720780" y="104076"/>
                    <a:pt x="706871" y="133332"/>
                  </a:cubicBezTo>
                  <a:cubicBezTo>
                    <a:pt x="698718" y="150118"/>
                    <a:pt x="703035" y="157312"/>
                    <a:pt x="719821" y="162109"/>
                  </a:cubicBezTo>
                  <a:cubicBezTo>
                    <a:pt x="737566" y="167384"/>
                    <a:pt x="754832" y="174099"/>
                    <a:pt x="771139" y="181773"/>
                  </a:cubicBezTo>
                  <a:cubicBezTo>
                    <a:pt x="784568" y="188008"/>
                    <a:pt x="790803" y="185609"/>
                    <a:pt x="796079" y="171701"/>
                  </a:cubicBezTo>
                  <a:cubicBezTo>
                    <a:pt x="805671" y="145802"/>
                    <a:pt x="817182" y="120862"/>
                    <a:pt x="833009" y="96402"/>
                  </a:cubicBezTo>
                  <a:cubicBezTo>
                    <a:pt x="830611" y="124219"/>
                    <a:pt x="828692" y="152516"/>
                    <a:pt x="824856" y="180334"/>
                  </a:cubicBezTo>
                  <a:cubicBezTo>
                    <a:pt x="822937" y="194242"/>
                    <a:pt x="825815" y="202396"/>
                    <a:pt x="840203" y="207192"/>
                  </a:cubicBezTo>
                  <a:cubicBezTo>
                    <a:pt x="866582" y="216305"/>
                    <a:pt x="892481" y="226856"/>
                    <a:pt x="918380" y="237887"/>
                  </a:cubicBezTo>
                  <a:cubicBezTo>
                    <a:pt x="929890" y="242683"/>
                    <a:pt x="935646" y="240285"/>
                    <a:pt x="941401" y="230213"/>
                  </a:cubicBezTo>
                  <a:cubicBezTo>
                    <a:pt x="952432" y="210549"/>
                    <a:pt x="964902" y="190885"/>
                    <a:pt x="980249" y="166425"/>
                  </a:cubicBezTo>
                  <a:cubicBezTo>
                    <a:pt x="985526" y="209110"/>
                    <a:pt x="990801" y="246040"/>
                    <a:pt x="993679" y="282971"/>
                  </a:cubicBezTo>
                  <a:cubicBezTo>
                    <a:pt x="994638" y="297359"/>
                    <a:pt x="1000873" y="304553"/>
                    <a:pt x="1012863" y="309349"/>
                  </a:cubicBezTo>
                  <a:cubicBezTo>
                    <a:pt x="1019578" y="312227"/>
                    <a:pt x="1025812" y="316064"/>
                    <a:pt x="1032527" y="318462"/>
                  </a:cubicBezTo>
                  <a:cubicBezTo>
                    <a:pt x="1080968" y="334769"/>
                    <a:pt x="1093918" y="375056"/>
                    <a:pt x="1096795" y="418700"/>
                  </a:cubicBezTo>
                  <a:cubicBezTo>
                    <a:pt x="1102071" y="498795"/>
                    <a:pt x="1040681" y="572656"/>
                    <a:pt x="961545" y="586085"/>
                  </a:cubicBezTo>
                  <a:cubicBezTo>
                    <a:pt x="955310" y="587044"/>
                    <a:pt x="948116" y="586085"/>
                    <a:pt x="943799" y="591840"/>
                  </a:cubicBezTo>
                  <a:cubicBezTo>
                    <a:pt x="909747" y="635964"/>
                    <a:pt x="867541" y="672894"/>
                    <a:pt x="825815" y="709824"/>
                  </a:cubicBezTo>
                  <a:cubicBezTo>
                    <a:pt x="794161" y="727090"/>
                    <a:pt x="764905" y="749152"/>
                    <a:pt x="730852" y="762102"/>
                  </a:cubicBezTo>
                  <a:cubicBezTo>
                    <a:pt x="715984" y="767857"/>
                    <a:pt x="701596" y="775531"/>
                    <a:pt x="686248" y="776970"/>
                  </a:cubicBezTo>
                  <a:cubicBezTo>
                    <a:pt x="658910" y="779848"/>
                    <a:pt x="644522" y="793756"/>
                    <a:pt x="635889" y="818696"/>
                  </a:cubicBezTo>
                  <a:cubicBezTo>
                    <a:pt x="626776" y="845554"/>
                    <a:pt x="617664" y="872892"/>
                    <a:pt x="603755" y="897352"/>
                  </a:cubicBezTo>
                  <a:cubicBezTo>
                    <a:pt x="593204" y="916537"/>
                    <a:pt x="599439" y="924690"/>
                    <a:pt x="613827" y="936201"/>
                  </a:cubicBezTo>
                  <a:cubicBezTo>
                    <a:pt x="679054" y="987039"/>
                    <a:pt x="743322" y="1038838"/>
                    <a:pt x="801834" y="1097350"/>
                  </a:cubicBezTo>
                  <a:cubicBezTo>
                    <a:pt x="815264" y="1110779"/>
                    <a:pt x="833968" y="1121331"/>
                    <a:pt x="838285" y="1142434"/>
                  </a:cubicBezTo>
                  <a:cubicBezTo>
                    <a:pt x="830131" y="1150107"/>
                    <a:pt x="821978" y="1144832"/>
                    <a:pt x="813345" y="1143393"/>
                  </a:cubicBezTo>
                  <a:cubicBezTo>
                    <a:pt x="734209" y="1127086"/>
                    <a:pt x="658431" y="1098789"/>
                    <a:pt x="582172" y="1071931"/>
                  </a:cubicBezTo>
                  <a:cubicBezTo>
                    <a:pt x="486730" y="1037878"/>
                    <a:pt x="393206" y="998550"/>
                    <a:pt x="300641" y="956824"/>
                  </a:cubicBezTo>
                  <a:cubicBezTo>
                    <a:pt x="203759" y="913659"/>
                    <a:pt x="107837" y="867137"/>
                    <a:pt x="17191" y="811502"/>
                  </a:cubicBezTo>
                  <a:cubicBezTo>
                    <a:pt x="9037" y="806706"/>
                    <a:pt x="-3433" y="803828"/>
                    <a:pt x="884" y="789440"/>
                  </a:cubicBezTo>
                  <a:cubicBezTo>
                    <a:pt x="90571" y="783205"/>
                    <a:pt x="179299" y="792797"/>
                    <a:pt x="268027" y="803828"/>
                  </a:cubicBezTo>
                  <a:cubicBezTo>
                    <a:pt x="268987" y="803828"/>
                    <a:pt x="269466" y="804308"/>
                    <a:pt x="270425" y="804787"/>
                  </a:cubicBezTo>
                  <a:cubicBezTo>
                    <a:pt x="326540" y="816298"/>
                    <a:pt x="330857" y="814380"/>
                    <a:pt x="352919" y="763061"/>
                  </a:cubicBezTo>
                  <a:cubicBezTo>
                    <a:pt x="362990" y="740040"/>
                    <a:pt x="372582" y="716539"/>
                    <a:pt x="382175" y="693518"/>
                  </a:cubicBezTo>
                  <a:cubicBezTo>
                    <a:pt x="386012" y="684405"/>
                    <a:pt x="387930" y="674333"/>
                    <a:pt x="382654" y="665700"/>
                  </a:cubicBezTo>
                  <a:cubicBezTo>
                    <a:pt x="352439" y="618698"/>
                    <a:pt x="333255" y="567380"/>
                    <a:pt x="325580" y="511745"/>
                  </a:cubicBezTo>
                  <a:cubicBezTo>
                    <a:pt x="324621" y="507428"/>
                    <a:pt x="321744" y="503592"/>
                    <a:pt x="320305" y="500234"/>
                  </a:cubicBezTo>
                  <a:close/>
                </a:path>
              </a:pathLst>
            </a:custGeom>
            <a:solidFill>
              <a:srgbClr val="F0C8A4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04BD0F51-FF96-45DB-95C8-B2C369E98F71}"/>
                </a:ext>
              </a:extLst>
            </p:cNvPr>
            <p:cNvSpPr/>
            <p:nvPr/>
          </p:nvSpPr>
          <p:spPr>
            <a:xfrm>
              <a:off x="6563619" y="2228393"/>
              <a:ext cx="1189137" cy="686602"/>
            </a:xfrm>
            <a:custGeom>
              <a:avLst/>
              <a:gdLst>
                <a:gd name="connsiteX0" fmla="*/ 258510 w 1189137"/>
                <a:gd name="connsiteY0" fmla="*/ 1718 h 686602"/>
                <a:gd name="connsiteX1" fmla="*/ 325176 w 1189137"/>
                <a:gd name="connsiteY1" fmla="*/ 44883 h 686602"/>
                <a:gd name="connsiteX2" fmla="*/ 825410 w 1189137"/>
                <a:gd name="connsiteY2" fmla="*/ 269821 h 686602"/>
                <a:gd name="connsiteX3" fmla="*/ 1046511 w 1189137"/>
                <a:gd name="connsiteY3" fmla="*/ 343202 h 686602"/>
                <a:gd name="connsiteX4" fmla="*/ 1095432 w 1189137"/>
                <a:gd name="connsiteY4" fmla="*/ 354712 h 686602"/>
                <a:gd name="connsiteX5" fmla="*/ 1170730 w 1189137"/>
                <a:gd name="connsiteY5" fmla="*/ 453512 h 686602"/>
                <a:gd name="connsiteX6" fmla="*/ 1182241 w 1189137"/>
                <a:gd name="connsiteY6" fmla="*/ 590681 h 686602"/>
                <a:gd name="connsiteX7" fmla="*/ 1169771 w 1189137"/>
                <a:gd name="connsiteY7" fmla="*/ 686603 h 686602"/>
                <a:gd name="connsiteX8" fmla="*/ 528531 w 1189137"/>
                <a:gd name="connsiteY8" fmla="*/ 311547 h 686602"/>
                <a:gd name="connsiteX9" fmla="*/ 104555 w 1189137"/>
                <a:gd name="connsiteY9" fmla="*/ 181093 h 686602"/>
                <a:gd name="connsiteX10" fmla="*/ 0 w 1189137"/>
                <a:gd name="connsiteY10" fmla="*/ 158551 h 686602"/>
                <a:gd name="connsiteX11" fmla="*/ 72421 w 1189137"/>
                <a:gd name="connsiteY11" fmla="*/ 59751 h 686602"/>
                <a:gd name="connsiteX12" fmla="*/ 162588 w 1189137"/>
                <a:gd name="connsiteY12" fmla="*/ 11790 h 686602"/>
                <a:gd name="connsiteX13" fmla="*/ 258510 w 1189137"/>
                <a:gd name="connsiteY13" fmla="*/ 1718 h 68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9137" h="686602">
                  <a:moveTo>
                    <a:pt x="258510" y="1718"/>
                  </a:moveTo>
                  <a:cubicBezTo>
                    <a:pt x="276736" y="22821"/>
                    <a:pt x="302155" y="32414"/>
                    <a:pt x="325176" y="44883"/>
                  </a:cubicBezTo>
                  <a:cubicBezTo>
                    <a:pt x="485846" y="132652"/>
                    <a:pt x="653230" y="206512"/>
                    <a:pt x="825410" y="269821"/>
                  </a:cubicBezTo>
                  <a:cubicBezTo>
                    <a:pt x="898312" y="296679"/>
                    <a:pt x="972171" y="321619"/>
                    <a:pt x="1046511" y="343202"/>
                  </a:cubicBezTo>
                  <a:cubicBezTo>
                    <a:pt x="1062338" y="347998"/>
                    <a:pt x="1079125" y="350875"/>
                    <a:pt x="1095432" y="354712"/>
                  </a:cubicBezTo>
                  <a:cubicBezTo>
                    <a:pt x="1130443" y="380132"/>
                    <a:pt x="1151067" y="416582"/>
                    <a:pt x="1170730" y="453512"/>
                  </a:cubicBezTo>
                  <a:cubicBezTo>
                    <a:pt x="1194232" y="497636"/>
                    <a:pt x="1191833" y="543199"/>
                    <a:pt x="1182241" y="590681"/>
                  </a:cubicBezTo>
                  <a:cubicBezTo>
                    <a:pt x="1176006" y="622335"/>
                    <a:pt x="1181282" y="655428"/>
                    <a:pt x="1169771" y="686603"/>
                  </a:cubicBezTo>
                  <a:cubicBezTo>
                    <a:pt x="974090" y="531209"/>
                    <a:pt x="760184" y="405551"/>
                    <a:pt x="528531" y="311547"/>
                  </a:cubicBezTo>
                  <a:cubicBezTo>
                    <a:pt x="391362" y="255912"/>
                    <a:pt x="250357" y="210349"/>
                    <a:pt x="104555" y="181093"/>
                  </a:cubicBezTo>
                  <a:cubicBezTo>
                    <a:pt x="69544" y="173899"/>
                    <a:pt x="34532" y="166225"/>
                    <a:pt x="0" y="158551"/>
                  </a:cubicBezTo>
                  <a:cubicBezTo>
                    <a:pt x="20623" y="123060"/>
                    <a:pt x="48920" y="93324"/>
                    <a:pt x="72421" y="59751"/>
                  </a:cubicBezTo>
                  <a:cubicBezTo>
                    <a:pt x="94004" y="29056"/>
                    <a:pt x="129495" y="18505"/>
                    <a:pt x="162588" y="11790"/>
                  </a:cubicBezTo>
                  <a:cubicBezTo>
                    <a:pt x="193763" y="6035"/>
                    <a:pt x="225897" y="-4037"/>
                    <a:pt x="258510" y="1718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C457CD20-7CF9-4D8A-BAC3-C6F8ECA96ADD}"/>
                </a:ext>
              </a:extLst>
            </p:cNvPr>
            <p:cNvSpPr/>
            <p:nvPr/>
          </p:nvSpPr>
          <p:spPr>
            <a:xfrm>
              <a:off x="7229319" y="1218762"/>
              <a:ext cx="734458" cy="503921"/>
            </a:xfrm>
            <a:custGeom>
              <a:avLst/>
              <a:gdLst>
                <a:gd name="connsiteX0" fmla="*/ 0 w 734458"/>
                <a:gd name="connsiteY0" fmla="*/ 212798 h 503921"/>
                <a:gd name="connsiteX1" fmla="*/ 46522 w 734458"/>
                <a:gd name="connsiteY1" fmla="*/ 112079 h 503921"/>
                <a:gd name="connsiteX2" fmla="*/ 248918 w 734458"/>
                <a:gd name="connsiteY2" fmla="*/ 4167 h 503921"/>
                <a:gd name="connsiteX3" fmla="*/ 694956 w 734458"/>
                <a:gd name="connsiteY3" fmla="*/ 224308 h 503921"/>
                <a:gd name="connsiteX4" fmla="*/ 699273 w 734458"/>
                <a:gd name="connsiteY4" fmla="*/ 494329 h 503921"/>
                <a:gd name="connsiteX5" fmla="*/ 693517 w 734458"/>
                <a:gd name="connsiteY5" fmla="*/ 503921 h 503921"/>
                <a:gd name="connsiteX6" fmla="*/ 414864 w 734458"/>
                <a:gd name="connsiteY6" fmla="*/ 127906 h 503921"/>
                <a:gd name="connsiteX7" fmla="*/ 0 w 734458"/>
                <a:gd name="connsiteY7" fmla="*/ 212798 h 50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4458" h="503921">
                  <a:moveTo>
                    <a:pt x="0" y="212798"/>
                  </a:moveTo>
                  <a:cubicBezTo>
                    <a:pt x="7194" y="172990"/>
                    <a:pt x="23500" y="140856"/>
                    <a:pt x="46522" y="112079"/>
                  </a:cubicBezTo>
                  <a:cubicBezTo>
                    <a:pt x="98320" y="47332"/>
                    <a:pt x="168823" y="16157"/>
                    <a:pt x="248918" y="4167"/>
                  </a:cubicBezTo>
                  <a:cubicBezTo>
                    <a:pt x="421098" y="-21253"/>
                    <a:pt x="611504" y="71792"/>
                    <a:pt x="694956" y="224308"/>
                  </a:cubicBezTo>
                  <a:cubicBezTo>
                    <a:pt x="743397" y="312557"/>
                    <a:pt x="750111" y="403203"/>
                    <a:pt x="699273" y="494329"/>
                  </a:cubicBezTo>
                  <a:cubicBezTo>
                    <a:pt x="697834" y="496727"/>
                    <a:pt x="695916" y="499605"/>
                    <a:pt x="693517" y="503921"/>
                  </a:cubicBezTo>
                  <a:cubicBezTo>
                    <a:pt x="694476" y="306801"/>
                    <a:pt x="585605" y="189776"/>
                    <a:pt x="414864" y="127906"/>
                  </a:cubicBezTo>
                  <a:cubicBezTo>
                    <a:pt x="264745" y="72751"/>
                    <a:pt x="120862" y="87619"/>
                    <a:pt x="0" y="21279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25EDCDF3-BEDA-4FE9-A810-59C545523737}"/>
              </a:ext>
            </a:extLst>
          </p:cNvPr>
          <p:cNvGrpSpPr/>
          <p:nvPr/>
        </p:nvGrpSpPr>
        <p:grpSpPr>
          <a:xfrm>
            <a:off x="7946663" y="3655474"/>
            <a:ext cx="1571701" cy="1274220"/>
            <a:chOff x="8213001" y="3218811"/>
            <a:chExt cx="1775655" cy="143957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0F8E2EF2-2725-4D95-89B5-65A07C3DC3F9}"/>
                </a:ext>
              </a:extLst>
            </p:cNvPr>
            <p:cNvSpPr/>
            <p:nvPr/>
          </p:nvSpPr>
          <p:spPr>
            <a:xfrm>
              <a:off x="8670942" y="3273142"/>
              <a:ext cx="1128485" cy="806800"/>
            </a:xfrm>
            <a:custGeom>
              <a:avLst/>
              <a:gdLst>
                <a:gd name="connsiteX0" fmla="*/ 1019741 w 1128485"/>
                <a:gd name="connsiteY0" fmla="*/ 736806 h 806800"/>
                <a:gd name="connsiteX1" fmla="*/ 817345 w 1128485"/>
                <a:gd name="connsiteY1" fmla="*/ 792921 h 806800"/>
                <a:gd name="connsiteX2" fmla="*/ 761710 w 1128485"/>
                <a:gd name="connsiteY2" fmla="*/ 784767 h 806800"/>
                <a:gd name="connsiteX3" fmla="*/ 424064 w 1128485"/>
                <a:gd name="connsiteY3" fmla="*/ 702754 h 806800"/>
                <a:gd name="connsiteX4" fmla="*/ 385215 w 1128485"/>
                <a:gd name="connsiteY4" fmla="*/ 703233 h 806800"/>
                <a:gd name="connsiteX5" fmla="*/ 302723 w 1128485"/>
                <a:gd name="connsiteY5" fmla="*/ 732010 h 806800"/>
                <a:gd name="connsiteX6" fmla="*/ 289773 w 1128485"/>
                <a:gd name="connsiteY6" fmla="*/ 766542 h 806800"/>
                <a:gd name="connsiteX7" fmla="*/ 213515 w 1128485"/>
                <a:gd name="connsiteY7" fmla="*/ 753113 h 806800"/>
                <a:gd name="connsiteX8" fmla="*/ 63876 w 1128485"/>
                <a:gd name="connsiteY8" fmla="*/ 710427 h 806800"/>
                <a:gd name="connsiteX9" fmla="*/ 42774 w 1128485"/>
                <a:gd name="connsiteY9" fmla="*/ 710427 h 806800"/>
                <a:gd name="connsiteX10" fmla="*/ 5364 w 1128485"/>
                <a:gd name="connsiteY10" fmla="*/ 695080 h 806800"/>
                <a:gd name="connsiteX11" fmla="*/ 18313 w 1128485"/>
                <a:gd name="connsiteY11" fmla="*/ 646639 h 806800"/>
                <a:gd name="connsiteX12" fmla="*/ 75387 w 1128485"/>
                <a:gd name="connsiteY12" fmla="*/ 574698 h 806800"/>
                <a:gd name="connsiteX13" fmla="*/ 160758 w 1128485"/>
                <a:gd name="connsiteY13" fmla="*/ 454315 h 806800"/>
                <a:gd name="connsiteX14" fmla="*/ 174667 w 1128485"/>
                <a:gd name="connsiteY14" fmla="*/ 443764 h 806800"/>
                <a:gd name="connsiteX15" fmla="*/ 206800 w 1128485"/>
                <a:gd name="connsiteY15" fmla="*/ 461989 h 806800"/>
                <a:gd name="connsiteX16" fmla="*/ 298885 w 1128485"/>
                <a:gd name="connsiteY16" fmla="*/ 430335 h 806800"/>
                <a:gd name="connsiteX17" fmla="*/ 318070 w 1128485"/>
                <a:gd name="connsiteY17" fmla="*/ 405395 h 806800"/>
                <a:gd name="connsiteX18" fmla="*/ 473944 w 1128485"/>
                <a:gd name="connsiteY18" fmla="*/ 164630 h 806800"/>
                <a:gd name="connsiteX19" fmla="*/ 537253 w 1128485"/>
                <a:gd name="connsiteY19" fmla="*/ 123863 h 806800"/>
                <a:gd name="connsiteX20" fmla="*/ 565550 w 1128485"/>
                <a:gd name="connsiteY20" fmla="*/ 87413 h 806800"/>
                <a:gd name="connsiteX21" fmla="*/ 746842 w 1128485"/>
                <a:gd name="connsiteY21" fmla="*/ 2522 h 806800"/>
                <a:gd name="connsiteX22" fmla="*/ 726699 w 1128485"/>
                <a:gd name="connsiteY22" fmla="*/ 23624 h 806800"/>
                <a:gd name="connsiteX23" fmla="*/ 616388 w 1128485"/>
                <a:gd name="connsiteY23" fmla="*/ 117149 h 806800"/>
                <a:gd name="connsiteX24" fmla="*/ 741567 w 1128485"/>
                <a:gd name="connsiteY24" fmla="*/ 91250 h 806800"/>
                <a:gd name="connsiteX25" fmla="*/ 889287 w 1128485"/>
                <a:gd name="connsiteY25" fmla="*/ 109475 h 806800"/>
                <a:gd name="connsiteX26" fmla="*/ 971780 w 1128485"/>
                <a:gd name="connsiteY26" fmla="*/ 209714 h 806800"/>
                <a:gd name="connsiteX27" fmla="*/ 960269 w 1128485"/>
                <a:gd name="connsiteY27" fmla="*/ 250481 h 806800"/>
                <a:gd name="connsiteX28" fmla="*/ 943962 w 1128485"/>
                <a:gd name="connsiteY28" fmla="*/ 302279 h 806800"/>
                <a:gd name="connsiteX29" fmla="*/ 1059549 w 1128485"/>
                <a:gd name="connsiteY29" fmla="*/ 433212 h 806800"/>
                <a:gd name="connsiteX30" fmla="*/ 1113265 w 1128485"/>
                <a:gd name="connsiteY30" fmla="*/ 452876 h 806800"/>
                <a:gd name="connsiteX31" fmla="*/ 1122858 w 1128485"/>
                <a:gd name="connsiteY31" fmla="*/ 479735 h 806800"/>
                <a:gd name="connsiteX32" fmla="*/ 858112 w 1128485"/>
                <a:gd name="connsiteY32" fmla="*/ 726255 h 806800"/>
                <a:gd name="connsiteX33" fmla="*/ 994321 w 1128485"/>
                <a:gd name="connsiteY33" fmla="*/ 730571 h 806800"/>
                <a:gd name="connsiteX34" fmla="*/ 1019741 w 1128485"/>
                <a:gd name="connsiteY34" fmla="*/ 736806 h 80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28485" h="806800">
                  <a:moveTo>
                    <a:pt x="1019741" y="736806"/>
                  </a:moveTo>
                  <a:cubicBezTo>
                    <a:pt x="979933" y="798196"/>
                    <a:pt x="883531" y="825534"/>
                    <a:pt x="817345" y="792921"/>
                  </a:cubicBezTo>
                  <a:cubicBezTo>
                    <a:pt x="799120" y="783808"/>
                    <a:pt x="782334" y="782369"/>
                    <a:pt x="761710" y="784767"/>
                  </a:cubicBezTo>
                  <a:cubicBezTo>
                    <a:pt x="640369" y="796757"/>
                    <a:pt x="521425" y="791482"/>
                    <a:pt x="424064" y="702754"/>
                  </a:cubicBezTo>
                  <a:cubicBezTo>
                    <a:pt x="409676" y="689804"/>
                    <a:pt x="397206" y="698917"/>
                    <a:pt x="385215" y="703233"/>
                  </a:cubicBezTo>
                  <a:cubicBezTo>
                    <a:pt x="357398" y="712825"/>
                    <a:pt x="331020" y="724336"/>
                    <a:pt x="302723" y="732010"/>
                  </a:cubicBezTo>
                  <a:cubicBezTo>
                    <a:pt x="283538" y="737286"/>
                    <a:pt x="285457" y="752154"/>
                    <a:pt x="289773" y="766542"/>
                  </a:cubicBezTo>
                  <a:cubicBezTo>
                    <a:pt x="262915" y="772297"/>
                    <a:pt x="238455" y="759828"/>
                    <a:pt x="213515" y="753113"/>
                  </a:cubicBezTo>
                  <a:cubicBezTo>
                    <a:pt x="163635" y="739684"/>
                    <a:pt x="113276" y="727214"/>
                    <a:pt x="63876" y="710427"/>
                  </a:cubicBezTo>
                  <a:cubicBezTo>
                    <a:pt x="56682" y="708029"/>
                    <a:pt x="49968" y="708509"/>
                    <a:pt x="42774" y="710427"/>
                  </a:cubicBezTo>
                  <a:cubicBezTo>
                    <a:pt x="27905" y="711387"/>
                    <a:pt x="15915" y="704672"/>
                    <a:pt x="5364" y="695080"/>
                  </a:cubicBezTo>
                  <a:cubicBezTo>
                    <a:pt x="-7586" y="674457"/>
                    <a:pt x="5364" y="660548"/>
                    <a:pt x="18313" y="646639"/>
                  </a:cubicBezTo>
                  <a:cubicBezTo>
                    <a:pt x="44692" y="628414"/>
                    <a:pt x="57162" y="599158"/>
                    <a:pt x="75387" y="574698"/>
                  </a:cubicBezTo>
                  <a:cubicBezTo>
                    <a:pt x="104643" y="534890"/>
                    <a:pt x="131981" y="494123"/>
                    <a:pt x="160758" y="454315"/>
                  </a:cubicBezTo>
                  <a:cubicBezTo>
                    <a:pt x="164115" y="449519"/>
                    <a:pt x="166033" y="442325"/>
                    <a:pt x="174667" y="443764"/>
                  </a:cubicBezTo>
                  <a:cubicBezTo>
                    <a:pt x="178024" y="462948"/>
                    <a:pt x="186177" y="470622"/>
                    <a:pt x="206800" y="461989"/>
                  </a:cubicBezTo>
                  <a:cubicBezTo>
                    <a:pt x="237016" y="449999"/>
                    <a:pt x="268191" y="440886"/>
                    <a:pt x="298885" y="430335"/>
                  </a:cubicBezTo>
                  <a:cubicBezTo>
                    <a:pt x="310396" y="426498"/>
                    <a:pt x="317111" y="417865"/>
                    <a:pt x="318070" y="405395"/>
                  </a:cubicBezTo>
                  <a:cubicBezTo>
                    <a:pt x="329101" y="298921"/>
                    <a:pt x="394328" y="226980"/>
                    <a:pt x="473944" y="164630"/>
                  </a:cubicBezTo>
                  <a:cubicBezTo>
                    <a:pt x="493608" y="149283"/>
                    <a:pt x="515670" y="136333"/>
                    <a:pt x="537253" y="123863"/>
                  </a:cubicBezTo>
                  <a:cubicBezTo>
                    <a:pt x="552120" y="115230"/>
                    <a:pt x="557875" y="101322"/>
                    <a:pt x="565550" y="87413"/>
                  </a:cubicBezTo>
                  <a:cubicBezTo>
                    <a:pt x="603919" y="21706"/>
                    <a:pt x="670584" y="-9469"/>
                    <a:pt x="746842" y="2522"/>
                  </a:cubicBezTo>
                  <a:cubicBezTo>
                    <a:pt x="746363" y="15471"/>
                    <a:pt x="735332" y="18828"/>
                    <a:pt x="726699" y="23624"/>
                  </a:cubicBezTo>
                  <a:cubicBezTo>
                    <a:pt x="670105" y="57677"/>
                    <a:pt x="641807" y="81178"/>
                    <a:pt x="616388" y="117149"/>
                  </a:cubicBezTo>
                  <a:cubicBezTo>
                    <a:pt x="659074" y="106597"/>
                    <a:pt x="699361" y="96046"/>
                    <a:pt x="741567" y="91250"/>
                  </a:cubicBezTo>
                  <a:cubicBezTo>
                    <a:pt x="792405" y="85494"/>
                    <a:pt x="842285" y="87413"/>
                    <a:pt x="889287" y="109475"/>
                  </a:cubicBezTo>
                  <a:cubicBezTo>
                    <a:pt x="932452" y="129619"/>
                    <a:pt x="959790" y="163671"/>
                    <a:pt x="971780" y="209714"/>
                  </a:cubicBezTo>
                  <a:cubicBezTo>
                    <a:pt x="976097" y="225541"/>
                    <a:pt x="974178" y="239450"/>
                    <a:pt x="960269" y="250481"/>
                  </a:cubicBezTo>
                  <a:cubicBezTo>
                    <a:pt x="943003" y="263910"/>
                    <a:pt x="940126" y="281655"/>
                    <a:pt x="943962" y="302279"/>
                  </a:cubicBezTo>
                  <a:cubicBezTo>
                    <a:pt x="956433" y="368945"/>
                    <a:pt x="1001996" y="406354"/>
                    <a:pt x="1059549" y="433212"/>
                  </a:cubicBezTo>
                  <a:cubicBezTo>
                    <a:pt x="1076815" y="441366"/>
                    <a:pt x="1095040" y="447121"/>
                    <a:pt x="1113265" y="452876"/>
                  </a:cubicBezTo>
                  <a:cubicBezTo>
                    <a:pt x="1127654" y="457673"/>
                    <a:pt x="1133889" y="466785"/>
                    <a:pt x="1122858" y="479735"/>
                  </a:cubicBezTo>
                  <a:cubicBezTo>
                    <a:pt x="1045640" y="573259"/>
                    <a:pt x="974178" y="673498"/>
                    <a:pt x="858112" y="726255"/>
                  </a:cubicBezTo>
                  <a:cubicBezTo>
                    <a:pt x="903675" y="734408"/>
                    <a:pt x="949239" y="732010"/>
                    <a:pt x="994321" y="730571"/>
                  </a:cubicBezTo>
                  <a:cubicBezTo>
                    <a:pt x="1003434" y="730571"/>
                    <a:pt x="1013506" y="725295"/>
                    <a:pt x="1019741" y="736806"/>
                  </a:cubicBezTo>
                  <a:close/>
                </a:path>
              </a:pathLst>
            </a:custGeom>
            <a:solidFill>
              <a:srgbClr val="F0C8A4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AC690DDE-8401-40A7-A9CE-182DED15F724}"/>
                </a:ext>
              </a:extLst>
            </p:cNvPr>
            <p:cNvSpPr/>
            <p:nvPr/>
          </p:nvSpPr>
          <p:spPr>
            <a:xfrm>
              <a:off x="9265268" y="3218811"/>
              <a:ext cx="723388" cy="795086"/>
            </a:xfrm>
            <a:custGeom>
              <a:avLst/>
              <a:gdLst>
                <a:gd name="connsiteX0" fmla="*/ 425415 w 723388"/>
                <a:gd name="connsiteY0" fmla="*/ 791137 h 795086"/>
                <a:gd name="connsiteX1" fmla="*/ 260428 w 723388"/>
                <a:gd name="connsiteY1" fmla="*/ 790178 h 795086"/>
                <a:gd name="connsiteX2" fmla="*/ 238846 w 723388"/>
                <a:gd name="connsiteY2" fmla="*/ 784423 h 795086"/>
                <a:gd name="connsiteX3" fmla="*/ 529490 w 723388"/>
                <a:gd name="connsiteY3" fmla="*/ 522555 h 795086"/>
                <a:gd name="connsiteX4" fmla="*/ 509347 w 723388"/>
                <a:gd name="connsiteY4" fmla="*/ 513443 h 795086"/>
                <a:gd name="connsiteX5" fmla="*/ 388005 w 723388"/>
                <a:gd name="connsiteY5" fmla="*/ 447736 h 795086"/>
                <a:gd name="connsiteX6" fmla="*/ 339085 w 723388"/>
                <a:gd name="connsiteY6" fmla="*/ 338864 h 795086"/>
                <a:gd name="connsiteX7" fmla="*/ 360667 w 723388"/>
                <a:gd name="connsiteY7" fmla="*/ 298577 h 795086"/>
                <a:gd name="connsiteX8" fmla="*/ 370739 w 723388"/>
                <a:gd name="connsiteY8" fmla="*/ 269321 h 795086"/>
                <a:gd name="connsiteX9" fmla="*/ 216304 w 723388"/>
                <a:gd name="connsiteY9" fmla="*/ 152296 h 795086"/>
                <a:gd name="connsiteX10" fmla="*/ 16306 w 723388"/>
                <a:gd name="connsiteY10" fmla="*/ 182991 h 795086"/>
                <a:gd name="connsiteX11" fmla="*/ 0 w 723388"/>
                <a:gd name="connsiteY11" fmla="*/ 187307 h 795086"/>
                <a:gd name="connsiteX12" fmla="*/ 53237 w 723388"/>
                <a:gd name="connsiteY12" fmla="*/ 124958 h 795086"/>
                <a:gd name="connsiteX13" fmla="*/ 151557 w 723388"/>
                <a:gd name="connsiteY13" fmla="*/ 57333 h 795086"/>
                <a:gd name="connsiteX14" fmla="*/ 275296 w 723388"/>
                <a:gd name="connsiteY14" fmla="*/ 14168 h 795086"/>
                <a:gd name="connsiteX15" fmla="*/ 590401 w 723388"/>
                <a:gd name="connsiteY15" fmla="*/ 101457 h 795086"/>
                <a:gd name="connsiteX16" fmla="*/ 718936 w 723388"/>
                <a:gd name="connsiteY16" fmla="*/ 477952 h 795086"/>
                <a:gd name="connsiteX17" fmla="*/ 718936 w 723388"/>
                <a:gd name="connsiteY17" fmla="*/ 503851 h 795086"/>
                <a:gd name="connsiteX18" fmla="*/ 601432 w 723388"/>
                <a:gd name="connsiteY18" fmla="*/ 736941 h 795086"/>
                <a:gd name="connsiteX19" fmla="*/ 447477 w 723388"/>
                <a:gd name="connsiteY19" fmla="*/ 785862 h 795086"/>
                <a:gd name="connsiteX20" fmla="*/ 425415 w 723388"/>
                <a:gd name="connsiteY20" fmla="*/ 791137 h 79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23388" h="795086">
                  <a:moveTo>
                    <a:pt x="425415" y="791137"/>
                  </a:moveTo>
                  <a:cubicBezTo>
                    <a:pt x="370259" y="794015"/>
                    <a:pt x="315584" y="798811"/>
                    <a:pt x="260428" y="790178"/>
                  </a:cubicBezTo>
                  <a:cubicBezTo>
                    <a:pt x="253714" y="789219"/>
                    <a:pt x="247000" y="788260"/>
                    <a:pt x="238846" y="784423"/>
                  </a:cubicBezTo>
                  <a:cubicBezTo>
                    <a:pt x="369301" y="733584"/>
                    <a:pt x="443640" y="622315"/>
                    <a:pt x="529490" y="522555"/>
                  </a:cubicBezTo>
                  <a:cubicBezTo>
                    <a:pt x="525654" y="513922"/>
                    <a:pt x="516061" y="515361"/>
                    <a:pt x="509347" y="513443"/>
                  </a:cubicBezTo>
                  <a:cubicBezTo>
                    <a:pt x="464263" y="499534"/>
                    <a:pt x="422537" y="479390"/>
                    <a:pt x="388005" y="447736"/>
                  </a:cubicBezTo>
                  <a:cubicBezTo>
                    <a:pt x="356830" y="419439"/>
                    <a:pt x="341962" y="381070"/>
                    <a:pt x="339085" y="338864"/>
                  </a:cubicBezTo>
                  <a:cubicBezTo>
                    <a:pt x="338126" y="322078"/>
                    <a:pt x="344840" y="306730"/>
                    <a:pt x="360667" y="298577"/>
                  </a:cubicBezTo>
                  <a:cubicBezTo>
                    <a:pt x="375056" y="291383"/>
                    <a:pt x="374097" y="281791"/>
                    <a:pt x="370739" y="269321"/>
                  </a:cubicBezTo>
                  <a:cubicBezTo>
                    <a:pt x="352514" y="198818"/>
                    <a:pt x="297359" y="157092"/>
                    <a:pt x="216304" y="152296"/>
                  </a:cubicBezTo>
                  <a:cubicBezTo>
                    <a:pt x="147240" y="148459"/>
                    <a:pt x="81054" y="161888"/>
                    <a:pt x="16306" y="182991"/>
                  </a:cubicBezTo>
                  <a:cubicBezTo>
                    <a:pt x="12949" y="183950"/>
                    <a:pt x="9112" y="184909"/>
                    <a:pt x="0" y="187307"/>
                  </a:cubicBezTo>
                  <a:cubicBezTo>
                    <a:pt x="16786" y="160929"/>
                    <a:pt x="34532" y="142703"/>
                    <a:pt x="53237" y="124958"/>
                  </a:cubicBezTo>
                  <a:cubicBezTo>
                    <a:pt x="82972" y="97620"/>
                    <a:pt x="118464" y="78915"/>
                    <a:pt x="151557" y="57333"/>
                  </a:cubicBezTo>
                  <a:cubicBezTo>
                    <a:pt x="192324" y="42465"/>
                    <a:pt x="233091" y="26638"/>
                    <a:pt x="275296" y="14168"/>
                  </a:cubicBezTo>
                  <a:cubicBezTo>
                    <a:pt x="399516" y="-22762"/>
                    <a:pt x="501673" y="14647"/>
                    <a:pt x="590401" y="101457"/>
                  </a:cubicBezTo>
                  <a:cubicBezTo>
                    <a:pt x="696875" y="205053"/>
                    <a:pt x="733325" y="333109"/>
                    <a:pt x="718936" y="477952"/>
                  </a:cubicBezTo>
                  <a:cubicBezTo>
                    <a:pt x="717978" y="486584"/>
                    <a:pt x="717498" y="495218"/>
                    <a:pt x="718936" y="503851"/>
                  </a:cubicBezTo>
                  <a:cubicBezTo>
                    <a:pt x="736682" y="615120"/>
                    <a:pt x="702150" y="684184"/>
                    <a:pt x="601432" y="736941"/>
                  </a:cubicBezTo>
                  <a:cubicBezTo>
                    <a:pt x="552991" y="762361"/>
                    <a:pt x="501673" y="778188"/>
                    <a:pt x="447477" y="785862"/>
                  </a:cubicBezTo>
                  <a:cubicBezTo>
                    <a:pt x="440762" y="786821"/>
                    <a:pt x="433088" y="789219"/>
                    <a:pt x="425415" y="791137"/>
                  </a:cubicBezTo>
                  <a:close/>
                </a:path>
              </a:pathLst>
            </a:custGeom>
            <a:solidFill>
              <a:srgbClr val="262421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97976074-0864-4378-801A-5B1E9DDE55ED}"/>
                </a:ext>
              </a:extLst>
            </p:cNvPr>
            <p:cNvSpPr/>
            <p:nvPr/>
          </p:nvSpPr>
          <p:spPr>
            <a:xfrm>
              <a:off x="8213001" y="3379690"/>
              <a:ext cx="594717" cy="583736"/>
            </a:xfrm>
            <a:custGeom>
              <a:avLst/>
              <a:gdLst>
                <a:gd name="connsiteX0" fmla="*/ 312227 w 594717"/>
                <a:gd name="connsiteY0" fmla="*/ 583736 h 583736"/>
                <a:gd name="connsiteX1" fmla="*/ 66666 w 594717"/>
                <a:gd name="connsiteY1" fmla="*/ 124268 h 583736"/>
                <a:gd name="connsiteX2" fmla="*/ 0 w 594717"/>
                <a:gd name="connsiteY2" fmla="*/ 28826 h 583736"/>
                <a:gd name="connsiteX3" fmla="*/ 249877 w 594717"/>
                <a:gd name="connsiteY3" fmla="*/ 1968 h 583736"/>
                <a:gd name="connsiteX4" fmla="*/ 373137 w 594717"/>
                <a:gd name="connsiteY4" fmla="*/ 44174 h 583736"/>
                <a:gd name="connsiteX5" fmla="*/ 559226 w 594717"/>
                <a:gd name="connsiteY5" fmla="*/ 244651 h 583736"/>
                <a:gd name="connsiteX6" fmla="*/ 594718 w 594717"/>
                <a:gd name="connsiteY6" fmla="*/ 295969 h 583736"/>
                <a:gd name="connsiteX7" fmla="*/ 588962 w 594717"/>
                <a:gd name="connsiteY7" fmla="*/ 299326 h 583736"/>
                <a:gd name="connsiteX8" fmla="*/ 474335 w 594717"/>
                <a:gd name="connsiteY8" fmla="*/ 315154 h 583736"/>
                <a:gd name="connsiteX9" fmla="*/ 351555 w 594717"/>
                <a:gd name="connsiteY9" fmla="*/ 355441 h 583736"/>
                <a:gd name="connsiteX10" fmla="*/ 502153 w 594717"/>
                <a:gd name="connsiteY10" fmla="*/ 433138 h 583736"/>
                <a:gd name="connsiteX11" fmla="*/ 516541 w 594717"/>
                <a:gd name="connsiteY11" fmla="*/ 472946 h 583736"/>
                <a:gd name="connsiteX12" fmla="*/ 492560 w 594717"/>
                <a:gd name="connsiteY12" fmla="*/ 516591 h 583736"/>
                <a:gd name="connsiteX13" fmla="*/ 312227 w 594717"/>
                <a:gd name="connsiteY13" fmla="*/ 583736 h 58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4717" h="583736">
                  <a:moveTo>
                    <a:pt x="312227" y="583736"/>
                  </a:moveTo>
                  <a:cubicBezTo>
                    <a:pt x="246040" y="422107"/>
                    <a:pt x="162588" y="269591"/>
                    <a:pt x="66666" y="124268"/>
                  </a:cubicBezTo>
                  <a:cubicBezTo>
                    <a:pt x="45084" y="91655"/>
                    <a:pt x="22062" y="60480"/>
                    <a:pt x="0" y="28826"/>
                  </a:cubicBezTo>
                  <a:cubicBezTo>
                    <a:pt x="46043" y="26428"/>
                    <a:pt x="214386" y="9162"/>
                    <a:pt x="249877" y="1968"/>
                  </a:cubicBezTo>
                  <a:cubicBezTo>
                    <a:pt x="297838" y="-7145"/>
                    <a:pt x="337166" y="16836"/>
                    <a:pt x="373137" y="44174"/>
                  </a:cubicBezTo>
                  <a:cubicBezTo>
                    <a:pt x="446997" y="99808"/>
                    <a:pt x="504551" y="170791"/>
                    <a:pt x="559226" y="244651"/>
                  </a:cubicBezTo>
                  <a:cubicBezTo>
                    <a:pt x="571696" y="261437"/>
                    <a:pt x="587524" y="275346"/>
                    <a:pt x="594718" y="295969"/>
                  </a:cubicBezTo>
                  <a:cubicBezTo>
                    <a:pt x="593279" y="298368"/>
                    <a:pt x="591360" y="300286"/>
                    <a:pt x="588962" y="299326"/>
                  </a:cubicBezTo>
                  <a:cubicBezTo>
                    <a:pt x="548675" y="288775"/>
                    <a:pt x="511745" y="304123"/>
                    <a:pt x="474335" y="315154"/>
                  </a:cubicBezTo>
                  <a:cubicBezTo>
                    <a:pt x="438844" y="325226"/>
                    <a:pt x="355871" y="347288"/>
                    <a:pt x="351555" y="355441"/>
                  </a:cubicBezTo>
                  <a:cubicBezTo>
                    <a:pt x="371219" y="368870"/>
                    <a:pt x="473376" y="416831"/>
                    <a:pt x="502153" y="433138"/>
                  </a:cubicBezTo>
                  <a:cubicBezTo>
                    <a:pt x="518459" y="442251"/>
                    <a:pt x="524695" y="454721"/>
                    <a:pt x="516541" y="472946"/>
                  </a:cubicBezTo>
                  <a:cubicBezTo>
                    <a:pt x="509826" y="488293"/>
                    <a:pt x="504551" y="504120"/>
                    <a:pt x="492560" y="516591"/>
                  </a:cubicBezTo>
                  <a:cubicBezTo>
                    <a:pt x="456110" y="532897"/>
                    <a:pt x="335248" y="575103"/>
                    <a:pt x="312227" y="583736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1B89BF4B-C73E-484E-932D-F040988EB6E7}"/>
                </a:ext>
              </a:extLst>
            </p:cNvPr>
            <p:cNvSpPr/>
            <p:nvPr/>
          </p:nvSpPr>
          <p:spPr>
            <a:xfrm>
              <a:off x="8544412" y="3964571"/>
              <a:ext cx="427054" cy="693811"/>
            </a:xfrm>
            <a:custGeom>
              <a:avLst/>
              <a:gdLst>
                <a:gd name="connsiteX0" fmla="*/ 134291 w 427054"/>
                <a:gd name="connsiteY0" fmla="*/ 294 h 693811"/>
                <a:gd name="connsiteX1" fmla="*/ 167384 w 427054"/>
                <a:gd name="connsiteY1" fmla="*/ 14682 h 693811"/>
                <a:gd name="connsiteX2" fmla="*/ 249398 w 427054"/>
                <a:gd name="connsiteY2" fmla="*/ 50173 h 693811"/>
                <a:gd name="connsiteX3" fmla="*/ 253235 w 427054"/>
                <a:gd name="connsiteY3" fmla="*/ 87103 h 693811"/>
                <a:gd name="connsiteX4" fmla="*/ 193763 w 427054"/>
                <a:gd name="connsiteY4" fmla="*/ 228589 h 693811"/>
                <a:gd name="connsiteX5" fmla="*/ 189446 w 427054"/>
                <a:gd name="connsiteY5" fmla="*/ 244416 h 693811"/>
                <a:gd name="connsiteX6" fmla="*/ 297838 w 427054"/>
                <a:gd name="connsiteY6" fmla="*/ 198373 h 693811"/>
                <a:gd name="connsiteX7" fmla="*/ 344361 w 427054"/>
                <a:gd name="connsiteY7" fmla="*/ 178709 h 693811"/>
                <a:gd name="connsiteX8" fmla="*/ 399996 w 427054"/>
                <a:gd name="connsiteY8" fmla="*/ 138422 h 693811"/>
                <a:gd name="connsiteX9" fmla="*/ 417262 w 427054"/>
                <a:gd name="connsiteY9" fmla="*/ 126911 h 693811"/>
                <a:gd name="connsiteX10" fmla="*/ 425895 w 427054"/>
                <a:gd name="connsiteY10" fmla="*/ 286142 h 693811"/>
                <a:gd name="connsiteX11" fmla="*/ 388005 w 427054"/>
                <a:gd name="connsiteY11" fmla="*/ 518274 h 693811"/>
                <a:gd name="connsiteX12" fmla="*/ 347718 w 427054"/>
                <a:gd name="connsiteY12" fmla="*/ 571990 h 693811"/>
                <a:gd name="connsiteX13" fmla="*/ 165466 w 427054"/>
                <a:gd name="connsiteY13" fmla="*/ 693811 h 693811"/>
                <a:gd name="connsiteX14" fmla="*/ 131893 w 427054"/>
                <a:gd name="connsiteY14" fmla="*/ 512998 h 693811"/>
                <a:gd name="connsiteX15" fmla="*/ 60910 w 427054"/>
                <a:gd name="connsiteY15" fmla="*/ 218996 h 693811"/>
                <a:gd name="connsiteX16" fmla="*/ 0 w 427054"/>
                <a:gd name="connsiteY16" fmla="*/ 43459 h 693811"/>
                <a:gd name="connsiteX17" fmla="*/ 134291 w 427054"/>
                <a:gd name="connsiteY17" fmla="*/ 294 h 69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7054" h="693811">
                  <a:moveTo>
                    <a:pt x="134291" y="294"/>
                  </a:moveTo>
                  <a:cubicBezTo>
                    <a:pt x="145322" y="5090"/>
                    <a:pt x="155394" y="12764"/>
                    <a:pt x="167384" y="14682"/>
                  </a:cubicBezTo>
                  <a:cubicBezTo>
                    <a:pt x="198559" y="17560"/>
                    <a:pt x="223499" y="34826"/>
                    <a:pt x="249398" y="50173"/>
                  </a:cubicBezTo>
                  <a:cubicBezTo>
                    <a:pt x="264266" y="58807"/>
                    <a:pt x="258510" y="74154"/>
                    <a:pt x="253235" y="87103"/>
                  </a:cubicBezTo>
                  <a:cubicBezTo>
                    <a:pt x="234050" y="134585"/>
                    <a:pt x="212947" y="181107"/>
                    <a:pt x="193763" y="228589"/>
                  </a:cubicBezTo>
                  <a:cubicBezTo>
                    <a:pt x="191844" y="232905"/>
                    <a:pt x="189446" y="236742"/>
                    <a:pt x="189446" y="244416"/>
                  </a:cubicBezTo>
                  <a:cubicBezTo>
                    <a:pt x="227336" y="230027"/>
                    <a:pt x="262347" y="213241"/>
                    <a:pt x="297838" y="198373"/>
                  </a:cubicBezTo>
                  <a:cubicBezTo>
                    <a:pt x="313186" y="192138"/>
                    <a:pt x="328534" y="183985"/>
                    <a:pt x="344361" y="178709"/>
                  </a:cubicBezTo>
                  <a:cubicBezTo>
                    <a:pt x="366902" y="171035"/>
                    <a:pt x="385128" y="157127"/>
                    <a:pt x="399996" y="138422"/>
                  </a:cubicBezTo>
                  <a:cubicBezTo>
                    <a:pt x="404312" y="133146"/>
                    <a:pt x="406230" y="122595"/>
                    <a:pt x="417262" y="126911"/>
                  </a:cubicBezTo>
                  <a:cubicBezTo>
                    <a:pt x="419180" y="180148"/>
                    <a:pt x="430691" y="232905"/>
                    <a:pt x="425895" y="286142"/>
                  </a:cubicBezTo>
                  <a:cubicBezTo>
                    <a:pt x="418701" y="364319"/>
                    <a:pt x="419180" y="443934"/>
                    <a:pt x="388005" y="518274"/>
                  </a:cubicBezTo>
                  <a:cubicBezTo>
                    <a:pt x="378893" y="539377"/>
                    <a:pt x="366423" y="558082"/>
                    <a:pt x="347718" y="571990"/>
                  </a:cubicBezTo>
                  <a:cubicBezTo>
                    <a:pt x="295440" y="611318"/>
                    <a:pt x="222060" y="660718"/>
                    <a:pt x="165466" y="693811"/>
                  </a:cubicBezTo>
                  <a:cubicBezTo>
                    <a:pt x="156833" y="655443"/>
                    <a:pt x="142924" y="583501"/>
                    <a:pt x="131893" y="512998"/>
                  </a:cubicBezTo>
                  <a:cubicBezTo>
                    <a:pt x="116066" y="412759"/>
                    <a:pt x="89208" y="315878"/>
                    <a:pt x="60910" y="218996"/>
                  </a:cubicBezTo>
                  <a:cubicBezTo>
                    <a:pt x="43644" y="159525"/>
                    <a:pt x="20624" y="101972"/>
                    <a:pt x="0" y="43459"/>
                  </a:cubicBezTo>
                  <a:cubicBezTo>
                    <a:pt x="479" y="40581"/>
                    <a:pt x="128056" y="-4023"/>
                    <a:pt x="134291" y="294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1A9CA57F-1640-4549-97DA-7A83E3DA6497}"/>
                </a:ext>
              </a:extLst>
            </p:cNvPr>
            <p:cNvSpPr/>
            <p:nvPr/>
          </p:nvSpPr>
          <p:spPr>
            <a:xfrm>
              <a:off x="8546810" y="3666998"/>
              <a:ext cx="298317" cy="279641"/>
            </a:xfrm>
            <a:custGeom>
              <a:avLst/>
              <a:gdLst>
                <a:gd name="connsiteX0" fmla="*/ 155874 w 298317"/>
                <a:gd name="connsiteY0" fmla="*/ 226405 h 279641"/>
                <a:gd name="connsiteX1" fmla="*/ 128536 w 298317"/>
                <a:gd name="connsiteY1" fmla="*/ 133840 h 279641"/>
                <a:gd name="connsiteX2" fmla="*/ 0 w 298317"/>
                <a:gd name="connsiteY2" fmla="*/ 67654 h 279641"/>
                <a:gd name="connsiteX3" fmla="*/ 10072 w 298317"/>
                <a:gd name="connsiteY3" fmla="*/ 58061 h 279641"/>
                <a:gd name="connsiteX4" fmla="*/ 200478 w 298317"/>
                <a:gd name="connsiteY4" fmla="*/ 2426 h 279641"/>
                <a:gd name="connsiteX5" fmla="*/ 261388 w 298317"/>
                <a:gd name="connsiteY5" fmla="*/ 8182 h 279641"/>
                <a:gd name="connsiteX6" fmla="*/ 298318 w 298317"/>
                <a:gd name="connsiteY6" fmla="*/ 49908 h 279641"/>
                <a:gd name="connsiteX7" fmla="*/ 231172 w 298317"/>
                <a:gd name="connsiteY7" fmla="*/ 147749 h 279641"/>
                <a:gd name="connsiteX8" fmla="*/ 163547 w 298317"/>
                <a:gd name="connsiteY8" fmla="*/ 242712 h 279641"/>
                <a:gd name="connsiteX9" fmla="*/ 132373 w 298317"/>
                <a:gd name="connsiteY9" fmla="*/ 279642 h 279641"/>
                <a:gd name="connsiteX10" fmla="*/ 155874 w 298317"/>
                <a:gd name="connsiteY10" fmla="*/ 226405 h 27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8317" h="279641">
                  <a:moveTo>
                    <a:pt x="155874" y="226405"/>
                  </a:moveTo>
                  <a:cubicBezTo>
                    <a:pt x="188487" y="165494"/>
                    <a:pt x="188487" y="165015"/>
                    <a:pt x="128536" y="133840"/>
                  </a:cubicBezTo>
                  <a:cubicBezTo>
                    <a:pt x="85371" y="111298"/>
                    <a:pt x="42206" y="89236"/>
                    <a:pt x="0" y="67654"/>
                  </a:cubicBezTo>
                  <a:cubicBezTo>
                    <a:pt x="0" y="59021"/>
                    <a:pt x="6235" y="59500"/>
                    <a:pt x="10072" y="58061"/>
                  </a:cubicBezTo>
                  <a:cubicBezTo>
                    <a:pt x="73381" y="39357"/>
                    <a:pt x="137169" y="21131"/>
                    <a:pt x="200478" y="2426"/>
                  </a:cubicBezTo>
                  <a:cubicBezTo>
                    <a:pt x="222060" y="-3808"/>
                    <a:pt x="241245" y="3386"/>
                    <a:pt x="261388" y="8182"/>
                  </a:cubicBezTo>
                  <a:cubicBezTo>
                    <a:pt x="276256" y="19693"/>
                    <a:pt x="293522" y="29285"/>
                    <a:pt x="298318" y="49908"/>
                  </a:cubicBezTo>
                  <a:cubicBezTo>
                    <a:pt x="275776" y="82521"/>
                    <a:pt x="253714" y="115135"/>
                    <a:pt x="231172" y="147749"/>
                  </a:cubicBezTo>
                  <a:cubicBezTo>
                    <a:pt x="209110" y="179882"/>
                    <a:pt x="186569" y="211537"/>
                    <a:pt x="163547" y="242712"/>
                  </a:cubicBezTo>
                  <a:cubicBezTo>
                    <a:pt x="159711" y="247987"/>
                    <a:pt x="147240" y="264294"/>
                    <a:pt x="132373" y="279642"/>
                  </a:cubicBezTo>
                  <a:cubicBezTo>
                    <a:pt x="124219" y="266212"/>
                    <a:pt x="151077" y="235038"/>
                    <a:pt x="155874" y="226405"/>
                  </a:cubicBezTo>
                  <a:close/>
                </a:path>
              </a:pathLst>
            </a:custGeom>
            <a:solidFill>
              <a:srgbClr val="FEFEFD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37B1C00E-8A7A-49A2-B226-74278DF426A6}"/>
                </a:ext>
              </a:extLst>
            </p:cNvPr>
            <p:cNvSpPr/>
            <p:nvPr/>
          </p:nvSpPr>
          <p:spPr>
            <a:xfrm>
              <a:off x="8711317" y="3973435"/>
              <a:ext cx="252398" cy="245234"/>
            </a:xfrm>
            <a:custGeom>
              <a:avLst/>
              <a:gdLst>
                <a:gd name="connsiteX0" fmla="*/ 249877 w 252398"/>
                <a:gd name="connsiteY0" fmla="*/ 117567 h 245234"/>
                <a:gd name="connsiteX1" fmla="*/ 171700 w 252398"/>
                <a:gd name="connsiteY1" fmla="*/ 179437 h 245234"/>
                <a:gd name="connsiteX2" fmla="*/ 33093 w 252398"/>
                <a:gd name="connsiteY2" fmla="*/ 238429 h 245234"/>
                <a:gd name="connsiteX3" fmla="*/ 7674 w 252398"/>
                <a:gd name="connsiteY3" fmla="*/ 244664 h 245234"/>
                <a:gd name="connsiteX4" fmla="*/ 45083 w 252398"/>
                <a:gd name="connsiteY4" fmla="*/ 154977 h 245234"/>
                <a:gd name="connsiteX5" fmla="*/ 81054 w 252398"/>
                <a:gd name="connsiteY5" fmla="*/ 71524 h 245234"/>
                <a:gd name="connsiteX6" fmla="*/ 68105 w 252398"/>
                <a:gd name="connsiteY6" fmla="*/ 39390 h 245234"/>
                <a:gd name="connsiteX7" fmla="*/ 0 w 252398"/>
                <a:gd name="connsiteY7" fmla="*/ 4858 h 245234"/>
                <a:gd name="connsiteX8" fmla="*/ 22062 w 252398"/>
                <a:gd name="connsiteY8" fmla="*/ 1981 h 245234"/>
                <a:gd name="connsiteX9" fmla="*/ 248438 w 252398"/>
                <a:gd name="connsiteY9" fmla="*/ 65289 h 245234"/>
                <a:gd name="connsiteX10" fmla="*/ 249877 w 252398"/>
                <a:gd name="connsiteY10" fmla="*/ 117567 h 24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2398" h="245234">
                  <a:moveTo>
                    <a:pt x="249877" y="117567"/>
                  </a:moveTo>
                  <a:cubicBezTo>
                    <a:pt x="233091" y="149701"/>
                    <a:pt x="204794" y="166487"/>
                    <a:pt x="171700" y="179437"/>
                  </a:cubicBezTo>
                  <a:cubicBezTo>
                    <a:pt x="125178" y="197662"/>
                    <a:pt x="79615" y="218765"/>
                    <a:pt x="33093" y="238429"/>
                  </a:cubicBezTo>
                  <a:cubicBezTo>
                    <a:pt x="25899" y="241307"/>
                    <a:pt x="19664" y="247062"/>
                    <a:pt x="7674" y="244664"/>
                  </a:cubicBezTo>
                  <a:cubicBezTo>
                    <a:pt x="20143" y="214449"/>
                    <a:pt x="32613" y="184713"/>
                    <a:pt x="45083" y="154977"/>
                  </a:cubicBezTo>
                  <a:cubicBezTo>
                    <a:pt x="56594" y="127159"/>
                    <a:pt x="67146" y="98383"/>
                    <a:pt x="81054" y="71524"/>
                  </a:cubicBezTo>
                  <a:cubicBezTo>
                    <a:pt x="90167" y="53779"/>
                    <a:pt x="84411" y="46585"/>
                    <a:pt x="68105" y="39390"/>
                  </a:cubicBezTo>
                  <a:cubicBezTo>
                    <a:pt x="45083" y="28839"/>
                    <a:pt x="22541" y="16369"/>
                    <a:pt x="0" y="4858"/>
                  </a:cubicBezTo>
                  <a:cubicBezTo>
                    <a:pt x="6714" y="-2336"/>
                    <a:pt x="14868" y="62"/>
                    <a:pt x="22062" y="1981"/>
                  </a:cubicBezTo>
                  <a:cubicBezTo>
                    <a:pt x="97361" y="23084"/>
                    <a:pt x="172660" y="44187"/>
                    <a:pt x="248438" y="65289"/>
                  </a:cubicBezTo>
                  <a:cubicBezTo>
                    <a:pt x="256112" y="83515"/>
                    <a:pt x="250357" y="100781"/>
                    <a:pt x="249877" y="117567"/>
                  </a:cubicBezTo>
                  <a:close/>
                </a:path>
              </a:pathLst>
            </a:custGeom>
            <a:solidFill>
              <a:srgbClr val="FDFEFD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4D189537-6005-4510-A25A-AB92E0EC3268}"/>
                </a:ext>
              </a:extLst>
            </p:cNvPr>
            <p:cNvSpPr/>
            <p:nvPr/>
          </p:nvSpPr>
          <p:spPr>
            <a:xfrm>
              <a:off x="8525228" y="3893403"/>
              <a:ext cx="177456" cy="119423"/>
            </a:xfrm>
            <a:custGeom>
              <a:avLst/>
              <a:gdLst>
                <a:gd name="connsiteX0" fmla="*/ 177456 w 177456"/>
                <a:gd name="connsiteY0" fmla="*/ 0 h 119423"/>
                <a:gd name="connsiteX1" fmla="*/ 153476 w 177456"/>
                <a:gd name="connsiteY1" fmla="*/ 71462 h 119423"/>
                <a:gd name="connsiteX2" fmla="*/ 88728 w 177456"/>
                <a:gd name="connsiteY2" fmla="*/ 93045 h 119423"/>
                <a:gd name="connsiteX3" fmla="*/ 19184 w 177456"/>
                <a:gd name="connsiteY3" fmla="*/ 119423 h 119423"/>
                <a:gd name="connsiteX4" fmla="*/ 0 w 177456"/>
                <a:gd name="connsiteY4" fmla="*/ 70023 h 119423"/>
                <a:gd name="connsiteX5" fmla="*/ 10551 w 177456"/>
                <a:gd name="connsiteY5" fmla="*/ 56594 h 119423"/>
                <a:gd name="connsiteX6" fmla="*/ 177456 w 177456"/>
                <a:gd name="connsiteY6" fmla="*/ 0 h 119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456" h="119423">
                  <a:moveTo>
                    <a:pt x="177456" y="0"/>
                  </a:moveTo>
                  <a:cubicBezTo>
                    <a:pt x="174099" y="9592"/>
                    <a:pt x="146281" y="53716"/>
                    <a:pt x="153476" y="71462"/>
                  </a:cubicBezTo>
                  <a:cubicBezTo>
                    <a:pt x="129495" y="81054"/>
                    <a:pt x="110311" y="84891"/>
                    <a:pt x="88728" y="93045"/>
                  </a:cubicBezTo>
                  <a:cubicBezTo>
                    <a:pt x="65706" y="101678"/>
                    <a:pt x="42206" y="110790"/>
                    <a:pt x="19184" y="119423"/>
                  </a:cubicBezTo>
                  <a:cubicBezTo>
                    <a:pt x="12949" y="104555"/>
                    <a:pt x="6715" y="84891"/>
                    <a:pt x="0" y="70023"/>
                  </a:cubicBezTo>
                  <a:cubicBezTo>
                    <a:pt x="0" y="62829"/>
                    <a:pt x="2398" y="58992"/>
                    <a:pt x="10551" y="56594"/>
                  </a:cubicBezTo>
                  <a:cubicBezTo>
                    <a:pt x="67146" y="40287"/>
                    <a:pt x="120382" y="14388"/>
                    <a:pt x="177456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0E0D688D-5AA7-4707-9C2A-4923F092873D}"/>
                </a:ext>
              </a:extLst>
            </p:cNvPr>
            <p:cNvSpPr/>
            <p:nvPr/>
          </p:nvSpPr>
          <p:spPr>
            <a:xfrm>
              <a:off x="8677173" y="3892923"/>
              <a:ext cx="32704" cy="53716"/>
            </a:xfrm>
            <a:custGeom>
              <a:avLst/>
              <a:gdLst>
                <a:gd name="connsiteX0" fmla="*/ 32705 w 32704"/>
                <a:gd name="connsiteY0" fmla="*/ 16786 h 53716"/>
                <a:gd name="connsiteX1" fmla="*/ 1530 w 32704"/>
                <a:gd name="connsiteY1" fmla="*/ 53716 h 53716"/>
                <a:gd name="connsiteX2" fmla="*/ 25031 w 32704"/>
                <a:gd name="connsiteY2" fmla="*/ 0 h 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04" h="53716">
                  <a:moveTo>
                    <a:pt x="32705" y="16786"/>
                  </a:moveTo>
                  <a:cubicBezTo>
                    <a:pt x="28868" y="22062"/>
                    <a:pt x="18316" y="41246"/>
                    <a:pt x="1530" y="53716"/>
                  </a:cubicBezTo>
                  <a:cubicBezTo>
                    <a:pt x="-6623" y="40287"/>
                    <a:pt x="20235" y="9112"/>
                    <a:pt x="25031" y="0"/>
                  </a:cubicBezTo>
                </a:path>
              </a:pathLst>
            </a:custGeom>
            <a:solidFill>
              <a:srgbClr val="FEFEFD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A7AA5E64-02E2-4AA1-B902-9E988F77BC13}"/>
              </a:ext>
            </a:extLst>
          </p:cNvPr>
          <p:cNvGrpSpPr/>
          <p:nvPr/>
        </p:nvGrpSpPr>
        <p:grpSpPr>
          <a:xfrm>
            <a:off x="6550351" y="5195649"/>
            <a:ext cx="1183662" cy="1040677"/>
            <a:chOff x="3983887" y="4061275"/>
            <a:chExt cx="2122406" cy="186602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E1DCE355-5649-42D3-BFF3-D0F1E088744C}"/>
                </a:ext>
              </a:extLst>
            </p:cNvPr>
            <p:cNvGrpSpPr/>
            <p:nvPr/>
          </p:nvGrpSpPr>
          <p:grpSpPr>
            <a:xfrm>
              <a:off x="3983887" y="5358975"/>
              <a:ext cx="2049157" cy="568323"/>
              <a:chOff x="3622676" y="3492499"/>
              <a:chExt cx="2575763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Freeform 15">
                <a:extLst>
                  <a:ext uri="{FF2B5EF4-FFF2-40B4-BE49-F238E27FC236}">
                    <a16:creationId xmlns:a16="http://schemas.microsoft.com/office/drawing/2014/main" xmlns="" id="{1BEDB18F-DDF7-4B9A-8445-979C9B5F9A12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763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2985"/>
                  <a:gd name="connsiteY0" fmla="*/ 0 h 714375"/>
                  <a:gd name="connsiteX1" fmla="*/ 6350 w 2572985"/>
                  <a:gd name="connsiteY1" fmla="*/ 177800 h 714375"/>
                  <a:gd name="connsiteX2" fmla="*/ 9525 w 2572985"/>
                  <a:gd name="connsiteY2" fmla="*/ 266700 h 714375"/>
                  <a:gd name="connsiteX3" fmla="*/ 2460625 w 2572985"/>
                  <a:gd name="connsiteY3" fmla="*/ 273050 h 714375"/>
                  <a:gd name="connsiteX4" fmla="*/ 2457450 w 2572985"/>
                  <a:gd name="connsiteY4" fmla="*/ 587375 h 714375"/>
                  <a:gd name="connsiteX5" fmla="*/ 66675 w 2572985"/>
                  <a:gd name="connsiteY5" fmla="*/ 590550 h 714375"/>
                  <a:gd name="connsiteX6" fmla="*/ 88900 w 2572985"/>
                  <a:gd name="connsiteY6" fmla="*/ 593725 h 714375"/>
                  <a:gd name="connsiteX7" fmla="*/ 92075 w 2572985"/>
                  <a:gd name="connsiteY7" fmla="*/ 546100 h 714375"/>
                  <a:gd name="connsiteX8" fmla="*/ 0 w 2572985"/>
                  <a:gd name="connsiteY8" fmla="*/ 619125 h 714375"/>
                  <a:gd name="connsiteX9" fmla="*/ 6350 w 2572985"/>
                  <a:gd name="connsiteY9" fmla="*/ 714375 h 714375"/>
                  <a:gd name="connsiteX10" fmla="*/ 2565400 w 2572985"/>
                  <a:gd name="connsiteY10" fmla="*/ 714375 h 714375"/>
                  <a:gd name="connsiteX11" fmla="*/ 2565567 w 2572985"/>
                  <a:gd name="connsiteY11" fmla="*/ 205427 h 714375"/>
                  <a:gd name="connsiteX12" fmla="*/ 2295525 w 2572985"/>
                  <a:gd name="connsiteY12" fmla="*/ 0 h 714375"/>
                  <a:gd name="connsiteX13" fmla="*/ 225425 w 2572985"/>
                  <a:gd name="connsiteY13" fmla="*/ 0 h 714375"/>
                  <a:gd name="connsiteX0" fmla="*/ 225425 w 2575763"/>
                  <a:gd name="connsiteY0" fmla="*/ 0 h 714375"/>
                  <a:gd name="connsiteX1" fmla="*/ 6350 w 2575763"/>
                  <a:gd name="connsiteY1" fmla="*/ 177800 h 714375"/>
                  <a:gd name="connsiteX2" fmla="*/ 9525 w 2575763"/>
                  <a:gd name="connsiteY2" fmla="*/ 266700 h 714375"/>
                  <a:gd name="connsiteX3" fmla="*/ 2460625 w 2575763"/>
                  <a:gd name="connsiteY3" fmla="*/ 273050 h 714375"/>
                  <a:gd name="connsiteX4" fmla="*/ 2457450 w 2575763"/>
                  <a:gd name="connsiteY4" fmla="*/ 587375 h 714375"/>
                  <a:gd name="connsiteX5" fmla="*/ 66675 w 2575763"/>
                  <a:gd name="connsiteY5" fmla="*/ 590550 h 714375"/>
                  <a:gd name="connsiteX6" fmla="*/ 88900 w 2575763"/>
                  <a:gd name="connsiteY6" fmla="*/ 593725 h 714375"/>
                  <a:gd name="connsiteX7" fmla="*/ 92075 w 2575763"/>
                  <a:gd name="connsiteY7" fmla="*/ 546100 h 714375"/>
                  <a:gd name="connsiteX8" fmla="*/ 0 w 2575763"/>
                  <a:gd name="connsiteY8" fmla="*/ 619125 h 714375"/>
                  <a:gd name="connsiteX9" fmla="*/ 6350 w 2575763"/>
                  <a:gd name="connsiteY9" fmla="*/ 714375 h 714375"/>
                  <a:gd name="connsiteX10" fmla="*/ 2565400 w 2575763"/>
                  <a:gd name="connsiteY10" fmla="*/ 714375 h 714375"/>
                  <a:gd name="connsiteX11" fmla="*/ 2574145 w 2575763"/>
                  <a:gd name="connsiteY11" fmla="*/ 205427 h 714375"/>
                  <a:gd name="connsiteX12" fmla="*/ 2295525 w 2575763"/>
                  <a:gd name="connsiteY12" fmla="*/ 0 h 714375"/>
                  <a:gd name="connsiteX13" fmla="*/ 225425 w 2575763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763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2028" y="381110"/>
                      <a:pt x="2574145" y="205427"/>
                    </a:cubicBezTo>
                    <a:cubicBezTo>
                      <a:pt x="2488420" y="123935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46" name="Rectangle 22">
                <a:extLst>
                  <a:ext uri="{FF2B5EF4-FFF2-40B4-BE49-F238E27FC236}">
                    <a16:creationId xmlns:a16="http://schemas.microsoft.com/office/drawing/2014/main" xmlns="" id="{E8AF515F-0B06-4EB6-A018-9552EC766A80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xmlns="" id="{96BB20D4-E943-4DC8-93A3-2A63630AD0E8}"/>
                </a:ext>
              </a:extLst>
            </p:cNvPr>
            <p:cNvGrpSpPr/>
            <p:nvPr/>
          </p:nvGrpSpPr>
          <p:grpSpPr>
            <a:xfrm>
              <a:off x="4035197" y="5083389"/>
              <a:ext cx="2071096" cy="442029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xmlns="" id="{0729A277-C157-4CDE-AB35-79AEA895D62C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xmlns="" id="{4570ECAC-6998-440B-A0AF-3B4FD2D26634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BA4673FE-67FB-44C3-B947-EAFC5A074079}"/>
                </a:ext>
              </a:extLst>
            </p:cNvPr>
            <p:cNvGrpSpPr/>
            <p:nvPr/>
          </p:nvGrpSpPr>
          <p:grpSpPr>
            <a:xfrm flipH="1">
              <a:off x="4155315" y="4711652"/>
              <a:ext cx="1753505" cy="486436"/>
              <a:chOff x="3622676" y="3492499"/>
              <a:chExt cx="2575177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1" name="Freeform 21">
                <a:extLst>
                  <a:ext uri="{FF2B5EF4-FFF2-40B4-BE49-F238E27FC236}">
                    <a16:creationId xmlns:a16="http://schemas.microsoft.com/office/drawing/2014/main" xmlns="" id="{C89734AB-754E-487F-8F26-66531529906F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177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3535"/>
                  <a:gd name="connsiteY0" fmla="*/ 0 h 714375"/>
                  <a:gd name="connsiteX1" fmla="*/ 6350 w 2573535"/>
                  <a:gd name="connsiteY1" fmla="*/ 177800 h 714375"/>
                  <a:gd name="connsiteX2" fmla="*/ 9525 w 2573535"/>
                  <a:gd name="connsiteY2" fmla="*/ 266700 h 714375"/>
                  <a:gd name="connsiteX3" fmla="*/ 2460625 w 2573535"/>
                  <a:gd name="connsiteY3" fmla="*/ 273050 h 714375"/>
                  <a:gd name="connsiteX4" fmla="*/ 2457450 w 2573535"/>
                  <a:gd name="connsiteY4" fmla="*/ 587375 h 714375"/>
                  <a:gd name="connsiteX5" fmla="*/ 66675 w 2573535"/>
                  <a:gd name="connsiteY5" fmla="*/ 590550 h 714375"/>
                  <a:gd name="connsiteX6" fmla="*/ 88900 w 2573535"/>
                  <a:gd name="connsiteY6" fmla="*/ 593725 h 714375"/>
                  <a:gd name="connsiteX7" fmla="*/ 92075 w 2573535"/>
                  <a:gd name="connsiteY7" fmla="*/ 546100 h 714375"/>
                  <a:gd name="connsiteX8" fmla="*/ 0 w 2573535"/>
                  <a:gd name="connsiteY8" fmla="*/ 619125 h 714375"/>
                  <a:gd name="connsiteX9" fmla="*/ 6350 w 2573535"/>
                  <a:gd name="connsiteY9" fmla="*/ 714375 h 714375"/>
                  <a:gd name="connsiteX10" fmla="*/ 2565400 w 2573535"/>
                  <a:gd name="connsiteY10" fmla="*/ 714375 h 714375"/>
                  <a:gd name="connsiteX11" fmla="*/ 2567732 w 2573535"/>
                  <a:gd name="connsiteY11" fmla="*/ 201861 h 714375"/>
                  <a:gd name="connsiteX12" fmla="*/ 2295525 w 2573535"/>
                  <a:gd name="connsiteY12" fmla="*/ 0 h 714375"/>
                  <a:gd name="connsiteX13" fmla="*/ 225425 w 2573535"/>
                  <a:gd name="connsiteY13" fmla="*/ 0 h 714375"/>
                  <a:gd name="connsiteX0" fmla="*/ 225425 w 2575177"/>
                  <a:gd name="connsiteY0" fmla="*/ 0 h 714375"/>
                  <a:gd name="connsiteX1" fmla="*/ 6350 w 2575177"/>
                  <a:gd name="connsiteY1" fmla="*/ 177800 h 714375"/>
                  <a:gd name="connsiteX2" fmla="*/ 9525 w 2575177"/>
                  <a:gd name="connsiteY2" fmla="*/ 266700 h 714375"/>
                  <a:gd name="connsiteX3" fmla="*/ 2460625 w 2575177"/>
                  <a:gd name="connsiteY3" fmla="*/ 273050 h 714375"/>
                  <a:gd name="connsiteX4" fmla="*/ 2457450 w 2575177"/>
                  <a:gd name="connsiteY4" fmla="*/ 587375 h 714375"/>
                  <a:gd name="connsiteX5" fmla="*/ 66675 w 2575177"/>
                  <a:gd name="connsiteY5" fmla="*/ 590550 h 714375"/>
                  <a:gd name="connsiteX6" fmla="*/ 88900 w 2575177"/>
                  <a:gd name="connsiteY6" fmla="*/ 593725 h 714375"/>
                  <a:gd name="connsiteX7" fmla="*/ 92075 w 2575177"/>
                  <a:gd name="connsiteY7" fmla="*/ 546100 h 714375"/>
                  <a:gd name="connsiteX8" fmla="*/ 0 w 2575177"/>
                  <a:gd name="connsiteY8" fmla="*/ 619125 h 714375"/>
                  <a:gd name="connsiteX9" fmla="*/ 6350 w 2575177"/>
                  <a:gd name="connsiteY9" fmla="*/ 714375 h 714375"/>
                  <a:gd name="connsiteX10" fmla="*/ 2565400 w 2575177"/>
                  <a:gd name="connsiteY10" fmla="*/ 714375 h 714375"/>
                  <a:gd name="connsiteX11" fmla="*/ 2572743 w 2575177"/>
                  <a:gd name="connsiteY11" fmla="*/ 201861 h 714375"/>
                  <a:gd name="connsiteX12" fmla="*/ 2295525 w 2575177"/>
                  <a:gd name="connsiteY12" fmla="*/ 0 h 714375"/>
                  <a:gd name="connsiteX13" fmla="*/ 225425 w 2575177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177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0626" y="377544"/>
                      <a:pt x="2572743" y="201861"/>
                    </a:cubicBezTo>
                    <a:cubicBezTo>
                      <a:pt x="2487018" y="120369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42" name="Rectangle 22">
                <a:extLst>
                  <a:ext uri="{FF2B5EF4-FFF2-40B4-BE49-F238E27FC236}">
                    <a16:creationId xmlns:a16="http://schemas.microsoft.com/office/drawing/2014/main" xmlns="" id="{DE4C46FB-6130-4BA1-A012-21EA2F77E175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6C55CF94-609E-46D9-8671-FB61DC312F48}"/>
                </a:ext>
              </a:extLst>
            </p:cNvPr>
            <p:cNvGrpSpPr/>
            <p:nvPr/>
          </p:nvGrpSpPr>
          <p:grpSpPr>
            <a:xfrm>
              <a:off x="4203709" y="4329734"/>
              <a:ext cx="1681345" cy="465751"/>
              <a:chOff x="3622676" y="3492499"/>
              <a:chExt cx="2578868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Freeform 24">
                <a:extLst>
                  <a:ext uri="{FF2B5EF4-FFF2-40B4-BE49-F238E27FC236}">
                    <a16:creationId xmlns:a16="http://schemas.microsoft.com/office/drawing/2014/main" xmlns="" id="{22E8AFE3-AFB3-4B3D-A743-59B1C4875B2F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8868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8868"/>
                  <a:gd name="connsiteY0" fmla="*/ 0 h 714375"/>
                  <a:gd name="connsiteX1" fmla="*/ 6350 w 2578868"/>
                  <a:gd name="connsiteY1" fmla="*/ 177800 h 714375"/>
                  <a:gd name="connsiteX2" fmla="*/ 9525 w 2578868"/>
                  <a:gd name="connsiteY2" fmla="*/ 266700 h 714375"/>
                  <a:gd name="connsiteX3" fmla="*/ 2460625 w 2578868"/>
                  <a:gd name="connsiteY3" fmla="*/ 273050 h 714375"/>
                  <a:gd name="connsiteX4" fmla="*/ 2457450 w 2578868"/>
                  <a:gd name="connsiteY4" fmla="*/ 587375 h 714375"/>
                  <a:gd name="connsiteX5" fmla="*/ 66675 w 2578868"/>
                  <a:gd name="connsiteY5" fmla="*/ 590550 h 714375"/>
                  <a:gd name="connsiteX6" fmla="*/ 88900 w 2578868"/>
                  <a:gd name="connsiteY6" fmla="*/ 593725 h 714375"/>
                  <a:gd name="connsiteX7" fmla="*/ 92075 w 2578868"/>
                  <a:gd name="connsiteY7" fmla="*/ 546100 h 714375"/>
                  <a:gd name="connsiteX8" fmla="*/ 0 w 2578868"/>
                  <a:gd name="connsiteY8" fmla="*/ 619125 h 714375"/>
                  <a:gd name="connsiteX9" fmla="*/ 6350 w 2578868"/>
                  <a:gd name="connsiteY9" fmla="*/ 714375 h 714375"/>
                  <a:gd name="connsiteX10" fmla="*/ 2565400 w 2578868"/>
                  <a:gd name="connsiteY10" fmla="*/ 714375 h 714375"/>
                  <a:gd name="connsiteX11" fmla="*/ 2578868 w 2578868"/>
                  <a:gd name="connsiteY11" fmla="*/ 202083 h 714375"/>
                  <a:gd name="connsiteX12" fmla="*/ 2295525 w 2578868"/>
                  <a:gd name="connsiteY12" fmla="*/ 0 h 714375"/>
                  <a:gd name="connsiteX13" fmla="*/ 225425 w 2578868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8868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6751" y="377766"/>
                      <a:pt x="2578868" y="202083"/>
                    </a:cubicBezTo>
                    <a:cubicBezTo>
                      <a:pt x="2493143" y="120591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40" name="Rectangle 22">
                <a:extLst>
                  <a:ext uri="{FF2B5EF4-FFF2-40B4-BE49-F238E27FC236}">
                    <a16:creationId xmlns:a16="http://schemas.microsoft.com/office/drawing/2014/main" xmlns="" id="{5B0811FE-4805-4A5A-AD04-4503AB50EBB1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734E0143-7A24-458C-8DE3-31D4E06A5A7B}"/>
                </a:ext>
              </a:extLst>
            </p:cNvPr>
            <p:cNvGrpSpPr/>
            <p:nvPr/>
          </p:nvGrpSpPr>
          <p:grpSpPr>
            <a:xfrm>
              <a:off x="4117666" y="4061275"/>
              <a:ext cx="1832471" cy="391100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7" name="Freeform 27">
                <a:extLst>
                  <a:ext uri="{FF2B5EF4-FFF2-40B4-BE49-F238E27FC236}">
                    <a16:creationId xmlns:a16="http://schemas.microsoft.com/office/drawing/2014/main" xmlns="" id="{738508CA-62D3-4692-A200-946D4D7BC728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38" name="Freeform 28">
                <a:extLst>
                  <a:ext uri="{FF2B5EF4-FFF2-40B4-BE49-F238E27FC236}">
                    <a16:creationId xmlns:a16="http://schemas.microsoft.com/office/drawing/2014/main" xmlns="" id="{04ABB0DD-5650-4FF8-A533-5B6E9B90706E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68" name="Graphic 29">
            <a:extLst>
              <a:ext uri="{FF2B5EF4-FFF2-40B4-BE49-F238E27FC236}">
                <a16:creationId xmlns:a16="http://schemas.microsoft.com/office/drawing/2014/main" xmlns="" id="{20AA5538-38A7-4712-B484-A872F250C80B}"/>
              </a:ext>
            </a:extLst>
          </p:cNvPr>
          <p:cNvGrpSpPr/>
          <p:nvPr/>
        </p:nvGrpSpPr>
        <p:grpSpPr>
          <a:xfrm>
            <a:off x="3787989" y="2889247"/>
            <a:ext cx="4608138" cy="2206654"/>
            <a:chOff x="3496565" y="2353154"/>
            <a:chExt cx="5206119" cy="2493004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BCC85C12-5B30-432A-888D-6C286BD23C80}"/>
                </a:ext>
              </a:extLst>
            </p:cNvPr>
            <p:cNvSpPr/>
            <p:nvPr/>
          </p:nvSpPr>
          <p:spPr>
            <a:xfrm>
              <a:off x="4342675" y="2353632"/>
              <a:ext cx="1649799" cy="1468918"/>
            </a:xfrm>
            <a:custGeom>
              <a:avLst/>
              <a:gdLst>
                <a:gd name="connsiteX0" fmla="*/ 1399506 w 1649799"/>
                <a:gd name="connsiteY0" fmla="*/ 17705 h 1468918"/>
                <a:gd name="connsiteX1" fmla="*/ 1545929 w 1649799"/>
                <a:gd name="connsiteY1" fmla="*/ 3350 h 1468918"/>
                <a:gd name="connsiteX2" fmla="*/ 1638758 w 1649799"/>
                <a:gd name="connsiteY2" fmla="*/ 0 h 1468918"/>
                <a:gd name="connsiteX3" fmla="*/ 1649764 w 1649799"/>
                <a:gd name="connsiteY3" fmla="*/ 12441 h 1468918"/>
                <a:gd name="connsiteX4" fmla="*/ 1649764 w 1649799"/>
                <a:gd name="connsiteY4" fmla="*/ 38759 h 1468918"/>
                <a:gd name="connsiteX5" fmla="*/ 1649764 w 1649799"/>
                <a:gd name="connsiteY5" fmla="*/ 1083811 h 1468918"/>
                <a:gd name="connsiteX6" fmla="*/ 1615312 w 1649799"/>
                <a:gd name="connsiteY6" fmla="*/ 1120177 h 1468918"/>
                <a:gd name="connsiteX7" fmla="*/ 1452620 w 1649799"/>
                <a:gd name="connsiteY7" fmla="*/ 1145538 h 1468918"/>
                <a:gd name="connsiteX8" fmla="*/ 1325338 w 1649799"/>
                <a:gd name="connsiteY8" fmla="*/ 1177119 h 1468918"/>
                <a:gd name="connsiteX9" fmla="*/ 1183223 w 1649799"/>
                <a:gd name="connsiteY9" fmla="*/ 1227362 h 1468918"/>
                <a:gd name="connsiteX10" fmla="*/ 953541 w 1649799"/>
                <a:gd name="connsiteY10" fmla="*/ 1348902 h 1468918"/>
                <a:gd name="connsiteX11" fmla="*/ 801855 w 1649799"/>
                <a:gd name="connsiteY11" fmla="*/ 1460872 h 1468918"/>
                <a:gd name="connsiteX12" fmla="*/ 768360 w 1649799"/>
                <a:gd name="connsiteY12" fmla="*/ 1458958 h 1468918"/>
                <a:gd name="connsiteX13" fmla="*/ 273109 w 1649799"/>
                <a:gd name="connsiteY13" fmla="*/ 963706 h 1468918"/>
                <a:gd name="connsiteX14" fmla="*/ 9932 w 1649799"/>
                <a:gd name="connsiteY14" fmla="*/ 700529 h 1468918"/>
                <a:gd name="connsiteX15" fmla="*/ 10889 w 1649799"/>
                <a:gd name="connsiteY15" fmla="*/ 667991 h 1468918"/>
                <a:gd name="connsiteX16" fmla="*/ 128601 w 1649799"/>
                <a:gd name="connsiteY16" fmla="*/ 568941 h 1468918"/>
                <a:gd name="connsiteX17" fmla="*/ 141999 w 1649799"/>
                <a:gd name="connsiteY17" fmla="*/ 553150 h 1468918"/>
                <a:gd name="connsiteX18" fmla="*/ 174537 w 1649799"/>
                <a:gd name="connsiteY18" fmla="*/ 522047 h 1468918"/>
                <a:gd name="connsiteX19" fmla="*/ 497527 w 1649799"/>
                <a:gd name="connsiteY19" fmla="*/ 311506 h 1468918"/>
                <a:gd name="connsiteX20" fmla="*/ 620981 w 1649799"/>
                <a:gd name="connsiteY20" fmla="*/ 249779 h 1468918"/>
                <a:gd name="connsiteX21" fmla="*/ 797070 w 1649799"/>
                <a:gd name="connsiteY21" fmla="*/ 170347 h 1468918"/>
                <a:gd name="connsiteX22" fmla="*/ 829130 w 1649799"/>
                <a:gd name="connsiteY22" fmla="*/ 158863 h 1468918"/>
                <a:gd name="connsiteX23" fmla="*/ 1016704 w 1649799"/>
                <a:gd name="connsiteY23" fmla="*/ 94744 h 1468918"/>
                <a:gd name="connsiteX24" fmla="*/ 1367447 w 1649799"/>
                <a:gd name="connsiteY24" fmla="*/ 17226 h 1468918"/>
                <a:gd name="connsiteX25" fmla="*/ 1399506 w 1649799"/>
                <a:gd name="connsiteY25" fmla="*/ 17705 h 146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49799" h="1468918">
                  <a:moveTo>
                    <a:pt x="1399506" y="17705"/>
                  </a:moveTo>
                  <a:cubicBezTo>
                    <a:pt x="1448314" y="12920"/>
                    <a:pt x="1497121" y="7178"/>
                    <a:pt x="1545929" y="3350"/>
                  </a:cubicBezTo>
                  <a:cubicBezTo>
                    <a:pt x="1577031" y="957"/>
                    <a:pt x="1608134" y="479"/>
                    <a:pt x="1638758" y="0"/>
                  </a:cubicBezTo>
                  <a:cubicBezTo>
                    <a:pt x="1645936" y="0"/>
                    <a:pt x="1650242" y="4307"/>
                    <a:pt x="1649764" y="12441"/>
                  </a:cubicBezTo>
                  <a:cubicBezTo>
                    <a:pt x="1649285" y="21054"/>
                    <a:pt x="1649764" y="30146"/>
                    <a:pt x="1649764" y="38759"/>
                  </a:cubicBezTo>
                  <a:cubicBezTo>
                    <a:pt x="1649764" y="387109"/>
                    <a:pt x="1649764" y="735460"/>
                    <a:pt x="1649764" y="1083811"/>
                  </a:cubicBezTo>
                  <a:cubicBezTo>
                    <a:pt x="1649764" y="1117785"/>
                    <a:pt x="1648807" y="1117306"/>
                    <a:pt x="1615312" y="1120177"/>
                  </a:cubicBezTo>
                  <a:cubicBezTo>
                    <a:pt x="1560762" y="1124962"/>
                    <a:pt x="1506213" y="1134054"/>
                    <a:pt x="1452620" y="1145538"/>
                  </a:cubicBezTo>
                  <a:cubicBezTo>
                    <a:pt x="1409555" y="1154629"/>
                    <a:pt x="1367447" y="1165156"/>
                    <a:pt x="1325338" y="1177119"/>
                  </a:cubicBezTo>
                  <a:cubicBezTo>
                    <a:pt x="1277010" y="1190996"/>
                    <a:pt x="1229159" y="1207743"/>
                    <a:pt x="1183223" y="1227362"/>
                  </a:cubicBezTo>
                  <a:cubicBezTo>
                    <a:pt x="1103313" y="1261814"/>
                    <a:pt x="1026274" y="1301530"/>
                    <a:pt x="953541" y="1348902"/>
                  </a:cubicBezTo>
                  <a:cubicBezTo>
                    <a:pt x="900427" y="1382876"/>
                    <a:pt x="850663" y="1421156"/>
                    <a:pt x="801855" y="1460872"/>
                  </a:cubicBezTo>
                  <a:cubicBezTo>
                    <a:pt x="787979" y="1472356"/>
                    <a:pt x="780801" y="1471399"/>
                    <a:pt x="768360" y="1458958"/>
                  </a:cubicBezTo>
                  <a:cubicBezTo>
                    <a:pt x="603755" y="1293395"/>
                    <a:pt x="438193" y="1128790"/>
                    <a:pt x="273109" y="963706"/>
                  </a:cubicBezTo>
                  <a:cubicBezTo>
                    <a:pt x="185543" y="876140"/>
                    <a:pt x="97977" y="787617"/>
                    <a:pt x="9932" y="700529"/>
                  </a:cubicBezTo>
                  <a:cubicBezTo>
                    <a:pt x="-3466" y="687610"/>
                    <a:pt x="-3466" y="681389"/>
                    <a:pt x="10889" y="667991"/>
                  </a:cubicBezTo>
                  <a:cubicBezTo>
                    <a:pt x="48691" y="633060"/>
                    <a:pt x="86971" y="599565"/>
                    <a:pt x="128601" y="568941"/>
                  </a:cubicBezTo>
                  <a:cubicBezTo>
                    <a:pt x="133864" y="565113"/>
                    <a:pt x="140563" y="560806"/>
                    <a:pt x="141999" y="553150"/>
                  </a:cubicBezTo>
                  <a:cubicBezTo>
                    <a:pt x="150612" y="540709"/>
                    <a:pt x="162575" y="531139"/>
                    <a:pt x="174537" y="522047"/>
                  </a:cubicBezTo>
                  <a:cubicBezTo>
                    <a:pt x="277416" y="444530"/>
                    <a:pt x="384600" y="373711"/>
                    <a:pt x="497527" y="311506"/>
                  </a:cubicBezTo>
                  <a:cubicBezTo>
                    <a:pt x="538200" y="289973"/>
                    <a:pt x="577916" y="266527"/>
                    <a:pt x="620981" y="249779"/>
                  </a:cubicBezTo>
                  <a:cubicBezTo>
                    <a:pt x="678402" y="220112"/>
                    <a:pt x="735822" y="190923"/>
                    <a:pt x="797070" y="170347"/>
                  </a:cubicBezTo>
                  <a:cubicBezTo>
                    <a:pt x="807598" y="166519"/>
                    <a:pt x="821953" y="171783"/>
                    <a:pt x="829130" y="158863"/>
                  </a:cubicBezTo>
                  <a:cubicBezTo>
                    <a:pt x="890379" y="133981"/>
                    <a:pt x="953541" y="113884"/>
                    <a:pt x="1016704" y="94744"/>
                  </a:cubicBezTo>
                  <a:cubicBezTo>
                    <a:pt x="1132023" y="61248"/>
                    <a:pt x="1248778" y="34931"/>
                    <a:pt x="1367447" y="17226"/>
                  </a:cubicBezTo>
                  <a:cubicBezTo>
                    <a:pt x="1377974" y="14834"/>
                    <a:pt x="1388979" y="11484"/>
                    <a:pt x="1399506" y="17705"/>
                  </a:cubicBezTo>
                  <a:close/>
                </a:path>
              </a:pathLst>
            </a:custGeom>
            <a:solidFill>
              <a:schemeClr val="accent2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4D330C05-BE98-4B4C-AA05-3336FD9D3943}"/>
                </a:ext>
              </a:extLst>
            </p:cNvPr>
            <p:cNvSpPr/>
            <p:nvPr/>
          </p:nvSpPr>
          <p:spPr>
            <a:xfrm>
              <a:off x="6205373" y="2353600"/>
              <a:ext cx="1647498" cy="1471438"/>
            </a:xfrm>
            <a:custGeom>
              <a:avLst/>
              <a:gdLst>
                <a:gd name="connsiteX0" fmla="*/ 1511593 w 1647498"/>
                <a:gd name="connsiteY0" fmla="*/ 560838 h 1471438"/>
                <a:gd name="connsiteX1" fmla="*/ 1635047 w 1647498"/>
                <a:gd name="connsiteY1" fmla="*/ 666109 h 1471438"/>
                <a:gd name="connsiteX2" fmla="*/ 1635526 w 1647498"/>
                <a:gd name="connsiteY2" fmla="*/ 705825 h 1471438"/>
                <a:gd name="connsiteX3" fmla="*/ 961792 w 1647498"/>
                <a:gd name="connsiteY3" fmla="*/ 1378601 h 1471438"/>
                <a:gd name="connsiteX4" fmla="*/ 880447 w 1647498"/>
                <a:gd name="connsiteY4" fmla="*/ 1460904 h 1471438"/>
                <a:gd name="connsiteX5" fmla="*/ 847430 w 1647498"/>
                <a:gd name="connsiteY5" fmla="*/ 1463775 h 1471438"/>
                <a:gd name="connsiteX6" fmla="*/ 589995 w 1647498"/>
                <a:gd name="connsiteY6" fmla="*/ 1287685 h 1471438"/>
                <a:gd name="connsiteX7" fmla="*/ 373711 w 1647498"/>
                <a:gd name="connsiteY7" fmla="*/ 1194377 h 1471438"/>
                <a:gd name="connsiteX8" fmla="*/ 180396 w 1647498"/>
                <a:gd name="connsiteY8" fmla="*/ 1141263 h 1471438"/>
                <a:gd name="connsiteX9" fmla="*/ 24882 w 1647498"/>
                <a:gd name="connsiteY9" fmla="*/ 1120209 h 1471438"/>
                <a:gd name="connsiteX10" fmla="*/ 0 w 1647498"/>
                <a:gd name="connsiteY10" fmla="*/ 1093891 h 1471438"/>
                <a:gd name="connsiteX11" fmla="*/ 479 w 1647498"/>
                <a:gd name="connsiteY11" fmla="*/ 261773 h 1471438"/>
                <a:gd name="connsiteX12" fmla="*/ 0 w 1647498"/>
                <a:gd name="connsiteY12" fmla="*/ 22522 h 1471438"/>
                <a:gd name="connsiteX13" fmla="*/ 22968 w 1647498"/>
                <a:gd name="connsiteY13" fmla="*/ 32 h 1471438"/>
                <a:gd name="connsiteX14" fmla="*/ 267005 w 1647498"/>
                <a:gd name="connsiteY14" fmla="*/ 22522 h 1471438"/>
                <a:gd name="connsiteX15" fmla="*/ 344044 w 1647498"/>
                <a:gd name="connsiteY15" fmla="*/ 34484 h 1471438"/>
                <a:gd name="connsiteX16" fmla="*/ 427782 w 1647498"/>
                <a:gd name="connsiteY16" fmla="*/ 44054 h 1471438"/>
                <a:gd name="connsiteX17" fmla="*/ 690959 w 1647498"/>
                <a:gd name="connsiteY17" fmla="*/ 113437 h 1471438"/>
                <a:gd name="connsiteX18" fmla="*/ 1119698 w 1647498"/>
                <a:gd name="connsiteY18" fmla="*/ 295269 h 1471438"/>
                <a:gd name="connsiteX19" fmla="*/ 1492453 w 1647498"/>
                <a:gd name="connsiteY19" fmla="*/ 536913 h 1471438"/>
                <a:gd name="connsiteX20" fmla="*/ 1511593 w 1647498"/>
                <a:gd name="connsiteY20" fmla="*/ 560838 h 14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47498" h="1471438">
                  <a:moveTo>
                    <a:pt x="1511593" y="560838"/>
                  </a:moveTo>
                  <a:cubicBezTo>
                    <a:pt x="1552744" y="595769"/>
                    <a:pt x="1593417" y="631657"/>
                    <a:pt x="1635047" y="666109"/>
                  </a:cubicBezTo>
                  <a:cubicBezTo>
                    <a:pt x="1652752" y="680464"/>
                    <a:pt x="1650359" y="690991"/>
                    <a:pt x="1635526" y="705825"/>
                  </a:cubicBezTo>
                  <a:cubicBezTo>
                    <a:pt x="1410629" y="929764"/>
                    <a:pt x="1186211" y="1154183"/>
                    <a:pt x="961792" y="1378601"/>
                  </a:cubicBezTo>
                  <a:cubicBezTo>
                    <a:pt x="934518" y="1405876"/>
                    <a:pt x="906764" y="1432672"/>
                    <a:pt x="880447" y="1460904"/>
                  </a:cubicBezTo>
                  <a:cubicBezTo>
                    <a:pt x="869441" y="1472866"/>
                    <a:pt x="860828" y="1475737"/>
                    <a:pt x="847430" y="1463775"/>
                  </a:cubicBezTo>
                  <a:cubicBezTo>
                    <a:pt x="768955" y="1393913"/>
                    <a:pt x="682346" y="1336493"/>
                    <a:pt x="589995" y="1287685"/>
                  </a:cubicBezTo>
                  <a:cubicBezTo>
                    <a:pt x="520612" y="1250840"/>
                    <a:pt x="448837" y="1219259"/>
                    <a:pt x="373711" y="1194377"/>
                  </a:cubicBezTo>
                  <a:cubicBezTo>
                    <a:pt x="310071" y="1173323"/>
                    <a:pt x="245951" y="1154661"/>
                    <a:pt x="180396" y="1141263"/>
                  </a:cubicBezTo>
                  <a:cubicBezTo>
                    <a:pt x="129196" y="1131215"/>
                    <a:pt x="77518" y="1121645"/>
                    <a:pt x="24882" y="1120209"/>
                  </a:cubicBezTo>
                  <a:cubicBezTo>
                    <a:pt x="4785" y="1119731"/>
                    <a:pt x="0" y="1113031"/>
                    <a:pt x="0" y="1093891"/>
                  </a:cubicBezTo>
                  <a:cubicBezTo>
                    <a:pt x="479" y="816359"/>
                    <a:pt x="479" y="538827"/>
                    <a:pt x="479" y="261773"/>
                  </a:cubicBezTo>
                  <a:cubicBezTo>
                    <a:pt x="479" y="181863"/>
                    <a:pt x="957" y="102432"/>
                    <a:pt x="0" y="22522"/>
                  </a:cubicBezTo>
                  <a:cubicBezTo>
                    <a:pt x="0" y="4338"/>
                    <a:pt x="5742" y="-447"/>
                    <a:pt x="22968" y="32"/>
                  </a:cubicBezTo>
                  <a:cubicBezTo>
                    <a:pt x="104792" y="989"/>
                    <a:pt x="186138" y="12951"/>
                    <a:pt x="267005" y="22522"/>
                  </a:cubicBezTo>
                  <a:cubicBezTo>
                    <a:pt x="292366" y="25393"/>
                    <a:pt x="319162" y="26828"/>
                    <a:pt x="344044" y="34484"/>
                  </a:cubicBezTo>
                  <a:cubicBezTo>
                    <a:pt x="373233" y="23479"/>
                    <a:pt x="400508" y="38791"/>
                    <a:pt x="427782" y="44054"/>
                  </a:cubicBezTo>
                  <a:cubicBezTo>
                    <a:pt x="516784" y="61280"/>
                    <a:pt x="604829" y="85684"/>
                    <a:pt x="690959" y="113437"/>
                  </a:cubicBezTo>
                  <a:cubicBezTo>
                    <a:pt x="839295" y="161288"/>
                    <a:pt x="982368" y="221579"/>
                    <a:pt x="1119698" y="295269"/>
                  </a:cubicBezTo>
                  <a:cubicBezTo>
                    <a:pt x="1250809" y="365130"/>
                    <a:pt x="1375219" y="445519"/>
                    <a:pt x="1492453" y="536913"/>
                  </a:cubicBezTo>
                  <a:cubicBezTo>
                    <a:pt x="1501545" y="543612"/>
                    <a:pt x="1507286" y="551268"/>
                    <a:pt x="1511593" y="560838"/>
                  </a:cubicBezTo>
                  <a:close/>
                </a:path>
              </a:pathLst>
            </a:custGeom>
            <a:solidFill>
              <a:schemeClr val="accent3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6096667A-546D-41E3-B5E2-BFB15EB8354F}"/>
                </a:ext>
              </a:extLst>
            </p:cNvPr>
            <p:cNvSpPr/>
            <p:nvPr/>
          </p:nvSpPr>
          <p:spPr>
            <a:xfrm>
              <a:off x="3496316" y="3196558"/>
              <a:ext cx="1473807" cy="1646427"/>
            </a:xfrm>
            <a:custGeom>
              <a:avLst/>
              <a:gdLst>
                <a:gd name="connsiteX0" fmla="*/ 477795 w 1473807"/>
                <a:gd name="connsiteY0" fmla="*/ 210261 h 1646427"/>
                <a:gd name="connsiteX1" fmla="*/ 526602 w 1473807"/>
                <a:gd name="connsiteY1" fmla="*/ 184900 h 1646427"/>
                <a:gd name="connsiteX2" fmla="*/ 669675 w 1473807"/>
                <a:gd name="connsiteY2" fmla="*/ 11682 h 1646427"/>
                <a:gd name="connsiteX3" fmla="*/ 706041 w 1473807"/>
                <a:gd name="connsiteY3" fmla="*/ 10246 h 1646427"/>
                <a:gd name="connsiteX4" fmla="*/ 1455856 w 1473807"/>
                <a:gd name="connsiteY4" fmla="*/ 760540 h 1646427"/>
                <a:gd name="connsiteX5" fmla="*/ 1457292 w 1473807"/>
                <a:gd name="connsiteY5" fmla="*/ 811740 h 1646427"/>
                <a:gd name="connsiteX6" fmla="*/ 1348671 w 1473807"/>
                <a:gd name="connsiteY6" fmla="*/ 960555 h 1646427"/>
                <a:gd name="connsiteX7" fmla="*/ 1219954 w 1473807"/>
                <a:gd name="connsiteY7" fmla="*/ 1209855 h 1646427"/>
                <a:gd name="connsiteX8" fmla="*/ 1166840 w 1473807"/>
                <a:gd name="connsiteY8" fmla="*/ 1375417 h 1646427"/>
                <a:gd name="connsiteX9" fmla="*/ 1121382 w 1473807"/>
                <a:gd name="connsiteY9" fmla="*/ 1631417 h 1646427"/>
                <a:gd name="connsiteX10" fmla="*/ 1104634 w 1473807"/>
                <a:gd name="connsiteY10" fmla="*/ 1646250 h 1646427"/>
                <a:gd name="connsiteX11" fmla="*/ 1056784 w 1473807"/>
                <a:gd name="connsiteY11" fmla="*/ 1646250 h 1646427"/>
                <a:gd name="connsiteX12" fmla="*/ 40442 w 1473807"/>
                <a:gd name="connsiteY12" fmla="*/ 1646250 h 1646427"/>
                <a:gd name="connsiteX13" fmla="*/ 1684 w 1473807"/>
                <a:gd name="connsiteY13" fmla="*/ 1604621 h 1646427"/>
                <a:gd name="connsiteX14" fmla="*/ 19388 w 1473807"/>
                <a:gd name="connsiteY14" fmla="*/ 1415133 h 1646427"/>
                <a:gd name="connsiteX15" fmla="*/ 16517 w 1473807"/>
                <a:gd name="connsiteY15" fmla="*/ 1392165 h 1646427"/>
                <a:gd name="connsiteX16" fmla="*/ 156240 w 1473807"/>
                <a:gd name="connsiteY16" fmla="*/ 839493 h 1646427"/>
                <a:gd name="connsiteX17" fmla="*/ 367260 w 1473807"/>
                <a:gd name="connsiteY17" fmla="*/ 403098 h 1646427"/>
                <a:gd name="connsiteX18" fmla="*/ 471574 w 1473807"/>
                <a:gd name="connsiteY18" fmla="*/ 245670 h 1646427"/>
                <a:gd name="connsiteX19" fmla="*/ 477795 w 1473807"/>
                <a:gd name="connsiteY19" fmla="*/ 210261 h 164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73807" h="1646427">
                  <a:moveTo>
                    <a:pt x="477795" y="210261"/>
                  </a:moveTo>
                  <a:cubicBezTo>
                    <a:pt x="500284" y="214089"/>
                    <a:pt x="514161" y="201648"/>
                    <a:pt x="526602" y="184900"/>
                  </a:cubicBezTo>
                  <a:cubicBezTo>
                    <a:pt x="571103" y="124609"/>
                    <a:pt x="618953" y="67188"/>
                    <a:pt x="669675" y="11682"/>
                  </a:cubicBezTo>
                  <a:cubicBezTo>
                    <a:pt x="683073" y="-3152"/>
                    <a:pt x="691686" y="-4109"/>
                    <a:pt x="706041" y="10246"/>
                  </a:cubicBezTo>
                  <a:cubicBezTo>
                    <a:pt x="955820" y="260504"/>
                    <a:pt x="1206077" y="510283"/>
                    <a:pt x="1455856" y="760540"/>
                  </a:cubicBezTo>
                  <a:cubicBezTo>
                    <a:pt x="1479303" y="783987"/>
                    <a:pt x="1479781" y="784465"/>
                    <a:pt x="1457292" y="811740"/>
                  </a:cubicBezTo>
                  <a:cubicBezTo>
                    <a:pt x="1418533" y="859112"/>
                    <a:pt x="1382645" y="908876"/>
                    <a:pt x="1348671" y="960555"/>
                  </a:cubicBezTo>
                  <a:cubicBezTo>
                    <a:pt x="1296993" y="1039508"/>
                    <a:pt x="1255842" y="1123724"/>
                    <a:pt x="1219954" y="1209855"/>
                  </a:cubicBezTo>
                  <a:cubicBezTo>
                    <a:pt x="1197943" y="1262969"/>
                    <a:pt x="1182631" y="1319432"/>
                    <a:pt x="1166840" y="1375417"/>
                  </a:cubicBezTo>
                  <a:cubicBezTo>
                    <a:pt x="1143872" y="1459634"/>
                    <a:pt x="1133345" y="1545765"/>
                    <a:pt x="1121382" y="1631417"/>
                  </a:cubicBezTo>
                  <a:cubicBezTo>
                    <a:pt x="1119947" y="1642901"/>
                    <a:pt x="1115161" y="1646250"/>
                    <a:pt x="1104634" y="1646250"/>
                  </a:cubicBezTo>
                  <a:cubicBezTo>
                    <a:pt x="1088844" y="1645772"/>
                    <a:pt x="1072575" y="1646250"/>
                    <a:pt x="1056784" y="1646250"/>
                  </a:cubicBezTo>
                  <a:cubicBezTo>
                    <a:pt x="718003" y="1646250"/>
                    <a:pt x="379223" y="1646250"/>
                    <a:pt x="40442" y="1646250"/>
                  </a:cubicBezTo>
                  <a:cubicBezTo>
                    <a:pt x="-4537" y="1646250"/>
                    <a:pt x="-1666" y="1651514"/>
                    <a:pt x="1684" y="1604621"/>
                  </a:cubicBezTo>
                  <a:cubicBezTo>
                    <a:pt x="5990" y="1541458"/>
                    <a:pt x="13646" y="1478296"/>
                    <a:pt x="19388" y="1415133"/>
                  </a:cubicBezTo>
                  <a:cubicBezTo>
                    <a:pt x="13168" y="1407956"/>
                    <a:pt x="15560" y="1399821"/>
                    <a:pt x="16517" y="1392165"/>
                  </a:cubicBezTo>
                  <a:cubicBezTo>
                    <a:pt x="41399" y="1202678"/>
                    <a:pt x="89728" y="1018932"/>
                    <a:pt x="156240" y="839493"/>
                  </a:cubicBezTo>
                  <a:cubicBezTo>
                    <a:pt x="212704" y="687329"/>
                    <a:pt x="284001" y="542343"/>
                    <a:pt x="367260" y="403098"/>
                  </a:cubicBezTo>
                  <a:cubicBezTo>
                    <a:pt x="399320" y="349027"/>
                    <a:pt x="435686" y="297349"/>
                    <a:pt x="471574" y="245670"/>
                  </a:cubicBezTo>
                  <a:cubicBezTo>
                    <a:pt x="479709" y="234665"/>
                    <a:pt x="483058" y="223659"/>
                    <a:pt x="477795" y="210261"/>
                  </a:cubicBezTo>
                  <a:close/>
                </a:path>
              </a:pathLst>
            </a:custGeom>
            <a:solidFill>
              <a:schemeClr val="accent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77F111DB-0E4F-41BF-A742-A7113FF8B2FF}"/>
                </a:ext>
              </a:extLst>
            </p:cNvPr>
            <p:cNvSpPr/>
            <p:nvPr/>
          </p:nvSpPr>
          <p:spPr>
            <a:xfrm>
              <a:off x="7229488" y="3197036"/>
              <a:ext cx="1472874" cy="1646250"/>
            </a:xfrm>
            <a:custGeom>
              <a:avLst/>
              <a:gdLst>
                <a:gd name="connsiteX0" fmla="*/ 344884 w 1472874"/>
                <a:gd name="connsiteY0" fmla="*/ 1586916 h 1646250"/>
                <a:gd name="connsiteX1" fmla="*/ 324787 w 1472874"/>
                <a:gd name="connsiteY1" fmla="*/ 1453413 h 1646250"/>
                <a:gd name="connsiteX2" fmla="*/ 315695 w 1472874"/>
                <a:gd name="connsiteY2" fmla="*/ 1414655 h 1646250"/>
                <a:gd name="connsiteX3" fmla="*/ 264974 w 1472874"/>
                <a:gd name="connsiteY3" fmla="*/ 1243829 h 1646250"/>
                <a:gd name="connsiteX4" fmla="*/ 134343 w 1472874"/>
                <a:gd name="connsiteY4" fmla="*/ 976824 h 1646250"/>
                <a:gd name="connsiteX5" fmla="*/ 11845 w 1472874"/>
                <a:gd name="connsiteY5" fmla="*/ 808869 h 1646250"/>
                <a:gd name="connsiteX6" fmla="*/ 13281 w 1472874"/>
                <a:gd name="connsiteY6" fmla="*/ 762454 h 1646250"/>
                <a:gd name="connsiteX7" fmla="*/ 766446 w 1472874"/>
                <a:gd name="connsiteY7" fmla="*/ 10246 h 1646250"/>
                <a:gd name="connsiteX8" fmla="*/ 803769 w 1472874"/>
                <a:gd name="connsiteY8" fmla="*/ 11682 h 1646250"/>
                <a:gd name="connsiteX9" fmla="*/ 965982 w 1472874"/>
                <a:gd name="connsiteY9" fmla="*/ 208825 h 1646250"/>
                <a:gd name="connsiteX10" fmla="*/ 990385 w 1472874"/>
                <a:gd name="connsiteY10" fmla="*/ 230837 h 1646250"/>
                <a:gd name="connsiteX11" fmla="*/ 1222460 w 1472874"/>
                <a:gd name="connsiteY11" fmla="*/ 621774 h 1646250"/>
                <a:gd name="connsiteX12" fmla="*/ 1283708 w 1472874"/>
                <a:gd name="connsiteY12" fmla="*/ 761497 h 1646250"/>
                <a:gd name="connsiteX13" fmla="*/ 1304284 w 1472874"/>
                <a:gd name="connsiteY13" fmla="*/ 807912 h 1646250"/>
                <a:gd name="connsiteX14" fmla="*/ 1435872 w 1472874"/>
                <a:gd name="connsiteY14" fmla="*/ 1269190 h 1646250"/>
                <a:gd name="connsiteX15" fmla="*/ 1460276 w 1472874"/>
                <a:gd name="connsiteY15" fmla="*/ 1412741 h 1646250"/>
                <a:gd name="connsiteX16" fmla="*/ 1461711 w 1472874"/>
                <a:gd name="connsiteY16" fmla="*/ 1453413 h 1646250"/>
                <a:gd name="connsiteX17" fmla="*/ 1463147 w 1472874"/>
                <a:gd name="connsiteY17" fmla="*/ 1529017 h 1646250"/>
                <a:gd name="connsiteX18" fmla="*/ 1470803 w 1472874"/>
                <a:gd name="connsiteY18" fmla="*/ 1616583 h 1646250"/>
                <a:gd name="connsiteX19" fmla="*/ 1444007 w 1472874"/>
                <a:gd name="connsiteY19" fmla="*/ 1646251 h 1646250"/>
                <a:gd name="connsiteX20" fmla="*/ 975073 w 1472874"/>
                <a:gd name="connsiteY20" fmla="*/ 1646251 h 1646250"/>
                <a:gd name="connsiteX21" fmla="*/ 379336 w 1472874"/>
                <a:gd name="connsiteY21" fmla="*/ 1646251 h 1646250"/>
                <a:gd name="connsiteX22" fmla="*/ 353497 w 1472874"/>
                <a:gd name="connsiteY22" fmla="*/ 1644336 h 1646250"/>
                <a:gd name="connsiteX23" fmla="*/ 344884 w 1472874"/>
                <a:gd name="connsiteY23" fmla="*/ 1586916 h 164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72874" h="1646250">
                  <a:moveTo>
                    <a:pt x="344884" y="1586916"/>
                  </a:moveTo>
                  <a:cubicBezTo>
                    <a:pt x="343927" y="1541458"/>
                    <a:pt x="331007" y="1497914"/>
                    <a:pt x="324787" y="1453413"/>
                  </a:cubicBezTo>
                  <a:cubicBezTo>
                    <a:pt x="316652" y="1441929"/>
                    <a:pt x="323351" y="1426617"/>
                    <a:pt x="315695" y="1414655"/>
                  </a:cubicBezTo>
                  <a:cubicBezTo>
                    <a:pt x="302297" y="1356756"/>
                    <a:pt x="286028" y="1299814"/>
                    <a:pt x="264974" y="1243829"/>
                  </a:cubicBezTo>
                  <a:cubicBezTo>
                    <a:pt x="230043" y="1150999"/>
                    <a:pt x="186978" y="1061519"/>
                    <a:pt x="134343" y="976824"/>
                  </a:cubicBezTo>
                  <a:cubicBezTo>
                    <a:pt x="97498" y="917968"/>
                    <a:pt x="58739" y="860069"/>
                    <a:pt x="11845" y="808869"/>
                  </a:cubicBezTo>
                  <a:cubicBezTo>
                    <a:pt x="-3945" y="791643"/>
                    <a:pt x="-4424" y="780637"/>
                    <a:pt x="13281" y="762454"/>
                  </a:cubicBezTo>
                  <a:cubicBezTo>
                    <a:pt x="265452" y="512675"/>
                    <a:pt x="516188" y="261461"/>
                    <a:pt x="766446" y="10246"/>
                  </a:cubicBezTo>
                  <a:cubicBezTo>
                    <a:pt x="780801" y="-4109"/>
                    <a:pt x="790371" y="-3152"/>
                    <a:pt x="803769" y="11682"/>
                  </a:cubicBezTo>
                  <a:cubicBezTo>
                    <a:pt x="860233" y="75323"/>
                    <a:pt x="913346" y="141835"/>
                    <a:pt x="965982" y="208825"/>
                  </a:cubicBezTo>
                  <a:cubicBezTo>
                    <a:pt x="975073" y="215046"/>
                    <a:pt x="984165" y="221267"/>
                    <a:pt x="990385" y="230837"/>
                  </a:cubicBezTo>
                  <a:cubicBezTo>
                    <a:pt x="1077952" y="355248"/>
                    <a:pt x="1156426" y="484922"/>
                    <a:pt x="1222460" y="621774"/>
                  </a:cubicBezTo>
                  <a:cubicBezTo>
                    <a:pt x="1244471" y="667710"/>
                    <a:pt x="1266003" y="713647"/>
                    <a:pt x="1283708" y="761497"/>
                  </a:cubicBezTo>
                  <a:cubicBezTo>
                    <a:pt x="1290886" y="776809"/>
                    <a:pt x="1296149" y="793078"/>
                    <a:pt x="1304284" y="807912"/>
                  </a:cubicBezTo>
                  <a:cubicBezTo>
                    <a:pt x="1360747" y="958162"/>
                    <a:pt x="1408119" y="1110805"/>
                    <a:pt x="1435872" y="1269190"/>
                  </a:cubicBezTo>
                  <a:cubicBezTo>
                    <a:pt x="1444485" y="1317040"/>
                    <a:pt x="1450227" y="1365369"/>
                    <a:pt x="1460276" y="1412741"/>
                  </a:cubicBezTo>
                  <a:cubicBezTo>
                    <a:pt x="1463147" y="1426139"/>
                    <a:pt x="1464104" y="1440015"/>
                    <a:pt x="1461711" y="1453413"/>
                  </a:cubicBezTo>
                  <a:cubicBezTo>
                    <a:pt x="1457405" y="1478774"/>
                    <a:pt x="1458362" y="1504135"/>
                    <a:pt x="1463147" y="1529017"/>
                  </a:cubicBezTo>
                  <a:cubicBezTo>
                    <a:pt x="1466018" y="1558206"/>
                    <a:pt x="1465061" y="1587395"/>
                    <a:pt x="1470803" y="1616583"/>
                  </a:cubicBezTo>
                  <a:cubicBezTo>
                    <a:pt x="1476066" y="1644336"/>
                    <a:pt x="1472717" y="1646251"/>
                    <a:pt x="1444007" y="1646251"/>
                  </a:cubicBezTo>
                  <a:cubicBezTo>
                    <a:pt x="1287536" y="1646251"/>
                    <a:pt x="1131544" y="1646251"/>
                    <a:pt x="975073" y="1646251"/>
                  </a:cubicBezTo>
                  <a:cubicBezTo>
                    <a:pt x="776494" y="1646251"/>
                    <a:pt x="577915" y="1646251"/>
                    <a:pt x="379336" y="1646251"/>
                  </a:cubicBezTo>
                  <a:cubicBezTo>
                    <a:pt x="370723" y="1646251"/>
                    <a:pt x="362110" y="1644815"/>
                    <a:pt x="353497" y="1644336"/>
                  </a:cubicBezTo>
                  <a:cubicBezTo>
                    <a:pt x="342970" y="1626632"/>
                    <a:pt x="354454" y="1605099"/>
                    <a:pt x="344884" y="1586916"/>
                  </a:cubicBezTo>
                  <a:close/>
                </a:path>
              </a:pathLst>
            </a:custGeom>
            <a:solidFill>
              <a:schemeClr val="accent4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3" name="Trapezoid 24">
            <a:extLst>
              <a:ext uri="{FF2B5EF4-FFF2-40B4-BE49-F238E27FC236}">
                <a16:creationId xmlns:a16="http://schemas.microsoft.com/office/drawing/2014/main" xmlns="" id="{4D1F2B70-3483-43EB-A5B9-48B6586978F0}"/>
              </a:ext>
            </a:extLst>
          </p:cNvPr>
          <p:cNvSpPr>
            <a:spLocks noChangeAspect="1"/>
          </p:cNvSpPr>
          <p:nvPr/>
        </p:nvSpPr>
        <p:spPr>
          <a:xfrm rot="8369018">
            <a:off x="4215200" y="4240285"/>
            <a:ext cx="410470" cy="414380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4" name="Oval 21">
            <a:extLst>
              <a:ext uri="{FF2B5EF4-FFF2-40B4-BE49-F238E27FC236}">
                <a16:creationId xmlns:a16="http://schemas.microsoft.com/office/drawing/2014/main" xmlns="" id="{7A53E0E9-E754-4A2A-8AC6-60E1EBD722C2}"/>
              </a:ext>
            </a:extLst>
          </p:cNvPr>
          <p:cNvSpPr>
            <a:spLocks noChangeAspect="1"/>
          </p:cNvSpPr>
          <p:nvPr/>
        </p:nvSpPr>
        <p:spPr>
          <a:xfrm>
            <a:off x="5181842" y="3344945"/>
            <a:ext cx="425281" cy="372728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xmlns="" id="{2B102FE8-BA0E-4EB0-A64D-84549CB4AF46}"/>
              </a:ext>
            </a:extLst>
          </p:cNvPr>
          <p:cNvSpPr/>
          <p:nvPr/>
        </p:nvSpPr>
        <p:spPr>
          <a:xfrm rot="5400000">
            <a:off x="7642674" y="4398956"/>
            <a:ext cx="286823" cy="287246"/>
          </a:xfrm>
          <a:custGeom>
            <a:avLst/>
            <a:gdLst>
              <a:gd name="connsiteX0" fmla="*/ 42 w 721442"/>
              <a:gd name="connsiteY0" fmla="*/ 522852 h 722507"/>
              <a:gd name="connsiteX1" fmla="*/ 5857 w 721442"/>
              <a:gd name="connsiteY1" fmla="*/ 47329 h 722507"/>
              <a:gd name="connsiteX2" fmla="*/ 53185 w 721442"/>
              <a:gd name="connsiteY2" fmla="*/ 0 h 722507"/>
              <a:gd name="connsiteX3" fmla="*/ 102932 w 721442"/>
              <a:gd name="connsiteY3" fmla="*/ 0 h 722507"/>
              <a:gd name="connsiteX4" fmla="*/ 150260 w 721442"/>
              <a:gd name="connsiteY4" fmla="*/ 47329 h 722507"/>
              <a:gd name="connsiteX5" fmla="*/ 148891 w 721442"/>
              <a:gd name="connsiteY5" fmla="*/ 154199 h 722507"/>
              <a:gd name="connsiteX6" fmla="*/ 148407 w 721442"/>
              <a:gd name="connsiteY6" fmla="*/ 182723 h 722507"/>
              <a:gd name="connsiteX7" fmla="*/ 331751 w 721442"/>
              <a:gd name="connsiteY7" fmla="*/ 177508 h 722507"/>
              <a:gd name="connsiteX8" fmla="*/ 527686 w 721442"/>
              <a:gd name="connsiteY8" fmla="*/ 167574 h 722507"/>
              <a:gd name="connsiteX9" fmla="*/ 467883 w 721442"/>
              <a:gd name="connsiteY9" fmla="*/ 53046 h 722507"/>
              <a:gd name="connsiteX10" fmla="*/ 721421 w 721442"/>
              <a:gd name="connsiteY10" fmla="*/ 129085 h 722507"/>
              <a:gd name="connsiteX11" fmla="*/ 547357 w 721442"/>
              <a:gd name="connsiteY11" fmla="*/ 287593 h 722507"/>
              <a:gd name="connsiteX12" fmla="*/ 146593 w 721442"/>
              <a:gd name="connsiteY12" fmla="*/ 294469 h 722507"/>
              <a:gd name="connsiteX13" fmla="*/ 146309 w 721442"/>
              <a:gd name="connsiteY13" fmla="*/ 312824 h 722507"/>
              <a:gd name="connsiteX14" fmla="*/ 145796 w 721442"/>
              <a:gd name="connsiteY14" fmla="*/ 388895 h 722507"/>
              <a:gd name="connsiteX15" fmla="*/ 145887 w 721442"/>
              <a:gd name="connsiteY15" fmla="*/ 417641 h 722507"/>
              <a:gd name="connsiteX16" fmla="*/ 564076 w 721442"/>
              <a:gd name="connsiteY16" fmla="*/ 417641 h 722507"/>
              <a:gd name="connsiteX17" fmla="*/ 719692 w 721442"/>
              <a:gd name="connsiteY17" fmla="*/ 543229 h 722507"/>
              <a:gd name="connsiteX18" fmla="*/ 631765 w 721442"/>
              <a:gd name="connsiteY18" fmla="*/ 586638 h 722507"/>
              <a:gd name="connsiteX19" fmla="*/ 452578 w 721442"/>
              <a:gd name="connsiteY19" fmla="*/ 524866 h 722507"/>
              <a:gd name="connsiteX20" fmla="*/ 234716 w 721442"/>
              <a:gd name="connsiteY20" fmla="*/ 528410 h 722507"/>
              <a:gd name="connsiteX21" fmla="*/ 147934 w 721442"/>
              <a:gd name="connsiteY21" fmla="*/ 529997 h 722507"/>
              <a:gd name="connsiteX22" fmla="*/ 149842 w 721442"/>
              <a:gd name="connsiteY22" fmla="*/ 554392 h 722507"/>
              <a:gd name="connsiteX23" fmla="*/ 210351 w 721442"/>
              <a:gd name="connsiteY23" fmla="*/ 722507 h 722507"/>
              <a:gd name="connsiteX24" fmla="*/ 42 w 721442"/>
              <a:gd name="connsiteY24" fmla="*/ 522852 h 72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21442" h="722507">
                <a:moveTo>
                  <a:pt x="42" y="522852"/>
                </a:moveTo>
                <a:cubicBezTo>
                  <a:pt x="-605" y="350129"/>
                  <a:pt x="6503" y="220051"/>
                  <a:pt x="5857" y="47329"/>
                </a:cubicBezTo>
                <a:cubicBezTo>
                  <a:pt x="5857" y="21190"/>
                  <a:pt x="27046" y="0"/>
                  <a:pt x="53185" y="0"/>
                </a:cubicBezTo>
                <a:lnTo>
                  <a:pt x="102932" y="0"/>
                </a:lnTo>
                <a:cubicBezTo>
                  <a:pt x="129071" y="0"/>
                  <a:pt x="150260" y="21190"/>
                  <a:pt x="150260" y="47329"/>
                </a:cubicBezTo>
                <a:cubicBezTo>
                  <a:pt x="149853" y="88041"/>
                  <a:pt x="149377" y="122989"/>
                  <a:pt x="148891" y="154199"/>
                </a:cubicBezTo>
                <a:lnTo>
                  <a:pt x="148407" y="182723"/>
                </a:lnTo>
                <a:lnTo>
                  <a:pt x="331751" y="177508"/>
                </a:lnTo>
                <a:cubicBezTo>
                  <a:pt x="397063" y="175650"/>
                  <a:pt x="462374" y="173066"/>
                  <a:pt x="527686" y="167574"/>
                </a:cubicBezTo>
                <a:cubicBezTo>
                  <a:pt x="642817" y="145134"/>
                  <a:pt x="586782" y="11119"/>
                  <a:pt x="467883" y="53046"/>
                </a:cubicBezTo>
                <a:cubicBezTo>
                  <a:pt x="570547" y="-49115"/>
                  <a:pt x="723145" y="18126"/>
                  <a:pt x="721421" y="129085"/>
                </a:cubicBezTo>
                <a:cubicBezTo>
                  <a:pt x="720775" y="181200"/>
                  <a:pt x="734474" y="263637"/>
                  <a:pt x="547357" y="287593"/>
                </a:cubicBezTo>
                <a:lnTo>
                  <a:pt x="146593" y="294469"/>
                </a:lnTo>
                <a:lnTo>
                  <a:pt x="146309" y="312824"/>
                </a:lnTo>
                <a:cubicBezTo>
                  <a:pt x="146013" y="337190"/>
                  <a:pt x="145822" y="361872"/>
                  <a:pt x="145796" y="388895"/>
                </a:cubicBezTo>
                <a:lnTo>
                  <a:pt x="145887" y="417641"/>
                </a:lnTo>
                <a:lnTo>
                  <a:pt x="564076" y="417641"/>
                </a:lnTo>
                <a:cubicBezTo>
                  <a:pt x="676720" y="420465"/>
                  <a:pt x="718804" y="471343"/>
                  <a:pt x="719692" y="543229"/>
                </a:cubicBezTo>
                <a:cubicBezTo>
                  <a:pt x="721183" y="582376"/>
                  <a:pt x="690900" y="608290"/>
                  <a:pt x="631765" y="586638"/>
                </a:cubicBezTo>
                <a:cubicBezTo>
                  <a:pt x="553530" y="556303"/>
                  <a:pt x="540205" y="522675"/>
                  <a:pt x="452578" y="524866"/>
                </a:cubicBezTo>
                <a:cubicBezTo>
                  <a:pt x="380525" y="525785"/>
                  <a:pt x="322260" y="526811"/>
                  <a:pt x="234716" y="528410"/>
                </a:cubicBezTo>
                <a:lnTo>
                  <a:pt x="147934" y="529997"/>
                </a:lnTo>
                <a:lnTo>
                  <a:pt x="149842" y="554392"/>
                </a:lnTo>
                <a:cubicBezTo>
                  <a:pt x="166488" y="646104"/>
                  <a:pt x="240698" y="721838"/>
                  <a:pt x="210351" y="722507"/>
                </a:cubicBezTo>
                <a:cubicBezTo>
                  <a:pt x="126033" y="702477"/>
                  <a:pt x="1009" y="637864"/>
                  <a:pt x="42" y="5228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76" name="Frame 1">
            <a:extLst>
              <a:ext uri="{FF2B5EF4-FFF2-40B4-BE49-F238E27FC236}">
                <a16:creationId xmlns:a16="http://schemas.microsoft.com/office/drawing/2014/main" xmlns="" id="{2873BB4A-2BC0-4838-933B-88BDAD00D332}"/>
              </a:ext>
            </a:extLst>
          </p:cNvPr>
          <p:cNvSpPr/>
          <p:nvPr/>
        </p:nvSpPr>
        <p:spPr>
          <a:xfrm>
            <a:off x="6672946" y="3310564"/>
            <a:ext cx="298742" cy="403639"/>
          </a:xfrm>
          <a:custGeom>
            <a:avLst/>
            <a:gdLst/>
            <a:ahLst/>
            <a:cxnLst/>
            <a:rect l="l" t="t" r="r" b="b"/>
            <a:pathLst>
              <a:path w="2823581" h="3962432">
                <a:moveTo>
                  <a:pt x="1366785" y="3230945"/>
                </a:moveTo>
                <a:cubicBezTo>
                  <a:pt x="1292218" y="3230945"/>
                  <a:pt x="1231770" y="3291393"/>
                  <a:pt x="1231770" y="3365960"/>
                </a:cubicBezTo>
                <a:cubicBezTo>
                  <a:pt x="1231770" y="3440527"/>
                  <a:pt x="1292218" y="3500975"/>
                  <a:pt x="1366785" y="3500975"/>
                </a:cubicBezTo>
                <a:cubicBezTo>
                  <a:pt x="1441352" y="3500975"/>
                  <a:pt x="1501800" y="3440527"/>
                  <a:pt x="1501800" y="3365960"/>
                </a:cubicBezTo>
                <a:cubicBezTo>
                  <a:pt x="1501800" y="3291393"/>
                  <a:pt x="1441352" y="3230945"/>
                  <a:pt x="1366785" y="3230945"/>
                </a:cubicBezTo>
                <a:close/>
                <a:moveTo>
                  <a:pt x="1699205" y="3185940"/>
                </a:moveTo>
                <a:cubicBezTo>
                  <a:pt x="1674349" y="3185940"/>
                  <a:pt x="1654200" y="3206089"/>
                  <a:pt x="1654200" y="3230945"/>
                </a:cubicBezTo>
                <a:cubicBezTo>
                  <a:pt x="1654200" y="3255801"/>
                  <a:pt x="1674349" y="3275950"/>
                  <a:pt x="1699205" y="3275950"/>
                </a:cubicBezTo>
                <a:cubicBezTo>
                  <a:pt x="1724061" y="3275950"/>
                  <a:pt x="1744210" y="3255801"/>
                  <a:pt x="1744210" y="3230945"/>
                </a:cubicBezTo>
                <a:cubicBezTo>
                  <a:pt x="1744210" y="3206089"/>
                  <a:pt x="1724061" y="3185940"/>
                  <a:pt x="1699205" y="3185940"/>
                </a:cubicBezTo>
                <a:close/>
                <a:moveTo>
                  <a:pt x="1501800" y="2830204"/>
                </a:moveTo>
                <a:cubicBezTo>
                  <a:pt x="1452089" y="2830204"/>
                  <a:pt x="1411790" y="2870503"/>
                  <a:pt x="1411790" y="2920214"/>
                </a:cubicBezTo>
                <a:cubicBezTo>
                  <a:pt x="1411790" y="2969925"/>
                  <a:pt x="1452089" y="3010224"/>
                  <a:pt x="1501800" y="3010224"/>
                </a:cubicBezTo>
                <a:cubicBezTo>
                  <a:pt x="1551511" y="3010224"/>
                  <a:pt x="1591810" y="2969925"/>
                  <a:pt x="1591810" y="2920214"/>
                </a:cubicBezTo>
                <a:cubicBezTo>
                  <a:pt x="1591810" y="2870503"/>
                  <a:pt x="1551511" y="2830204"/>
                  <a:pt x="1501800" y="2830204"/>
                </a:cubicBezTo>
                <a:close/>
                <a:moveTo>
                  <a:pt x="322536" y="2413264"/>
                </a:moveTo>
                <a:lnTo>
                  <a:pt x="1264147" y="2413264"/>
                </a:lnTo>
                <a:lnTo>
                  <a:pt x="682536" y="3458376"/>
                </a:lnTo>
                <a:lnTo>
                  <a:pt x="898974" y="3458376"/>
                </a:lnTo>
                <a:lnTo>
                  <a:pt x="1480585" y="2413264"/>
                </a:lnTo>
                <a:lnTo>
                  <a:pt x="1978720" y="2413264"/>
                </a:lnTo>
                <a:lnTo>
                  <a:pt x="1978720" y="3628270"/>
                </a:lnTo>
                <a:lnTo>
                  <a:pt x="322536" y="3628270"/>
                </a:lnTo>
                <a:close/>
                <a:moveTo>
                  <a:pt x="322536" y="2153598"/>
                </a:moveTo>
                <a:lnTo>
                  <a:pt x="682536" y="2153598"/>
                </a:lnTo>
                <a:lnTo>
                  <a:pt x="682536" y="2261598"/>
                </a:lnTo>
                <a:lnTo>
                  <a:pt x="322536" y="2261598"/>
                </a:lnTo>
                <a:close/>
                <a:moveTo>
                  <a:pt x="322536" y="1870494"/>
                </a:moveTo>
                <a:lnTo>
                  <a:pt x="826536" y="1870494"/>
                </a:lnTo>
                <a:lnTo>
                  <a:pt x="826536" y="1978494"/>
                </a:lnTo>
                <a:lnTo>
                  <a:pt x="322536" y="1978494"/>
                </a:lnTo>
                <a:close/>
                <a:moveTo>
                  <a:pt x="322536" y="1587391"/>
                </a:moveTo>
                <a:lnTo>
                  <a:pt x="682536" y="1587391"/>
                </a:lnTo>
                <a:lnTo>
                  <a:pt x="682536" y="1695391"/>
                </a:lnTo>
                <a:lnTo>
                  <a:pt x="322536" y="1695391"/>
                </a:lnTo>
                <a:close/>
                <a:moveTo>
                  <a:pt x="322536" y="1304288"/>
                </a:moveTo>
                <a:lnTo>
                  <a:pt x="826536" y="1304288"/>
                </a:lnTo>
                <a:lnTo>
                  <a:pt x="826536" y="1412288"/>
                </a:lnTo>
                <a:lnTo>
                  <a:pt x="322536" y="1412288"/>
                </a:lnTo>
                <a:close/>
                <a:moveTo>
                  <a:pt x="1733633" y="1039034"/>
                </a:moveTo>
                <a:lnTo>
                  <a:pt x="1735422" y="1042133"/>
                </a:lnTo>
                <a:lnTo>
                  <a:pt x="176045" y="1042133"/>
                </a:lnTo>
                <a:lnTo>
                  <a:pt x="176045" y="3786387"/>
                </a:lnTo>
                <a:lnTo>
                  <a:pt x="2128211" y="3786387"/>
                </a:lnTo>
                <a:lnTo>
                  <a:pt x="2128211" y="1722464"/>
                </a:lnTo>
                <a:lnTo>
                  <a:pt x="2131710" y="1728524"/>
                </a:lnTo>
                <a:lnTo>
                  <a:pt x="2527059" y="1040609"/>
                </a:lnTo>
                <a:lnTo>
                  <a:pt x="2244788" y="1040049"/>
                </a:lnTo>
                <a:lnTo>
                  <a:pt x="1480585" y="2413264"/>
                </a:lnTo>
                <a:lnTo>
                  <a:pt x="1264147" y="2413264"/>
                </a:lnTo>
                <a:lnTo>
                  <a:pt x="2028589" y="1039620"/>
                </a:lnTo>
                <a:close/>
                <a:moveTo>
                  <a:pt x="2607143" y="0"/>
                </a:moveTo>
                <a:lnTo>
                  <a:pt x="2823581" y="0"/>
                </a:lnTo>
                <a:lnTo>
                  <a:pt x="2342071" y="865238"/>
                </a:lnTo>
                <a:lnTo>
                  <a:pt x="2823581" y="866194"/>
                </a:lnTo>
                <a:lnTo>
                  <a:pt x="2304256" y="1769829"/>
                </a:lnTo>
                <a:lnTo>
                  <a:pt x="2304256" y="3962432"/>
                </a:lnTo>
                <a:lnTo>
                  <a:pt x="0" y="3962432"/>
                </a:lnTo>
                <a:lnTo>
                  <a:pt x="0" y="866088"/>
                </a:lnTo>
                <a:lnTo>
                  <a:pt x="1767662" y="866088"/>
                </a:lnTo>
                <a:lnTo>
                  <a:pt x="1766512" y="864096"/>
                </a:lnTo>
                <a:lnTo>
                  <a:pt x="2125872" y="864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B3C86448-D2FC-424C-B51A-6241BECE9AEC}"/>
              </a:ext>
            </a:extLst>
          </p:cNvPr>
          <p:cNvSpPr txBox="1"/>
          <p:nvPr/>
        </p:nvSpPr>
        <p:spPr>
          <a:xfrm>
            <a:off x="8485573" y="1840988"/>
            <a:ext cx="2964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E-Learning is technology which supports teaching and learning using a computer web technology.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AF91D073-E2F7-40C8-B1C2-22F8A94AD0FB}"/>
              </a:ext>
            </a:extLst>
          </p:cNvPr>
          <p:cNvSpPr txBox="1"/>
          <p:nvPr/>
        </p:nvSpPr>
        <p:spPr>
          <a:xfrm>
            <a:off x="733877" y="2010805"/>
            <a:ext cx="2964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BB8E527C-EA0A-4287-B12D-E0988BEF2A26}"/>
              </a:ext>
            </a:extLst>
          </p:cNvPr>
          <p:cNvGrpSpPr/>
          <p:nvPr/>
        </p:nvGrpSpPr>
        <p:grpSpPr>
          <a:xfrm>
            <a:off x="8918425" y="4679192"/>
            <a:ext cx="2968685" cy="1015663"/>
            <a:chOff x="3017859" y="4283314"/>
            <a:chExt cx="2579765" cy="101566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14E3864B-80BE-45A4-9174-56554A9D2D70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Focus on Learner – Designing , Developing , Delivering and Assessing Learning.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E3D07816-B54F-4C52-A420-B8A08E99C030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xmlns="" id="{051DF4C9-B68B-47C2-8B16-BA1FA5C1E019}"/>
              </a:ext>
            </a:extLst>
          </p:cNvPr>
          <p:cNvGrpSpPr/>
          <p:nvPr/>
        </p:nvGrpSpPr>
        <p:grpSpPr>
          <a:xfrm>
            <a:off x="304891" y="4679193"/>
            <a:ext cx="2968685" cy="800218"/>
            <a:chOff x="3017859" y="4283314"/>
            <a:chExt cx="2579765" cy="800217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C0A4E9EA-111B-4E0E-A344-F9705CBDE1B9}"/>
                </a:ext>
              </a:extLst>
            </p:cNvPr>
            <p:cNvSpPr txBox="1"/>
            <p:nvPr/>
          </p:nvSpPr>
          <p:spPr>
            <a:xfrm>
              <a:off x="3021855" y="4560312"/>
              <a:ext cx="2575769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E-Learning is an abbreviation of the term electronic Learning  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27223765-ED79-4C8E-85AE-E6B1B9015922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4" name="Text Placeholder 93">
            <a:extLst>
              <a:ext uri="{FF2B5EF4-FFF2-40B4-BE49-F238E27FC236}">
                <a16:creationId xmlns:a16="http://schemas.microsoft.com/office/drawing/2014/main" xmlns="" id="{42B914B6-8267-471E-9E56-DD7F4CC1F2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E-Learning</a:t>
            </a:r>
            <a:endParaRPr lang="en-US" dirty="0"/>
          </a:p>
        </p:txBody>
      </p:sp>
      <p:grpSp>
        <p:nvGrpSpPr>
          <p:cNvPr id="92" name="Graphic 3">
            <a:extLst>
              <a:ext uri="{FF2B5EF4-FFF2-40B4-BE49-F238E27FC236}">
                <a16:creationId xmlns:a16="http://schemas.microsoft.com/office/drawing/2014/main" xmlns="" id="{178D6B85-C916-4CA7-B4A3-B6528BEBD1E3}"/>
              </a:ext>
            </a:extLst>
          </p:cNvPr>
          <p:cNvGrpSpPr/>
          <p:nvPr/>
        </p:nvGrpSpPr>
        <p:grpSpPr>
          <a:xfrm rot="294171">
            <a:off x="5592267" y="5285235"/>
            <a:ext cx="3319894" cy="1207409"/>
            <a:chOff x="0" y="1211951"/>
            <a:chExt cx="12192000" cy="4434097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55576BDC-37CD-4B71-9695-794ADA5BC520}"/>
                </a:ext>
              </a:extLst>
            </p:cNvPr>
            <p:cNvSpPr/>
            <p:nvPr/>
          </p:nvSpPr>
          <p:spPr>
            <a:xfrm>
              <a:off x="8338752" y="1211990"/>
              <a:ext cx="3831088" cy="3114252"/>
            </a:xfrm>
            <a:custGeom>
              <a:avLst/>
              <a:gdLst>
                <a:gd name="connsiteX0" fmla="*/ 3817888 w 3831088"/>
                <a:gd name="connsiteY0" fmla="*/ 722004 h 3114252"/>
                <a:gd name="connsiteX1" fmla="*/ 3452269 w 3831088"/>
                <a:gd name="connsiteY1" fmla="*/ 280008 h 3114252"/>
                <a:gd name="connsiteX2" fmla="*/ 2264893 w 3831088"/>
                <a:gd name="connsiteY2" fmla="*/ 2082 h 3114252"/>
                <a:gd name="connsiteX3" fmla="*/ 1600132 w 3831088"/>
                <a:gd name="connsiteY3" fmla="*/ 195852 h 3114252"/>
                <a:gd name="connsiteX4" fmla="*/ 1027306 w 3831088"/>
                <a:gd name="connsiteY4" fmla="*/ 642091 h 3114252"/>
                <a:gd name="connsiteX5" fmla="*/ 513884 w 3831088"/>
                <a:gd name="connsiteY5" fmla="*/ 1130054 h 3114252"/>
                <a:gd name="connsiteX6" fmla="*/ 66231 w 3831088"/>
                <a:gd name="connsiteY6" fmla="*/ 1725510 h 3114252"/>
                <a:gd name="connsiteX7" fmla="*/ 25921 w 3831088"/>
                <a:gd name="connsiteY7" fmla="*/ 2132146 h 3114252"/>
                <a:gd name="connsiteX8" fmla="*/ 907790 w 3831088"/>
                <a:gd name="connsiteY8" fmla="*/ 2922787 h 3114252"/>
                <a:gd name="connsiteX9" fmla="*/ 1745106 w 3831088"/>
                <a:gd name="connsiteY9" fmla="*/ 3109486 h 3114252"/>
                <a:gd name="connsiteX10" fmla="*/ 2197710 w 3831088"/>
                <a:gd name="connsiteY10" fmla="*/ 2873283 h 3114252"/>
                <a:gd name="connsiteX11" fmla="*/ 2551306 w 3831088"/>
                <a:gd name="connsiteY11" fmla="*/ 2477255 h 3114252"/>
                <a:gd name="connsiteX12" fmla="*/ 3064728 w 3831088"/>
                <a:gd name="connsiteY12" fmla="*/ 1989293 h 3114252"/>
                <a:gd name="connsiteX13" fmla="*/ 3629068 w 3831088"/>
                <a:gd name="connsiteY13" fmla="*/ 1458898 h 3114252"/>
                <a:gd name="connsiteX14" fmla="*/ 3817888 w 3831088"/>
                <a:gd name="connsiteY14" fmla="*/ 1005588 h 3114252"/>
                <a:gd name="connsiteX15" fmla="*/ 3817888 w 3831088"/>
                <a:gd name="connsiteY15" fmla="*/ 722004 h 311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1088" h="3114252">
                  <a:moveTo>
                    <a:pt x="3817888" y="722004"/>
                  </a:moveTo>
                  <a:cubicBezTo>
                    <a:pt x="3782528" y="565714"/>
                    <a:pt x="3521574" y="325976"/>
                    <a:pt x="3452269" y="280008"/>
                  </a:cubicBezTo>
                  <a:cubicBezTo>
                    <a:pt x="3124839" y="63607"/>
                    <a:pt x="2569693" y="-14184"/>
                    <a:pt x="2264893" y="2082"/>
                  </a:cubicBezTo>
                  <a:cubicBezTo>
                    <a:pt x="2037176" y="14104"/>
                    <a:pt x="1734498" y="94724"/>
                    <a:pt x="1600132" y="195852"/>
                  </a:cubicBezTo>
                  <a:cubicBezTo>
                    <a:pt x="1465765" y="296981"/>
                    <a:pt x="1179352" y="499238"/>
                    <a:pt x="1027306" y="642091"/>
                  </a:cubicBezTo>
                  <a:cubicBezTo>
                    <a:pt x="875259" y="784944"/>
                    <a:pt x="615719" y="1020439"/>
                    <a:pt x="513884" y="1130054"/>
                  </a:cubicBezTo>
                  <a:cubicBezTo>
                    <a:pt x="419827" y="1231182"/>
                    <a:pt x="105127" y="1612359"/>
                    <a:pt x="66231" y="1725510"/>
                  </a:cubicBezTo>
                  <a:cubicBezTo>
                    <a:pt x="20263" y="1859169"/>
                    <a:pt x="-32776" y="2005558"/>
                    <a:pt x="25921" y="2132146"/>
                  </a:cubicBezTo>
                  <a:cubicBezTo>
                    <a:pt x="168774" y="2511201"/>
                    <a:pt x="751501" y="2843581"/>
                    <a:pt x="907790" y="2922787"/>
                  </a:cubicBezTo>
                  <a:cubicBezTo>
                    <a:pt x="1086002" y="3012600"/>
                    <a:pt x="1487688" y="3140602"/>
                    <a:pt x="1745106" y="3109486"/>
                  </a:cubicBezTo>
                  <a:cubicBezTo>
                    <a:pt x="1995453" y="3079076"/>
                    <a:pt x="2046370" y="3016843"/>
                    <a:pt x="2197710" y="2873283"/>
                  </a:cubicBezTo>
                  <a:cubicBezTo>
                    <a:pt x="2349049" y="2729723"/>
                    <a:pt x="2399967" y="2662540"/>
                    <a:pt x="2551306" y="2477255"/>
                  </a:cubicBezTo>
                  <a:cubicBezTo>
                    <a:pt x="2702645" y="2291971"/>
                    <a:pt x="2904902" y="2089714"/>
                    <a:pt x="3064728" y="1989293"/>
                  </a:cubicBezTo>
                  <a:cubicBezTo>
                    <a:pt x="3224553" y="1888164"/>
                    <a:pt x="3471363" y="1666106"/>
                    <a:pt x="3629068" y="1458898"/>
                  </a:cubicBezTo>
                  <a:cubicBezTo>
                    <a:pt x="3755654" y="1293415"/>
                    <a:pt x="3817888" y="1005588"/>
                    <a:pt x="3817888" y="1005588"/>
                  </a:cubicBezTo>
                  <a:cubicBezTo>
                    <a:pt x="3817888" y="1005588"/>
                    <a:pt x="3847589" y="852127"/>
                    <a:pt x="3817888" y="722004"/>
                  </a:cubicBezTo>
                  <a:close/>
                </a:path>
              </a:pathLst>
            </a:custGeom>
            <a:solidFill>
              <a:srgbClr val="000000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07323300-603A-4FD9-A576-8486FE8C532B}"/>
                </a:ext>
              </a:extLst>
            </p:cNvPr>
            <p:cNvSpPr/>
            <p:nvPr/>
          </p:nvSpPr>
          <p:spPr>
            <a:xfrm>
              <a:off x="8338752" y="1947152"/>
              <a:ext cx="1882301" cy="1882825"/>
            </a:xfrm>
            <a:custGeom>
              <a:avLst/>
              <a:gdLst>
                <a:gd name="connsiteX0" fmla="*/ 1040743 w 1882301"/>
                <a:gd name="connsiteY0" fmla="*/ 1158660 h 1882825"/>
                <a:gd name="connsiteX1" fmla="*/ 1544970 w 1882301"/>
                <a:gd name="connsiteY1" fmla="*/ 517237 h 1882825"/>
                <a:gd name="connsiteX2" fmla="*/ 1882302 w 1882301"/>
                <a:gd name="connsiteY2" fmla="*/ 8765 h 1882825"/>
                <a:gd name="connsiteX3" fmla="*/ 1492638 w 1882301"/>
                <a:gd name="connsiteY3" fmla="*/ 143839 h 1882825"/>
                <a:gd name="connsiteX4" fmla="*/ 1486981 w 1882301"/>
                <a:gd name="connsiteY4" fmla="*/ 149497 h 1882825"/>
                <a:gd name="connsiteX5" fmla="*/ 1482030 w 1882301"/>
                <a:gd name="connsiteY5" fmla="*/ 143132 h 1882825"/>
                <a:gd name="connsiteX6" fmla="*/ 915569 w 1882301"/>
                <a:gd name="connsiteY6" fmla="*/ 12301 h 1882825"/>
                <a:gd name="connsiteX7" fmla="*/ 513884 w 1882301"/>
                <a:gd name="connsiteY7" fmla="*/ 395600 h 1882825"/>
                <a:gd name="connsiteX8" fmla="*/ 66231 w 1882301"/>
                <a:gd name="connsiteY8" fmla="*/ 991056 h 1882825"/>
                <a:gd name="connsiteX9" fmla="*/ 25921 w 1882301"/>
                <a:gd name="connsiteY9" fmla="*/ 1397692 h 1882825"/>
                <a:gd name="connsiteX10" fmla="*/ 375274 w 1882301"/>
                <a:gd name="connsiteY10" fmla="*/ 1727950 h 1882825"/>
                <a:gd name="connsiteX11" fmla="*/ 673710 w 1882301"/>
                <a:gd name="connsiteY11" fmla="*/ 1882826 h 1882825"/>
                <a:gd name="connsiteX12" fmla="*/ 937492 w 1882301"/>
                <a:gd name="connsiteY12" fmla="*/ 1276762 h 1882825"/>
                <a:gd name="connsiteX13" fmla="*/ 1040743 w 1882301"/>
                <a:gd name="connsiteY13" fmla="*/ 1158660 h 18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2301" h="1882825">
                  <a:moveTo>
                    <a:pt x="1040743" y="1158660"/>
                  </a:moveTo>
                  <a:cubicBezTo>
                    <a:pt x="1044986" y="1153710"/>
                    <a:pt x="1503246" y="603514"/>
                    <a:pt x="1544970" y="517237"/>
                  </a:cubicBezTo>
                  <a:cubicBezTo>
                    <a:pt x="1584573" y="435202"/>
                    <a:pt x="1839162" y="70998"/>
                    <a:pt x="1882302" y="8765"/>
                  </a:cubicBezTo>
                  <a:cubicBezTo>
                    <a:pt x="1718233" y="-28716"/>
                    <a:pt x="1580330" y="61098"/>
                    <a:pt x="1492638" y="143839"/>
                  </a:cubicBezTo>
                  <a:lnTo>
                    <a:pt x="1486981" y="149497"/>
                  </a:lnTo>
                  <a:lnTo>
                    <a:pt x="1482030" y="143132"/>
                  </a:lnTo>
                  <a:cubicBezTo>
                    <a:pt x="1443135" y="87971"/>
                    <a:pt x="1063373" y="29981"/>
                    <a:pt x="915569" y="12301"/>
                  </a:cubicBezTo>
                  <a:cubicBezTo>
                    <a:pt x="769888" y="147375"/>
                    <a:pt x="593796" y="310029"/>
                    <a:pt x="513884" y="395600"/>
                  </a:cubicBezTo>
                  <a:cubicBezTo>
                    <a:pt x="419827" y="496728"/>
                    <a:pt x="105127" y="877905"/>
                    <a:pt x="66231" y="991056"/>
                  </a:cubicBezTo>
                  <a:cubicBezTo>
                    <a:pt x="20263" y="1124715"/>
                    <a:pt x="-32776" y="1271104"/>
                    <a:pt x="25921" y="1397692"/>
                  </a:cubicBezTo>
                  <a:cubicBezTo>
                    <a:pt x="84618" y="1524279"/>
                    <a:pt x="257173" y="1655817"/>
                    <a:pt x="375274" y="1727950"/>
                  </a:cubicBezTo>
                  <a:cubicBezTo>
                    <a:pt x="455894" y="1777454"/>
                    <a:pt x="563388" y="1831908"/>
                    <a:pt x="673710" y="1882826"/>
                  </a:cubicBezTo>
                  <a:cubicBezTo>
                    <a:pt x="702704" y="1725122"/>
                    <a:pt x="896475" y="1331216"/>
                    <a:pt x="937492" y="1276762"/>
                  </a:cubicBezTo>
                  <a:cubicBezTo>
                    <a:pt x="979923" y="1220186"/>
                    <a:pt x="1040035" y="1159368"/>
                    <a:pt x="1040743" y="115866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C5AEC57D-0A48-4033-996F-1270FD50CFFA}"/>
                </a:ext>
              </a:extLst>
            </p:cNvPr>
            <p:cNvSpPr/>
            <p:nvPr/>
          </p:nvSpPr>
          <p:spPr>
            <a:xfrm>
              <a:off x="9018827" y="1959453"/>
              <a:ext cx="2123698" cy="2134891"/>
            </a:xfrm>
            <a:custGeom>
              <a:avLst/>
              <a:gdLst>
                <a:gd name="connsiteX0" fmla="*/ 1260924 w 2123698"/>
                <a:gd name="connsiteY0" fmla="*/ 313286 h 2134891"/>
                <a:gd name="connsiteX1" fmla="*/ 1253852 w 2123698"/>
                <a:gd name="connsiteY1" fmla="*/ 310458 h 2134891"/>
                <a:gd name="connsiteX2" fmla="*/ 1256681 w 2123698"/>
                <a:gd name="connsiteY2" fmla="*/ 303386 h 2134891"/>
                <a:gd name="connsiteX3" fmla="*/ 1261631 w 2123698"/>
                <a:gd name="connsiteY3" fmla="*/ 292071 h 2134891"/>
                <a:gd name="connsiteX4" fmla="*/ 1292041 w 2123698"/>
                <a:gd name="connsiteY4" fmla="*/ 71426 h 2134891"/>
                <a:gd name="connsiteX5" fmla="*/ 1216371 w 2123698"/>
                <a:gd name="connsiteY5" fmla="*/ 0 h 2134891"/>
                <a:gd name="connsiteX6" fmla="*/ 877626 w 2123698"/>
                <a:gd name="connsiteY6" fmla="*/ 510593 h 2134891"/>
                <a:gd name="connsiteX7" fmla="*/ 371276 w 2123698"/>
                <a:gd name="connsiteY7" fmla="*/ 1155553 h 2134891"/>
                <a:gd name="connsiteX8" fmla="*/ 268733 w 2123698"/>
                <a:gd name="connsiteY8" fmla="*/ 1272239 h 2134891"/>
                <a:gd name="connsiteX9" fmla="*/ 7072 w 2123698"/>
                <a:gd name="connsiteY9" fmla="*/ 1874060 h 2134891"/>
                <a:gd name="connsiteX10" fmla="*/ 0 w 2123698"/>
                <a:gd name="connsiteY10" fmla="*/ 1872646 h 2134891"/>
                <a:gd name="connsiteX11" fmla="*/ 438459 w 2123698"/>
                <a:gd name="connsiteY11" fmla="*/ 2050151 h 2134891"/>
                <a:gd name="connsiteX12" fmla="*/ 1079883 w 2123698"/>
                <a:gd name="connsiteY12" fmla="*/ 2116627 h 2134891"/>
                <a:gd name="connsiteX13" fmla="*/ 1440551 w 2123698"/>
                <a:gd name="connsiteY13" fmla="*/ 1869110 h 2134891"/>
                <a:gd name="connsiteX14" fmla="*/ 2023985 w 2123698"/>
                <a:gd name="connsiteY14" fmla="*/ 988655 h 2134891"/>
                <a:gd name="connsiteX15" fmla="*/ 2123699 w 2123698"/>
                <a:gd name="connsiteY15" fmla="*/ 858532 h 2134891"/>
                <a:gd name="connsiteX16" fmla="*/ 1260924 w 2123698"/>
                <a:gd name="connsiteY16" fmla="*/ 313286 h 21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3698" h="2134891">
                  <a:moveTo>
                    <a:pt x="1260924" y="313286"/>
                  </a:moveTo>
                  <a:lnTo>
                    <a:pt x="1253852" y="310458"/>
                  </a:lnTo>
                  <a:lnTo>
                    <a:pt x="1256681" y="303386"/>
                  </a:lnTo>
                  <a:cubicBezTo>
                    <a:pt x="1258095" y="300557"/>
                    <a:pt x="1259510" y="297021"/>
                    <a:pt x="1261631" y="292071"/>
                  </a:cubicBezTo>
                  <a:cubicBezTo>
                    <a:pt x="1278604" y="253175"/>
                    <a:pt x="1324571" y="148510"/>
                    <a:pt x="1292041" y="71426"/>
                  </a:cubicBezTo>
                  <a:cubicBezTo>
                    <a:pt x="1278604" y="39603"/>
                    <a:pt x="1253145" y="15558"/>
                    <a:pt x="1216371" y="0"/>
                  </a:cubicBezTo>
                  <a:cubicBezTo>
                    <a:pt x="1183840" y="46675"/>
                    <a:pt x="916521" y="428559"/>
                    <a:pt x="877626" y="510593"/>
                  </a:cubicBezTo>
                  <a:cubicBezTo>
                    <a:pt x="835194" y="598992"/>
                    <a:pt x="389663" y="1132922"/>
                    <a:pt x="371276" y="1155553"/>
                  </a:cubicBezTo>
                  <a:cubicBezTo>
                    <a:pt x="370568" y="1156967"/>
                    <a:pt x="310457" y="1216371"/>
                    <a:pt x="268733" y="1272239"/>
                  </a:cubicBezTo>
                  <a:cubicBezTo>
                    <a:pt x="228423" y="1325986"/>
                    <a:pt x="35360" y="1718478"/>
                    <a:pt x="7072" y="1874060"/>
                  </a:cubicBezTo>
                  <a:lnTo>
                    <a:pt x="0" y="1872646"/>
                  </a:lnTo>
                  <a:cubicBezTo>
                    <a:pt x="169018" y="1950437"/>
                    <a:pt x="342988" y="2020449"/>
                    <a:pt x="438459" y="2050151"/>
                  </a:cubicBezTo>
                  <a:cubicBezTo>
                    <a:pt x="606771" y="2103191"/>
                    <a:pt x="894599" y="2166838"/>
                    <a:pt x="1079883" y="2116627"/>
                  </a:cubicBezTo>
                  <a:cubicBezTo>
                    <a:pt x="1168989" y="2092583"/>
                    <a:pt x="1310427" y="1991454"/>
                    <a:pt x="1440551" y="1869110"/>
                  </a:cubicBezTo>
                  <a:cubicBezTo>
                    <a:pt x="1695140" y="1628664"/>
                    <a:pt x="1879010" y="1207885"/>
                    <a:pt x="2023985" y="988655"/>
                  </a:cubicBezTo>
                  <a:cubicBezTo>
                    <a:pt x="2050859" y="947638"/>
                    <a:pt x="2084803" y="903792"/>
                    <a:pt x="2123699" y="858532"/>
                  </a:cubicBezTo>
                  <a:cubicBezTo>
                    <a:pt x="2034593" y="741138"/>
                    <a:pt x="1751716" y="490792"/>
                    <a:pt x="1260924" y="31328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D4D792BF-842B-4507-A63A-79FE9C95ABB4}"/>
                </a:ext>
              </a:extLst>
            </p:cNvPr>
            <p:cNvSpPr/>
            <p:nvPr/>
          </p:nvSpPr>
          <p:spPr>
            <a:xfrm>
              <a:off x="9256172" y="2170520"/>
              <a:ext cx="815663" cy="1058343"/>
            </a:xfrm>
            <a:custGeom>
              <a:avLst/>
              <a:gdLst>
                <a:gd name="connsiteX0" fmla="*/ 123323 w 815663"/>
                <a:gd name="connsiteY0" fmla="*/ 935292 h 1058343"/>
                <a:gd name="connsiteX1" fmla="*/ 627551 w 815663"/>
                <a:gd name="connsiteY1" fmla="*/ 293869 h 1058343"/>
                <a:gd name="connsiteX2" fmla="*/ 815664 w 815663"/>
                <a:gd name="connsiteY2" fmla="*/ 1798 h 1058343"/>
                <a:gd name="connsiteX3" fmla="*/ 263346 w 815663"/>
                <a:gd name="connsiteY3" fmla="*/ 411970 h 1058343"/>
                <a:gd name="connsiteX4" fmla="*/ 16536 w 815663"/>
                <a:gd name="connsiteY4" fmla="*/ 1058344 h 1058343"/>
                <a:gd name="connsiteX5" fmla="*/ 20072 w 815663"/>
                <a:gd name="connsiteY5" fmla="*/ 1053393 h 1058343"/>
                <a:gd name="connsiteX6" fmla="*/ 123323 w 815663"/>
                <a:gd name="connsiteY6" fmla="*/ 935292 h 10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663" h="1058343">
                  <a:moveTo>
                    <a:pt x="123323" y="935292"/>
                  </a:moveTo>
                  <a:cubicBezTo>
                    <a:pt x="127566" y="930342"/>
                    <a:pt x="585826" y="380146"/>
                    <a:pt x="627551" y="293869"/>
                  </a:cubicBezTo>
                  <a:cubicBezTo>
                    <a:pt x="648766" y="249316"/>
                    <a:pt x="735044" y="119899"/>
                    <a:pt x="815664" y="1798"/>
                  </a:cubicBezTo>
                  <a:cubicBezTo>
                    <a:pt x="696149" y="-19418"/>
                    <a:pt x="464189" y="148894"/>
                    <a:pt x="263346" y="411970"/>
                  </a:cubicBezTo>
                  <a:cubicBezTo>
                    <a:pt x="58968" y="679289"/>
                    <a:pt x="-42160" y="952972"/>
                    <a:pt x="16536" y="1058344"/>
                  </a:cubicBezTo>
                  <a:cubicBezTo>
                    <a:pt x="17951" y="1056222"/>
                    <a:pt x="19365" y="1054808"/>
                    <a:pt x="20072" y="1053393"/>
                  </a:cubicBezTo>
                  <a:cubicBezTo>
                    <a:pt x="62504" y="996111"/>
                    <a:pt x="122615" y="935999"/>
                    <a:pt x="123323" y="9352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4B97A44D-873A-4497-BA0F-F5C06A19A9D4}"/>
                </a:ext>
              </a:extLst>
            </p:cNvPr>
            <p:cNvSpPr/>
            <p:nvPr/>
          </p:nvSpPr>
          <p:spPr>
            <a:xfrm>
              <a:off x="9281195" y="2175854"/>
              <a:ext cx="868199" cy="1097283"/>
            </a:xfrm>
            <a:custGeom>
              <a:avLst/>
              <a:gdLst>
                <a:gd name="connsiteX0" fmla="*/ 14144 w 868199"/>
                <a:gd name="connsiteY0" fmla="*/ 1079176 h 1097283"/>
                <a:gd name="connsiteX1" fmla="*/ 604650 w 868199"/>
                <a:gd name="connsiteY1" fmla="*/ 685270 h 1097283"/>
                <a:gd name="connsiteX2" fmla="*/ 828829 w 868199"/>
                <a:gd name="connsiteY2" fmla="*/ 12022 h 1097283"/>
                <a:gd name="connsiteX3" fmla="*/ 805493 w 868199"/>
                <a:gd name="connsiteY3" fmla="*/ 0 h 1097283"/>
                <a:gd name="connsiteX4" fmla="*/ 615258 w 868199"/>
                <a:gd name="connsiteY4" fmla="*/ 294899 h 1097283"/>
                <a:gd name="connsiteX5" fmla="*/ 108908 w 868199"/>
                <a:gd name="connsiteY5" fmla="*/ 939859 h 1097283"/>
                <a:gd name="connsiteX6" fmla="*/ 6365 w 868199"/>
                <a:gd name="connsiteY6" fmla="*/ 1056546 h 1097283"/>
                <a:gd name="connsiteX7" fmla="*/ 0 w 868199"/>
                <a:gd name="connsiteY7" fmla="*/ 1065739 h 1097283"/>
                <a:gd name="connsiteX8" fmla="*/ 14144 w 868199"/>
                <a:gd name="connsiteY8" fmla="*/ 1079176 h 109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99" h="1097283">
                  <a:moveTo>
                    <a:pt x="14144" y="1079176"/>
                  </a:moveTo>
                  <a:cubicBezTo>
                    <a:pt x="115272" y="1156260"/>
                    <a:pt x="379762" y="980169"/>
                    <a:pt x="604650" y="685270"/>
                  </a:cubicBezTo>
                  <a:cubicBezTo>
                    <a:pt x="829536" y="390370"/>
                    <a:pt x="929958" y="89106"/>
                    <a:pt x="828829" y="12022"/>
                  </a:cubicBezTo>
                  <a:cubicBezTo>
                    <a:pt x="821757" y="6365"/>
                    <a:pt x="813979" y="2829"/>
                    <a:pt x="805493" y="0"/>
                  </a:cubicBezTo>
                  <a:cubicBezTo>
                    <a:pt x="724165" y="118808"/>
                    <a:pt x="636473" y="250346"/>
                    <a:pt x="615258" y="294899"/>
                  </a:cubicBezTo>
                  <a:cubicBezTo>
                    <a:pt x="572826" y="383298"/>
                    <a:pt x="127295" y="917229"/>
                    <a:pt x="108908" y="939859"/>
                  </a:cubicBezTo>
                  <a:cubicBezTo>
                    <a:pt x="108200" y="941273"/>
                    <a:pt x="48089" y="1000677"/>
                    <a:pt x="6365" y="1056546"/>
                  </a:cubicBezTo>
                  <a:cubicBezTo>
                    <a:pt x="4243" y="1058667"/>
                    <a:pt x="2121" y="1062203"/>
                    <a:pt x="0" y="1065739"/>
                  </a:cubicBezTo>
                  <a:cubicBezTo>
                    <a:pt x="4243" y="1070690"/>
                    <a:pt x="8486" y="1075640"/>
                    <a:pt x="14144" y="107917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37CC6A37-9EBD-4049-B3DF-E5147DFA4BE4}"/>
                </a:ext>
              </a:extLst>
            </p:cNvPr>
            <p:cNvSpPr/>
            <p:nvPr/>
          </p:nvSpPr>
          <p:spPr>
            <a:xfrm>
              <a:off x="9267758" y="1211990"/>
              <a:ext cx="2922955" cy="1595386"/>
            </a:xfrm>
            <a:custGeom>
              <a:avLst/>
              <a:gdLst>
                <a:gd name="connsiteX0" fmla="*/ 2888882 w 2922955"/>
                <a:gd name="connsiteY0" fmla="*/ 722004 h 1595386"/>
                <a:gd name="connsiteX1" fmla="*/ 2523264 w 2922955"/>
                <a:gd name="connsiteY1" fmla="*/ 280008 h 1595386"/>
                <a:gd name="connsiteX2" fmla="*/ 1335887 w 2922955"/>
                <a:gd name="connsiteY2" fmla="*/ 2082 h 1595386"/>
                <a:gd name="connsiteX3" fmla="*/ 671126 w 2922955"/>
                <a:gd name="connsiteY3" fmla="*/ 195852 h 1595386"/>
                <a:gd name="connsiteX4" fmla="*/ 98300 w 2922955"/>
                <a:gd name="connsiteY4" fmla="*/ 642091 h 1595386"/>
                <a:gd name="connsiteX5" fmla="*/ 0 w 2922955"/>
                <a:gd name="connsiteY5" fmla="*/ 734026 h 1595386"/>
                <a:gd name="connsiteX6" fmla="*/ 559389 w 2922955"/>
                <a:gd name="connsiteY6" fmla="*/ 863442 h 1595386"/>
                <a:gd name="connsiteX7" fmla="*/ 967440 w 2922955"/>
                <a:gd name="connsiteY7" fmla="*/ 732612 h 1595386"/>
                <a:gd name="connsiteX8" fmla="*/ 968147 w 2922955"/>
                <a:gd name="connsiteY8" fmla="*/ 732612 h 1595386"/>
                <a:gd name="connsiteX9" fmla="*/ 1057253 w 2922955"/>
                <a:gd name="connsiteY9" fmla="*/ 813939 h 1595386"/>
                <a:gd name="connsiteX10" fmla="*/ 1026136 w 2922955"/>
                <a:gd name="connsiteY10" fmla="*/ 1045898 h 1595386"/>
                <a:gd name="connsiteX11" fmla="*/ 1024722 w 2922955"/>
                <a:gd name="connsiteY11" fmla="*/ 1050141 h 1595386"/>
                <a:gd name="connsiteX12" fmla="*/ 1884668 w 2922955"/>
                <a:gd name="connsiteY12" fmla="*/ 1595386 h 1595386"/>
                <a:gd name="connsiteX13" fmla="*/ 2581960 w 2922955"/>
                <a:gd name="connsiteY13" fmla="*/ 1103888 h 1595386"/>
                <a:gd name="connsiteX14" fmla="*/ 2888882 w 2922955"/>
                <a:gd name="connsiteY14" fmla="*/ 722004 h 159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2955" h="1595386">
                  <a:moveTo>
                    <a:pt x="2888882" y="722004"/>
                  </a:moveTo>
                  <a:cubicBezTo>
                    <a:pt x="2853522" y="565714"/>
                    <a:pt x="2592568" y="325976"/>
                    <a:pt x="2523264" y="280008"/>
                  </a:cubicBezTo>
                  <a:cubicBezTo>
                    <a:pt x="2195833" y="63607"/>
                    <a:pt x="1640687" y="-14184"/>
                    <a:pt x="1335887" y="2082"/>
                  </a:cubicBezTo>
                  <a:cubicBezTo>
                    <a:pt x="1108170" y="14104"/>
                    <a:pt x="805493" y="94724"/>
                    <a:pt x="671126" y="195852"/>
                  </a:cubicBezTo>
                  <a:cubicBezTo>
                    <a:pt x="536759" y="296981"/>
                    <a:pt x="250346" y="499238"/>
                    <a:pt x="98300" y="642091"/>
                  </a:cubicBezTo>
                  <a:cubicBezTo>
                    <a:pt x="68597" y="669671"/>
                    <a:pt x="35360" y="701495"/>
                    <a:pt x="0" y="734026"/>
                  </a:cubicBezTo>
                  <a:cubicBezTo>
                    <a:pt x="85570" y="744634"/>
                    <a:pt x="492206" y="799795"/>
                    <a:pt x="559389" y="863442"/>
                  </a:cubicBezTo>
                  <a:cubicBezTo>
                    <a:pt x="652031" y="777872"/>
                    <a:pt x="796299" y="688058"/>
                    <a:pt x="967440" y="732612"/>
                  </a:cubicBezTo>
                  <a:lnTo>
                    <a:pt x="968147" y="732612"/>
                  </a:lnTo>
                  <a:cubicBezTo>
                    <a:pt x="1011992" y="749584"/>
                    <a:pt x="1041695" y="777165"/>
                    <a:pt x="1057253" y="813939"/>
                  </a:cubicBezTo>
                  <a:cubicBezTo>
                    <a:pt x="1091906" y="896680"/>
                    <a:pt x="1044523" y="1004881"/>
                    <a:pt x="1026136" y="1045898"/>
                  </a:cubicBezTo>
                  <a:cubicBezTo>
                    <a:pt x="1025429" y="1047312"/>
                    <a:pt x="1024722" y="1048727"/>
                    <a:pt x="1024722" y="1050141"/>
                  </a:cubicBezTo>
                  <a:cubicBezTo>
                    <a:pt x="1510563" y="1226939"/>
                    <a:pt x="1792733" y="1476578"/>
                    <a:pt x="1884668" y="1595386"/>
                  </a:cubicBezTo>
                  <a:cubicBezTo>
                    <a:pt x="2068538" y="1384643"/>
                    <a:pt x="2355658" y="1155513"/>
                    <a:pt x="2581960" y="1103888"/>
                  </a:cubicBezTo>
                  <a:cubicBezTo>
                    <a:pt x="3009105" y="1004881"/>
                    <a:pt x="2930606" y="906581"/>
                    <a:pt x="2888882" y="72200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674A1B26-E37E-4694-AB5E-441DECF625FC}"/>
                </a:ext>
              </a:extLst>
            </p:cNvPr>
            <p:cNvSpPr/>
            <p:nvPr/>
          </p:nvSpPr>
          <p:spPr>
            <a:xfrm>
              <a:off x="9012462" y="3829270"/>
              <a:ext cx="7071" cy="2828"/>
            </a:xfrm>
            <a:custGeom>
              <a:avLst/>
              <a:gdLst>
                <a:gd name="connsiteX0" fmla="*/ 0 w 7071"/>
                <a:gd name="connsiteY0" fmla="*/ 1414 h 2828"/>
                <a:gd name="connsiteX1" fmla="*/ 7072 w 7071"/>
                <a:gd name="connsiteY1" fmla="*/ 2829 h 2828"/>
                <a:gd name="connsiteX2" fmla="*/ 707 w 7071"/>
                <a:gd name="connsiteY2" fmla="*/ 0 h 2828"/>
                <a:gd name="connsiteX3" fmla="*/ 0 w 7071"/>
                <a:gd name="connsiteY3" fmla="*/ 1414 h 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" h="2828">
                  <a:moveTo>
                    <a:pt x="0" y="1414"/>
                  </a:moveTo>
                  <a:lnTo>
                    <a:pt x="7072" y="2829"/>
                  </a:lnTo>
                  <a:cubicBezTo>
                    <a:pt x="4950" y="2121"/>
                    <a:pt x="2829" y="707"/>
                    <a:pt x="707" y="0"/>
                  </a:cubicBezTo>
                  <a:cubicBezTo>
                    <a:pt x="0" y="707"/>
                    <a:pt x="0" y="1414"/>
                    <a:pt x="0" y="1414"/>
                  </a:cubicBezTo>
                  <a:close/>
                </a:path>
              </a:pathLst>
            </a:custGeom>
            <a:solidFill>
              <a:srgbClr val="ED1C2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0505D092-209C-4DA3-9979-DC5576F5D124}"/>
                </a:ext>
              </a:extLst>
            </p:cNvPr>
            <p:cNvSpPr/>
            <p:nvPr/>
          </p:nvSpPr>
          <p:spPr>
            <a:xfrm>
              <a:off x="9233651" y="2347195"/>
              <a:ext cx="817443" cy="889403"/>
            </a:xfrm>
            <a:custGeom>
              <a:avLst/>
              <a:gdLst>
                <a:gd name="connsiteX0" fmla="*/ 676189 w 817443"/>
                <a:gd name="connsiteY0" fmla="*/ 114374 h 889403"/>
                <a:gd name="connsiteX1" fmla="*/ 549977 w 817443"/>
                <a:gd name="connsiteY1" fmla="*/ 559076 h 889403"/>
                <a:gd name="connsiteX2" fmla="*/ 141255 w 817443"/>
                <a:gd name="connsiteY2" fmla="*/ 775029 h 889403"/>
                <a:gd name="connsiteX3" fmla="*/ 267467 w 817443"/>
                <a:gd name="connsiteY3" fmla="*/ 330328 h 889403"/>
                <a:gd name="connsiteX4" fmla="*/ 676189 w 817443"/>
                <a:gd name="connsiteY4" fmla="*/ 114374 h 88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443" h="889403">
                  <a:moveTo>
                    <a:pt x="676189" y="114374"/>
                  </a:moveTo>
                  <a:cubicBezTo>
                    <a:pt x="754202" y="177542"/>
                    <a:pt x="697694" y="376641"/>
                    <a:pt x="549977" y="559076"/>
                  </a:cubicBezTo>
                  <a:cubicBezTo>
                    <a:pt x="402259" y="741511"/>
                    <a:pt x="219268" y="838196"/>
                    <a:pt x="141255" y="775029"/>
                  </a:cubicBezTo>
                  <a:cubicBezTo>
                    <a:pt x="63242" y="711862"/>
                    <a:pt x="119749" y="512762"/>
                    <a:pt x="267467" y="330328"/>
                  </a:cubicBezTo>
                  <a:cubicBezTo>
                    <a:pt x="415185" y="147893"/>
                    <a:pt x="598176" y="51207"/>
                    <a:pt x="676189" y="114374"/>
                  </a:cubicBezTo>
                  <a:close/>
                </a:path>
              </a:pathLst>
            </a:custGeom>
            <a:solidFill>
              <a:schemeClr val="accent2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524A1E32-00B2-4B20-934A-273F4EFCB731}"/>
                </a:ext>
              </a:extLst>
            </p:cNvPr>
            <p:cNvSpPr/>
            <p:nvPr/>
          </p:nvSpPr>
          <p:spPr>
            <a:xfrm>
              <a:off x="353" y="3313727"/>
              <a:ext cx="9078321" cy="2328077"/>
            </a:xfrm>
            <a:custGeom>
              <a:avLst/>
              <a:gdLst>
                <a:gd name="connsiteX0" fmla="*/ 3610572 w 9078321"/>
                <a:gd name="connsiteY0" fmla="*/ 2328078 h 2328077"/>
                <a:gd name="connsiteX1" fmla="*/ 3544803 w 9078321"/>
                <a:gd name="connsiteY1" fmla="*/ 2321713 h 2328077"/>
                <a:gd name="connsiteX2" fmla="*/ 3189793 w 9078321"/>
                <a:gd name="connsiteY2" fmla="*/ 1795562 h 2328077"/>
                <a:gd name="connsiteX3" fmla="*/ 2843976 w 9078321"/>
                <a:gd name="connsiteY3" fmla="*/ 1168282 h 2328077"/>
                <a:gd name="connsiteX4" fmla="*/ 1514453 w 9078321"/>
                <a:gd name="connsiteY4" fmla="*/ 1176061 h 2328077"/>
                <a:gd name="connsiteX5" fmla="*/ 58344 w 9078321"/>
                <a:gd name="connsiteY5" fmla="*/ 1524000 h 2328077"/>
                <a:gd name="connsiteX6" fmla="*/ 1769 w 9078321"/>
                <a:gd name="connsiteY6" fmla="*/ 1492176 h 2328077"/>
                <a:gd name="connsiteX7" fmla="*/ 33592 w 9078321"/>
                <a:gd name="connsiteY7" fmla="*/ 1435601 h 2328077"/>
                <a:gd name="connsiteX8" fmla="*/ 1497481 w 9078321"/>
                <a:gd name="connsiteY8" fmla="*/ 1085541 h 2328077"/>
                <a:gd name="connsiteX9" fmla="*/ 2895601 w 9078321"/>
                <a:gd name="connsiteY9" fmla="*/ 1091905 h 2328077"/>
                <a:gd name="connsiteX10" fmla="*/ 3277485 w 9078321"/>
                <a:gd name="connsiteY10" fmla="*/ 1768688 h 2328077"/>
                <a:gd name="connsiteX11" fmla="*/ 3561776 w 9078321"/>
                <a:gd name="connsiteY11" fmla="*/ 2231192 h 2328077"/>
                <a:gd name="connsiteX12" fmla="*/ 4685505 w 9078321"/>
                <a:gd name="connsiteY12" fmla="*/ 1395291 h 2328077"/>
                <a:gd name="connsiteX13" fmla="*/ 4949995 w 9078321"/>
                <a:gd name="connsiteY13" fmla="*/ 1115950 h 2328077"/>
                <a:gd name="connsiteX14" fmla="*/ 5143766 w 9078321"/>
                <a:gd name="connsiteY14" fmla="*/ 917936 h 2328077"/>
                <a:gd name="connsiteX15" fmla="*/ 6571588 w 9078321"/>
                <a:gd name="connsiteY15" fmla="*/ 0 h 2328077"/>
                <a:gd name="connsiteX16" fmla="*/ 6590682 w 9078321"/>
                <a:gd name="connsiteY16" fmla="*/ 0 h 2328077"/>
                <a:gd name="connsiteX17" fmla="*/ 7109054 w 9078321"/>
                <a:gd name="connsiteY17" fmla="*/ 313993 h 2328077"/>
                <a:gd name="connsiteX18" fmla="*/ 7288681 w 9078321"/>
                <a:gd name="connsiteY18" fmla="*/ 899549 h 2328077"/>
                <a:gd name="connsiteX19" fmla="*/ 7502960 w 9078321"/>
                <a:gd name="connsiteY19" fmla="*/ 1377611 h 2328077"/>
                <a:gd name="connsiteX20" fmla="*/ 9000086 w 9078321"/>
                <a:gd name="connsiteY20" fmla="*/ 607478 h 2328077"/>
                <a:gd name="connsiteX21" fmla="*/ 9065149 w 9078321"/>
                <a:gd name="connsiteY21" fmla="*/ 608186 h 2328077"/>
                <a:gd name="connsiteX22" fmla="*/ 9064442 w 9078321"/>
                <a:gd name="connsiteY22" fmla="*/ 673247 h 2328077"/>
                <a:gd name="connsiteX23" fmla="*/ 8523439 w 9078321"/>
                <a:gd name="connsiteY23" fmla="*/ 1110292 h 2328077"/>
                <a:gd name="connsiteX24" fmla="*/ 7487403 w 9078321"/>
                <a:gd name="connsiteY24" fmla="*/ 1468839 h 2328077"/>
                <a:gd name="connsiteX25" fmla="*/ 7198868 w 9078321"/>
                <a:gd name="connsiteY25" fmla="*/ 918643 h 2328077"/>
                <a:gd name="connsiteX26" fmla="*/ 6589268 w 9078321"/>
                <a:gd name="connsiteY26" fmla="*/ 92642 h 2328077"/>
                <a:gd name="connsiteX27" fmla="*/ 6572295 w 9078321"/>
                <a:gd name="connsiteY27" fmla="*/ 92642 h 2328077"/>
                <a:gd name="connsiteX28" fmla="*/ 5210949 w 9078321"/>
                <a:gd name="connsiteY28" fmla="*/ 981583 h 2328077"/>
                <a:gd name="connsiteX29" fmla="*/ 5014350 w 9078321"/>
                <a:gd name="connsiteY29" fmla="*/ 1183133 h 2328077"/>
                <a:gd name="connsiteX30" fmla="*/ 4754103 w 9078321"/>
                <a:gd name="connsiteY30" fmla="*/ 1457524 h 2328077"/>
                <a:gd name="connsiteX31" fmla="*/ 4157939 w 9078321"/>
                <a:gd name="connsiteY31" fmla="*/ 2055809 h 2328077"/>
                <a:gd name="connsiteX32" fmla="*/ 3610572 w 9078321"/>
                <a:gd name="connsiteY32" fmla="*/ 2328078 h 2328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78321" h="2328077">
                  <a:moveTo>
                    <a:pt x="3610572" y="2328078"/>
                  </a:moveTo>
                  <a:cubicBezTo>
                    <a:pt x="3587942" y="2328078"/>
                    <a:pt x="3566019" y="2325956"/>
                    <a:pt x="3544803" y="2321713"/>
                  </a:cubicBezTo>
                  <a:cubicBezTo>
                    <a:pt x="3337596" y="2280696"/>
                    <a:pt x="3266170" y="2045201"/>
                    <a:pt x="3189793" y="1795562"/>
                  </a:cubicBezTo>
                  <a:cubicBezTo>
                    <a:pt x="3119074" y="1564310"/>
                    <a:pt x="3039868" y="1302649"/>
                    <a:pt x="2843976" y="1168282"/>
                  </a:cubicBezTo>
                  <a:cubicBezTo>
                    <a:pt x="2720924" y="1083419"/>
                    <a:pt x="2389958" y="1016236"/>
                    <a:pt x="1514453" y="1176061"/>
                  </a:cubicBezTo>
                  <a:cubicBezTo>
                    <a:pt x="921119" y="1284261"/>
                    <a:pt x="316469" y="1452573"/>
                    <a:pt x="58344" y="1524000"/>
                  </a:cubicBezTo>
                  <a:cubicBezTo>
                    <a:pt x="33592" y="1531072"/>
                    <a:pt x="8840" y="1516221"/>
                    <a:pt x="1769" y="1492176"/>
                  </a:cubicBezTo>
                  <a:cubicBezTo>
                    <a:pt x="-5303" y="1467425"/>
                    <a:pt x="9548" y="1442673"/>
                    <a:pt x="33592" y="1435601"/>
                  </a:cubicBezTo>
                  <a:cubicBezTo>
                    <a:pt x="293132" y="1363467"/>
                    <a:pt x="899903" y="1195155"/>
                    <a:pt x="1497481" y="1085541"/>
                  </a:cubicBezTo>
                  <a:cubicBezTo>
                    <a:pt x="2235790" y="951174"/>
                    <a:pt x="2692636" y="953295"/>
                    <a:pt x="2895601" y="1091905"/>
                  </a:cubicBezTo>
                  <a:cubicBezTo>
                    <a:pt x="3117659" y="1244659"/>
                    <a:pt x="3202522" y="1522585"/>
                    <a:pt x="3277485" y="1768688"/>
                  </a:cubicBezTo>
                  <a:cubicBezTo>
                    <a:pt x="3348204" y="2000647"/>
                    <a:pt x="3409023" y="2200783"/>
                    <a:pt x="3561776" y="2231192"/>
                  </a:cubicBezTo>
                  <a:cubicBezTo>
                    <a:pt x="3865161" y="2291304"/>
                    <a:pt x="4358782" y="1751716"/>
                    <a:pt x="4685505" y="1395291"/>
                  </a:cubicBezTo>
                  <a:cubicBezTo>
                    <a:pt x="4788048" y="1282847"/>
                    <a:pt x="4876447" y="1186669"/>
                    <a:pt x="4949995" y="1115950"/>
                  </a:cubicBezTo>
                  <a:cubicBezTo>
                    <a:pt x="5005864" y="1062910"/>
                    <a:pt x="5069511" y="995727"/>
                    <a:pt x="5143766" y="917936"/>
                  </a:cubicBezTo>
                  <a:cubicBezTo>
                    <a:pt x="5491705" y="551610"/>
                    <a:pt x="6016442" y="0"/>
                    <a:pt x="6571588" y="0"/>
                  </a:cubicBezTo>
                  <a:cubicBezTo>
                    <a:pt x="6577953" y="0"/>
                    <a:pt x="6584317" y="0"/>
                    <a:pt x="6590682" y="0"/>
                  </a:cubicBezTo>
                  <a:cubicBezTo>
                    <a:pt x="6824056" y="5657"/>
                    <a:pt x="6993075" y="108200"/>
                    <a:pt x="7109054" y="313993"/>
                  </a:cubicBezTo>
                  <a:cubicBezTo>
                    <a:pt x="7205940" y="486548"/>
                    <a:pt x="7249785" y="705778"/>
                    <a:pt x="7288681" y="899549"/>
                  </a:cubicBezTo>
                  <a:cubicBezTo>
                    <a:pt x="7337477" y="1144237"/>
                    <a:pt x="7379909" y="1356395"/>
                    <a:pt x="7502960" y="1377611"/>
                  </a:cubicBezTo>
                  <a:cubicBezTo>
                    <a:pt x="8096295" y="1480154"/>
                    <a:pt x="8990894" y="615965"/>
                    <a:pt x="9000086" y="607478"/>
                  </a:cubicBezTo>
                  <a:cubicBezTo>
                    <a:pt x="9018474" y="589799"/>
                    <a:pt x="9047469" y="589799"/>
                    <a:pt x="9065149" y="608186"/>
                  </a:cubicBezTo>
                  <a:cubicBezTo>
                    <a:pt x="9082829" y="626572"/>
                    <a:pt x="9082829" y="655567"/>
                    <a:pt x="9064442" y="673247"/>
                  </a:cubicBezTo>
                  <a:cubicBezTo>
                    <a:pt x="9062320" y="675369"/>
                    <a:pt x="8829653" y="900963"/>
                    <a:pt x="8523439" y="1110292"/>
                  </a:cubicBezTo>
                  <a:cubicBezTo>
                    <a:pt x="8106903" y="1394584"/>
                    <a:pt x="7758257" y="1515514"/>
                    <a:pt x="7487403" y="1468839"/>
                  </a:cubicBezTo>
                  <a:cubicBezTo>
                    <a:pt x="7302118" y="1437015"/>
                    <a:pt x="7254029" y="1196570"/>
                    <a:pt x="7198868" y="918643"/>
                  </a:cubicBezTo>
                  <a:cubicBezTo>
                    <a:pt x="7122491" y="536759"/>
                    <a:pt x="7036213" y="103250"/>
                    <a:pt x="6589268" y="92642"/>
                  </a:cubicBezTo>
                  <a:cubicBezTo>
                    <a:pt x="6583610" y="92642"/>
                    <a:pt x="6577953" y="92642"/>
                    <a:pt x="6572295" y="92642"/>
                  </a:cubicBezTo>
                  <a:cubicBezTo>
                    <a:pt x="6056752" y="92642"/>
                    <a:pt x="5548987" y="627280"/>
                    <a:pt x="5210949" y="981583"/>
                  </a:cubicBezTo>
                  <a:cubicBezTo>
                    <a:pt x="5135987" y="1060082"/>
                    <a:pt x="5071632" y="1127972"/>
                    <a:pt x="5014350" y="1183133"/>
                  </a:cubicBezTo>
                  <a:cubicBezTo>
                    <a:pt x="4942923" y="1251024"/>
                    <a:pt x="4855939" y="1347202"/>
                    <a:pt x="4754103" y="1457524"/>
                  </a:cubicBezTo>
                  <a:cubicBezTo>
                    <a:pt x="4581548" y="1646344"/>
                    <a:pt x="4366561" y="1881132"/>
                    <a:pt x="4157939" y="2055809"/>
                  </a:cubicBezTo>
                  <a:cubicBezTo>
                    <a:pt x="3938710" y="2238264"/>
                    <a:pt x="3759083" y="2328078"/>
                    <a:pt x="3610572" y="2328078"/>
                  </a:cubicBezTo>
                  <a:close/>
                </a:path>
              </a:pathLst>
            </a:custGeom>
            <a:solidFill>
              <a:srgbClr val="B3B3B3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09A4037C-AF9A-4191-846E-AF05B36E2A31}"/>
                </a:ext>
              </a:extLst>
            </p:cNvPr>
            <p:cNvSpPr/>
            <p:nvPr/>
          </p:nvSpPr>
          <p:spPr>
            <a:xfrm>
              <a:off x="21068" y="3363230"/>
              <a:ext cx="9066093" cy="2285646"/>
            </a:xfrm>
            <a:custGeom>
              <a:avLst/>
              <a:gdLst>
                <a:gd name="connsiteX0" fmla="*/ 3589857 w 9066093"/>
                <a:gd name="connsiteY0" fmla="*/ 2285646 h 2285646"/>
                <a:gd name="connsiteX1" fmla="*/ 3527624 w 9066093"/>
                <a:gd name="connsiteY1" fmla="*/ 2279281 h 2285646"/>
                <a:gd name="connsiteX2" fmla="*/ 3162713 w 9066093"/>
                <a:gd name="connsiteY2" fmla="*/ 1741815 h 2285646"/>
                <a:gd name="connsiteX3" fmla="*/ 2817603 w 9066093"/>
                <a:gd name="connsiteY3" fmla="*/ 1121607 h 2285646"/>
                <a:gd name="connsiteX4" fmla="*/ 1497982 w 9066093"/>
                <a:gd name="connsiteY4" fmla="*/ 1127265 h 2285646"/>
                <a:gd name="connsiteX5" fmla="*/ 49651 w 9066093"/>
                <a:gd name="connsiteY5" fmla="*/ 1477325 h 2285646"/>
                <a:gd name="connsiteX6" fmla="*/ 31264 w 9066093"/>
                <a:gd name="connsiteY6" fmla="*/ 1482275 h 2285646"/>
                <a:gd name="connsiteX7" fmla="*/ 855 w 9066093"/>
                <a:gd name="connsiteY7" fmla="*/ 1465303 h 2285646"/>
                <a:gd name="connsiteX8" fmla="*/ 17827 w 9066093"/>
                <a:gd name="connsiteY8" fmla="*/ 1434894 h 2285646"/>
                <a:gd name="connsiteX9" fmla="*/ 36214 w 9066093"/>
                <a:gd name="connsiteY9" fmla="*/ 1429943 h 2285646"/>
                <a:gd name="connsiteX10" fmla="*/ 1489495 w 9066093"/>
                <a:gd name="connsiteY10" fmla="*/ 1079176 h 2285646"/>
                <a:gd name="connsiteX11" fmla="*/ 2845891 w 9066093"/>
                <a:gd name="connsiteY11" fmla="*/ 1081297 h 2285646"/>
                <a:gd name="connsiteX12" fmla="*/ 3210095 w 9066093"/>
                <a:gd name="connsiteY12" fmla="*/ 1727671 h 2285646"/>
                <a:gd name="connsiteX13" fmla="*/ 3537525 w 9066093"/>
                <a:gd name="connsiteY13" fmla="*/ 2231192 h 2285646"/>
                <a:gd name="connsiteX14" fmla="*/ 4096207 w 9066093"/>
                <a:gd name="connsiteY14" fmla="*/ 1978725 h 2285646"/>
                <a:gd name="connsiteX15" fmla="*/ 4690956 w 9066093"/>
                <a:gd name="connsiteY15" fmla="*/ 1383976 h 2285646"/>
                <a:gd name="connsiteX16" fmla="*/ 4951203 w 9066093"/>
                <a:gd name="connsiteY16" fmla="*/ 1110292 h 2285646"/>
                <a:gd name="connsiteX17" fmla="*/ 5147095 w 9066093"/>
                <a:gd name="connsiteY17" fmla="*/ 909449 h 2285646"/>
                <a:gd name="connsiteX18" fmla="*/ 6557945 w 9066093"/>
                <a:gd name="connsiteY18" fmla="*/ 0 h 2285646"/>
                <a:gd name="connsiteX19" fmla="*/ 6569260 w 9066093"/>
                <a:gd name="connsiteY19" fmla="*/ 0 h 2285646"/>
                <a:gd name="connsiteX20" fmla="*/ 7044493 w 9066093"/>
                <a:gd name="connsiteY20" fmla="*/ 287827 h 2285646"/>
                <a:gd name="connsiteX21" fmla="*/ 7221291 w 9066093"/>
                <a:gd name="connsiteY21" fmla="*/ 852167 h 2285646"/>
                <a:gd name="connsiteX22" fmla="*/ 7480831 w 9066093"/>
                <a:gd name="connsiteY22" fmla="*/ 1378318 h 2285646"/>
                <a:gd name="connsiteX23" fmla="*/ 9024632 w 9066093"/>
                <a:gd name="connsiteY23" fmla="*/ 576362 h 2285646"/>
                <a:gd name="connsiteX24" fmla="*/ 9059284 w 9066093"/>
                <a:gd name="connsiteY24" fmla="*/ 577069 h 2285646"/>
                <a:gd name="connsiteX25" fmla="*/ 9058577 w 9066093"/>
                <a:gd name="connsiteY25" fmla="*/ 611722 h 2285646"/>
                <a:gd name="connsiteX26" fmla="*/ 8506260 w 9066093"/>
                <a:gd name="connsiteY26" fmla="*/ 1060082 h 2285646"/>
                <a:gd name="connsiteX27" fmla="*/ 7471637 w 9066093"/>
                <a:gd name="connsiteY27" fmla="*/ 1426407 h 2285646"/>
                <a:gd name="connsiteX28" fmla="*/ 7172495 w 9066093"/>
                <a:gd name="connsiteY28" fmla="*/ 861360 h 2285646"/>
                <a:gd name="connsiteX29" fmla="*/ 6568552 w 9066093"/>
                <a:gd name="connsiteY29" fmla="*/ 48796 h 2285646"/>
                <a:gd name="connsiteX30" fmla="*/ 6557945 w 9066093"/>
                <a:gd name="connsiteY30" fmla="*/ 48796 h 2285646"/>
                <a:gd name="connsiteX31" fmla="*/ 5182455 w 9066093"/>
                <a:gd name="connsiteY31" fmla="*/ 942688 h 2285646"/>
                <a:gd name="connsiteX32" fmla="*/ 4985148 w 9066093"/>
                <a:gd name="connsiteY32" fmla="*/ 1144945 h 2285646"/>
                <a:gd name="connsiteX33" fmla="*/ 4727023 w 9066093"/>
                <a:gd name="connsiteY33" fmla="*/ 1416507 h 2285646"/>
                <a:gd name="connsiteX34" fmla="*/ 3589857 w 9066093"/>
                <a:gd name="connsiteY34" fmla="*/ 2285646 h 2285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066093" h="2285646">
                  <a:moveTo>
                    <a:pt x="3589857" y="2285646"/>
                  </a:moveTo>
                  <a:cubicBezTo>
                    <a:pt x="3568641" y="2285646"/>
                    <a:pt x="3547426" y="2283524"/>
                    <a:pt x="3527624" y="2279281"/>
                  </a:cubicBezTo>
                  <a:cubicBezTo>
                    <a:pt x="3318295" y="2236850"/>
                    <a:pt x="3242626" y="1996404"/>
                    <a:pt x="3162713" y="1741815"/>
                  </a:cubicBezTo>
                  <a:cubicBezTo>
                    <a:pt x="3087043" y="1501370"/>
                    <a:pt x="3009252" y="1252438"/>
                    <a:pt x="2817603" y="1121607"/>
                  </a:cubicBezTo>
                  <a:cubicBezTo>
                    <a:pt x="2635147" y="997141"/>
                    <a:pt x="2191030" y="999263"/>
                    <a:pt x="1497982" y="1127265"/>
                  </a:cubicBezTo>
                  <a:cubicBezTo>
                    <a:pt x="931520" y="1232637"/>
                    <a:pt x="336064" y="1398120"/>
                    <a:pt x="49651" y="1477325"/>
                  </a:cubicBezTo>
                  <a:lnTo>
                    <a:pt x="31264" y="1482275"/>
                  </a:lnTo>
                  <a:cubicBezTo>
                    <a:pt x="17827" y="1485811"/>
                    <a:pt x="4391" y="1478032"/>
                    <a:pt x="855" y="1465303"/>
                  </a:cubicBezTo>
                  <a:cubicBezTo>
                    <a:pt x="-2681" y="1451866"/>
                    <a:pt x="5098" y="1438430"/>
                    <a:pt x="17827" y="1434894"/>
                  </a:cubicBezTo>
                  <a:lnTo>
                    <a:pt x="36214" y="1429943"/>
                  </a:lnTo>
                  <a:cubicBezTo>
                    <a:pt x="323335" y="1350031"/>
                    <a:pt x="920205" y="1184548"/>
                    <a:pt x="1489495" y="1079176"/>
                  </a:cubicBezTo>
                  <a:cubicBezTo>
                    <a:pt x="2195981" y="948345"/>
                    <a:pt x="2652120" y="949759"/>
                    <a:pt x="2845891" y="1081297"/>
                  </a:cubicBezTo>
                  <a:cubicBezTo>
                    <a:pt x="3051684" y="1221321"/>
                    <a:pt x="3135840" y="1490055"/>
                    <a:pt x="3210095" y="1727671"/>
                  </a:cubicBezTo>
                  <a:cubicBezTo>
                    <a:pt x="3288593" y="1978725"/>
                    <a:pt x="3356484" y="2195125"/>
                    <a:pt x="3537525" y="2231192"/>
                  </a:cubicBezTo>
                  <a:cubicBezTo>
                    <a:pt x="3676135" y="2258773"/>
                    <a:pt x="3858590" y="2176739"/>
                    <a:pt x="4096207" y="1978725"/>
                  </a:cubicBezTo>
                  <a:cubicBezTo>
                    <a:pt x="4303415" y="1806169"/>
                    <a:pt x="4518401" y="1572089"/>
                    <a:pt x="4690956" y="1383976"/>
                  </a:cubicBezTo>
                  <a:cubicBezTo>
                    <a:pt x="4792085" y="1274361"/>
                    <a:pt x="4879070" y="1178890"/>
                    <a:pt x="4951203" y="1110292"/>
                  </a:cubicBezTo>
                  <a:cubicBezTo>
                    <a:pt x="5007778" y="1056546"/>
                    <a:pt x="5072133" y="988655"/>
                    <a:pt x="5147095" y="909449"/>
                  </a:cubicBezTo>
                  <a:cubicBezTo>
                    <a:pt x="5491498" y="546660"/>
                    <a:pt x="6010578" y="0"/>
                    <a:pt x="6557945" y="0"/>
                  </a:cubicBezTo>
                  <a:cubicBezTo>
                    <a:pt x="6561480" y="0"/>
                    <a:pt x="6565724" y="0"/>
                    <a:pt x="6569260" y="0"/>
                  </a:cubicBezTo>
                  <a:cubicBezTo>
                    <a:pt x="6781418" y="2829"/>
                    <a:pt x="6936293" y="96885"/>
                    <a:pt x="7044493" y="287827"/>
                  </a:cubicBezTo>
                  <a:cubicBezTo>
                    <a:pt x="7136428" y="450482"/>
                    <a:pt x="7181688" y="664054"/>
                    <a:pt x="7221291" y="852167"/>
                  </a:cubicBezTo>
                  <a:cubicBezTo>
                    <a:pt x="7277866" y="1120193"/>
                    <a:pt x="7326663" y="1351445"/>
                    <a:pt x="7480831" y="1378318"/>
                  </a:cubicBezTo>
                  <a:cubicBezTo>
                    <a:pt x="8084066" y="1485811"/>
                    <a:pt x="9015439" y="585555"/>
                    <a:pt x="9024632" y="576362"/>
                  </a:cubicBezTo>
                  <a:cubicBezTo>
                    <a:pt x="9034533" y="567168"/>
                    <a:pt x="9050091" y="567168"/>
                    <a:pt x="9059284" y="577069"/>
                  </a:cubicBezTo>
                  <a:cubicBezTo>
                    <a:pt x="9068478" y="586970"/>
                    <a:pt x="9068478" y="602528"/>
                    <a:pt x="9058577" y="611722"/>
                  </a:cubicBezTo>
                  <a:cubicBezTo>
                    <a:pt x="9056456" y="613843"/>
                    <a:pt x="8818132" y="845802"/>
                    <a:pt x="8506260" y="1060082"/>
                  </a:cubicBezTo>
                  <a:cubicBezTo>
                    <a:pt x="8084773" y="1350738"/>
                    <a:pt x="7736835" y="1473789"/>
                    <a:pt x="7471637" y="1426407"/>
                  </a:cubicBezTo>
                  <a:cubicBezTo>
                    <a:pt x="7284231" y="1393169"/>
                    <a:pt x="7232606" y="1146359"/>
                    <a:pt x="7172495" y="861360"/>
                  </a:cubicBezTo>
                  <a:cubicBezTo>
                    <a:pt x="7092582" y="483012"/>
                    <a:pt x="7002769" y="54454"/>
                    <a:pt x="6568552" y="48796"/>
                  </a:cubicBezTo>
                  <a:cubicBezTo>
                    <a:pt x="6565016" y="48796"/>
                    <a:pt x="6561480" y="48796"/>
                    <a:pt x="6557945" y="48796"/>
                  </a:cubicBezTo>
                  <a:cubicBezTo>
                    <a:pt x="6031793" y="48796"/>
                    <a:pt x="5521200" y="586263"/>
                    <a:pt x="5182455" y="942688"/>
                  </a:cubicBezTo>
                  <a:cubicBezTo>
                    <a:pt x="5107493" y="1021893"/>
                    <a:pt x="5042431" y="1089784"/>
                    <a:pt x="4985148" y="1144945"/>
                  </a:cubicBezTo>
                  <a:cubicBezTo>
                    <a:pt x="4914429" y="1212128"/>
                    <a:pt x="4827444" y="1306892"/>
                    <a:pt x="4727023" y="1416507"/>
                  </a:cubicBezTo>
                  <a:cubicBezTo>
                    <a:pt x="4387571" y="1787783"/>
                    <a:pt x="3929309" y="2285646"/>
                    <a:pt x="3589857" y="2285646"/>
                  </a:cubicBezTo>
                  <a:close/>
                </a:path>
              </a:pathLst>
            </a:custGeom>
            <a:solidFill>
              <a:srgbClr val="000000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9B1DEA87-5A5F-4FFA-8934-9C26E8902D12}"/>
              </a:ext>
            </a:extLst>
          </p:cNvPr>
          <p:cNvGrpSpPr/>
          <p:nvPr/>
        </p:nvGrpSpPr>
        <p:grpSpPr>
          <a:xfrm flipH="1">
            <a:off x="4443686" y="5195649"/>
            <a:ext cx="1183662" cy="1040677"/>
            <a:chOff x="3983887" y="4061275"/>
            <a:chExt cx="2122406" cy="186602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xmlns="" id="{7782A974-77A5-4765-BF6E-FFE22E7B5C69}"/>
                </a:ext>
              </a:extLst>
            </p:cNvPr>
            <p:cNvGrpSpPr/>
            <p:nvPr/>
          </p:nvGrpSpPr>
          <p:grpSpPr>
            <a:xfrm>
              <a:off x="3983887" y="5358975"/>
              <a:ext cx="2049157" cy="568323"/>
              <a:chOff x="3622676" y="3492499"/>
              <a:chExt cx="2575763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1" name="Freeform 15">
                <a:extLst>
                  <a:ext uri="{FF2B5EF4-FFF2-40B4-BE49-F238E27FC236}">
                    <a16:creationId xmlns:a16="http://schemas.microsoft.com/office/drawing/2014/main" xmlns="" id="{9E81A0D9-3256-4ECD-BCB8-63635DE1C277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763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2985"/>
                  <a:gd name="connsiteY0" fmla="*/ 0 h 714375"/>
                  <a:gd name="connsiteX1" fmla="*/ 6350 w 2572985"/>
                  <a:gd name="connsiteY1" fmla="*/ 177800 h 714375"/>
                  <a:gd name="connsiteX2" fmla="*/ 9525 w 2572985"/>
                  <a:gd name="connsiteY2" fmla="*/ 266700 h 714375"/>
                  <a:gd name="connsiteX3" fmla="*/ 2460625 w 2572985"/>
                  <a:gd name="connsiteY3" fmla="*/ 273050 h 714375"/>
                  <a:gd name="connsiteX4" fmla="*/ 2457450 w 2572985"/>
                  <a:gd name="connsiteY4" fmla="*/ 587375 h 714375"/>
                  <a:gd name="connsiteX5" fmla="*/ 66675 w 2572985"/>
                  <a:gd name="connsiteY5" fmla="*/ 590550 h 714375"/>
                  <a:gd name="connsiteX6" fmla="*/ 88900 w 2572985"/>
                  <a:gd name="connsiteY6" fmla="*/ 593725 h 714375"/>
                  <a:gd name="connsiteX7" fmla="*/ 92075 w 2572985"/>
                  <a:gd name="connsiteY7" fmla="*/ 546100 h 714375"/>
                  <a:gd name="connsiteX8" fmla="*/ 0 w 2572985"/>
                  <a:gd name="connsiteY8" fmla="*/ 619125 h 714375"/>
                  <a:gd name="connsiteX9" fmla="*/ 6350 w 2572985"/>
                  <a:gd name="connsiteY9" fmla="*/ 714375 h 714375"/>
                  <a:gd name="connsiteX10" fmla="*/ 2565400 w 2572985"/>
                  <a:gd name="connsiteY10" fmla="*/ 714375 h 714375"/>
                  <a:gd name="connsiteX11" fmla="*/ 2565567 w 2572985"/>
                  <a:gd name="connsiteY11" fmla="*/ 205427 h 714375"/>
                  <a:gd name="connsiteX12" fmla="*/ 2295525 w 2572985"/>
                  <a:gd name="connsiteY12" fmla="*/ 0 h 714375"/>
                  <a:gd name="connsiteX13" fmla="*/ 225425 w 2572985"/>
                  <a:gd name="connsiteY13" fmla="*/ 0 h 714375"/>
                  <a:gd name="connsiteX0" fmla="*/ 225425 w 2575763"/>
                  <a:gd name="connsiteY0" fmla="*/ 0 h 714375"/>
                  <a:gd name="connsiteX1" fmla="*/ 6350 w 2575763"/>
                  <a:gd name="connsiteY1" fmla="*/ 177800 h 714375"/>
                  <a:gd name="connsiteX2" fmla="*/ 9525 w 2575763"/>
                  <a:gd name="connsiteY2" fmla="*/ 266700 h 714375"/>
                  <a:gd name="connsiteX3" fmla="*/ 2460625 w 2575763"/>
                  <a:gd name="connsiteY3" fmla="*/ 273050 h 714375"/>
                  <a:gd name="connsiteX4" fmla="*/ 2457450 w 2575763"/>
                  <a:gd name="connsiteY4" fmla="*/ 587375 h 714375"/>
                  <a:gd name="connsiteX5" fmla="*/ 66675 w 2575763"/>
                  <a:gd name="connsiteY5" fmla="*/ 590550 h 714375"/>
                  <a:gd name="connsiteX6" fmla="*/ 88900 w 2575763"/>
                  <a:gd name="connsiteY6" fmla="*/ 593725 h 714375"/>
                  <a:gd name="connsiteX7" fmla="*/ 92075 w 2575763"/>
                  <a:gd name="connsiteY7" fmla="*/ 546100 h 714375"/>
                  <a:gd name="connsiteX8" fmla="*/ 0 w 2575763"/>
                  <a:gd name="connsiteY8" fmla="*/ 619125 h 714375"/>
                  <a:gd name="connsiteX9" fmla="*/ 6350 w 2575763"/>
                  <a:gd name="connsiteY9" fmla="*/ 714375 h 714375"/>
                  <a:gd name="connsiteX10" fmla="*/ 2565400 w 2575763"/>
                  <a:gd name="connsiteY10" fmla="*/ 714375 h 714375"/>
                  <a:gd name="connsiteX11" fmla="*/ 2574145 w 2575763"/>
                  <a:gd name="connsiteY11" fmla="*/ 205427 h 714375"/>
                  <a:gd name="connsiteX12" fmla="*/ 2295525 w 2575763"/>
                  <a:gd name="connsiteY12" fmla="*/ 0 h 714375"/>
                  <a:gd name="connsiteX13" fmla="*/ 225425 w 2575763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763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2028" y="381110"/>
                      <a:pt x="2574145" y="205427"/>
                    </a:cubicBezTo>
                    <a:cubicBezTo>
                      <a:pt x="2488420" y="123935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62" name="Rectangle 22">
                <a:extLst>
                  <a:ext uri="{FF2B5EF4-FFF2-40B4-BE49-F238E27FC236}">
                    <a16:creationId xmlns:a16="http://schemas.microsoft.com/office/drawing/2014/main" xmlns="" id="{169C667E-41BB-4D4C-B430-4DB878F4F2ED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xmlns="" id="{E281F405-2EE9-40BC-95BD-D8D982D4C430}"/>
                </a:ext>
              </a:extLst>
            </p:cNvPr>
            <p:cNvGrpSpPr/>
            <p:nvPr/>
          </p:nvGrpSpPr>
          <p:grpSpPr>
            <a:xfrm>
              <a:off x="4035197" y="5083389"/>
              <a:ext cx="2071096" cy="442029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9" name="Freeform 18">
                <a:extLst>
                  <a:ext uri="{FF2B5EF4-FFF2-40B4-BE49-F238E27FC236}">
                    <a16:creationId xmlns:a16="http://schemas.microsoft.com/office/drawing/2014/main" xmlns="" id="{E730ABE9-6B4A-4770-9A61-36F22B8B0D6E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0" name="Freeform 19">
                <a:extLst>
                  <a:ext uri="{FF2B5EF4-FFF2-40B4-BE49-F238E27FC236}">
                    <a16:creationId xmlns:a16="http://schemas.microsoft.com/office/drawing/2014/main" xmlns="" id="{A332EC7E-8242-416D-8522-3C9AD4C2D40D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xmlns="" id="{2B752409-3C27-4488-AD82-C7ED806590F8}"/>
                </a:ext>
              </a:extLst>
            </p:cNvPr>
            <p:cNvGrpSpPr/>
            <p:nvPr/>
          </p:nvGrpSpPr>
          <p:grpSpPr>
            <a:xfrm flipH="1">
              <a:off x="4155315" y="4711652"/>
              <a:ext cx="1753505" cy="486436"/>
              <a:chOff x="3622676" y="3492499"/>
              <a:chExt cx="2575177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Freeform 21">
                <a:extLst>
                  <a:ext uri="{FF2B5EF4-FFF2-40B4-BE49-F238E27FC236}">
                    <a16:creationId xmlns:a16="http://schemas.microsoft.com/office/drawing/2014/main" xmlns="" id="{6BC3A07B-F63D-47E8-8101-204CBC6D9DDD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177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3535"/>
                  <a:gd name="connsiteY0" fmla="*/ 0 h 714375"/>
                  <a:gd name="connsiteX1" fmla="*/ 6350 w 2573535"/>
                  <a:gd name="connsiteY1" fmla="*/ 177800 h 714375"/>
                  <a:gd name="connsiteX2" fmla="*/ 9525 w 2573535"/>
                  <a:gd name="connsiteY2" fmla="*/ 266700 h 714375"/>
                  <a:gd name="connsiteX3" fmla="*/ 2460625 w 2573535"/>
                  <a:gd name="connsiteY3" fmla="*/ 273050 h 714375"/>
                  <a:gd name="connsiteX4" fmla="*/ 2457450 w 2573535"/>
                  <a:gd name="connsiteY4" fmla="*/ 587375 h 714375"/>
                  <a:gd name="connsiteX5" fmla="*/ 66675 w 2573535"/>
                  <a:gd name="connsiteY5" fmla="*/ 590550 h 714375"/>
                  <a:gd name="connsiteX6" fmla="*/ 88900 w 2573535"/>
                  <a:gd name="connsiteY6" fmla="*/ 593725 h 714375"/>
                  <a:gd name="connsiteX7" fmla="*/ 92075 w 2573535"/>
                  <a:gd name="connsiteY7" fmla="*/ 546100 h 714375"/>
                  <a:gd name="connsiteX8" fmla="*/ 0 w 2573535"/>
                  <a:gd name="connsiteY8" fmla="*/ 619125 h 714375"/>
                  <a:gd name="connsiteX9" fmla="*/ 6350 w 2573535"/>
                  <a:gd name="connsiteY9" fmla="*/ 714375 h 714375"/>
                  <a:gd name="connsiteX10" fmla="*/ 2565400 w 2573535"/>
                  <a:gd name="connsiteY10" fmla="*/ 714375 h 714375"/>
                  <a:gd name="connsiteX11" fmla="*/ 2567732 w 2573535"/>
                  <a:gd name="connsiteY11" fmla="*/ 201861 h 714375"/>
                  <a:gd name="connsiteX12" fmla="*/ 2295525 w 2573535"/>
                  <a:gd name="connsiteY12" fmla="*/ 0 h 714375"/>
                  <a:gd name="connsiteX13" fmla="*/ 225425 w 2573535"/>
                  <a:gd name="connsiteY13" fmla="*/ 0 h 714375"/>
                  <a:gd name="connsiteX0" fmla="*/ 225425 w 2575177"/>
                  <a:gd name="connsiteY0" fmla="*/ 0 h 714375"/>
                  <a:gd name="connsiteX1" fmla="*/ 6350 w 2575177"/>
                  <a:gd name="connsiteY1" fmla="*/ 177800 h 714375"/>
                  <a:gd name="connsiteX2" fmla="*/ 9525 w 2575177"/>
                  <a:gd name="connsiteY2" fmla="*/ 266700 h 714375"/>
                  <a:gd name="connsiteX3" fmla="*/ 2460625 w 2575177"/>
                  <a:gd name="connsiteY3" fmla="*/ 273050 h 714375"/>
                  <a:gd name="connsiteX4" fmla="*/ 2457450 w 2575177"/>
                  <a:gd name="connsiteY4" fmla="*/ 587375 h 714375"/>
                  <a:gd name="connsiteX5" fmla="*/ 66675 w 2575177"/>
                  <a:gd name="connsiteY5" fmla="*/ 590550 h 714375"/>
                  <a:gd name="connsiteX6" fmla="*/ 88900 w 2575177"/>
                  <a:gd name="connsiteY6" fmla="*/ 593725 h 714375"/>
                  <a:gd name="connsiteX7" fmla="*/ 92075 w 2575177"/>
                  <a:gd name="connsiteY7" fmla="*/ 546100 h 714375"/>
                  <a:gd name="connsiteX8" fmla="*/ 0 w 2575177"/>
                  <a:gd name="connsiteY8" fmla="*/ 619125 h 714375"/>
                  <a:gd name="connsiteX9" fmla="*/ 6350 w 2575177"/>
                  <a:gd name="connsiteY9" fmla="*/ 714375 h 714375"/>
                  <a:gd name="connsiteX10" fmla="*/ 2565400 w 2575177"/>
                  <a:gd name="connsiteY10" fmla="*/ 714375 h 714375"/>
                  <a:gd name="connsiteX11" fmla="*/ 2572743 w 2575177"/>
                  <a:gd name="connsiteY11" fmla="*/ 201861 h 714375"/>
                  <a:gd name="connsiteX12" fmla="*/ 2295525 w 2575177"/>
                  <a:gd name="connsiteY12" fmla="*/ 0 h 714375"/>
                  <a:gd name="connsiteX13" fmla="*/ 225425 w 2575177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177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0626" y="377544"/>
                      <a:pt x="2572743" y="201861"/>
                    </a:cubicBezTo>
                    <a:cubicBezTo>
                      <a:pt x="2487018" y="120369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58" name="Rectangle 22">
                <a:extLst>
                  <a:ext uri="{FF2B5EF4-FFF2-40B4-BE49-F238E27FC236}">
                    <a16:creationId xmlns:a16="http://schemas.microsoft.com/office/drawing/2014/main" xmlns="" id="{53FC7B13-8F9F-43F2-814D-9ADB346D520C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xmlns="" id="{31279CA7-84B3-40DB-A053-5C1E531FA5BC}"/>
                </a:ext>
              </a:extLst>
            </p:cNvPr>
            <p:cNvGrpSpPr/>
            <p:nvPr/>
          </p:nvGrpSpPr>
          <p:grpSpPr>
            <a:xfrm>
              <a:off x="4203709" y="4329734"/>
              <a:ext cx="1681345" cy="465751"/>
              <a:chOff x="3622676" y="3492499"/>
              <a:chExt cx="2578868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5" name="Freeform 24">
                <a:extLst>
                  <a:ext uri="{FF2B5EF4-FFF2-40B4-BE49-F238E27FC236}">
                    <a16:creationId xmlns:a16="http://schemas.microsoft.com/office/drawing/2014/main" xmlns="" id="{9DB16EC4-24F4-4589-A48C-48A293E99769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8868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8868"/>
                  <a:gd name="connsiteY0" fmla="*/ 0 h 714375"/>
                  <a:gd name="connsiteX1" fmla="*/ 6350 w 2578868"/>
                  <a:gd name="connsiteY1" fmla="*/ 177800 h 714375"/>
                  <a:gd name="connsiteX2" fmla="*/ 9525 w 2578868"/>
                  <a:gd name="connsiteY2" fmla="*/ 266700 h 714375"/>
                  <a:gd name="connsiteX3" fmla="*/ 2460625 w 2578868"/>
                  <a:gd name="connsiteY3" fmla="*/ 273050 h 714375"/>
                  <a:gd name="connsiteX4" fmla="*/ 2457450 w 2578868"/>
                  <a:gd name="connsiteY4" fmla="*/ 587375 h 714375"/>
                  <a:gd name="connsiteX5" fmla="*/ 66675 w 2578868"/>
                  <a:gd name="connsiteY5" fmla="*/ 590550 h 714375"/>
                  <a:gd name="connsiteX6" fmla="*/ 88900 w 2578868"/>
                  <a:gd name="connsiteY6" fmla="*/ 593725 h 714375"/>
                  <a:gd name="connsiteX7" fmla="*/ 92075 w 2578868"/>
                  <a:gd name="connsiteY7" fmla="*/ 546100 h 714375"/>
                  <a:gd name="connsiteX8" fmla="*/ 0 w 2578868"/>
                  <a:gd name="connsiteY8" fmla="*/ 619125 h 714375"/>
                  <a:gd name="connsiteX9" fmla="*/ 6350 w 2578868"/>
                  <a:gd name="connsiteY9" fmla="*/ 714375 h 714375"/>
                  <a:gd name="connsiteX10" fmla="*/ 2565400 w 2578868"/>
                  <a:gd name="connsiteY10" fmla="*/ 714375 h 714375"/>
                  <a:gd name="connsiteX11" fmla="*/ 2578868 w 2578868"/>
                  <a:gd name="connsiteY11" fmla="*/ 202083 h 714375"/>
                  <a:gd name="connsiteX12" fmla="*/ 2295525 w 2578868"/>
                  <a:gd name="connsiteY12" fmla="*/ 0 h 714375"/>
                  <a:gd name="connsiteX13" fmla="*/ 225425 w 2578868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8868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6751" y="377766"/>
                      <a:pt x="2578868" y="202083"/>
                    </a:cubicBezTo>
                    <a:cubicBezTo>
                      <a:pt x="2493143" y="120591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56" name="Rectangle 22">
                <a:extLst>
                  <a:ext uri="{FF2B5EF4-FFF2-40B4-BE49-F238E27FC236}">
                    <a16:creationId xmlns:a16="http://schemas.microsoft.com/office/drawing/2014/main" xmlns="" id="{42C56BDA-E2FE-4836-BFCA-6CADB1BF9691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xmlns="" id="{A806BAE6-2B82-4A65-A0B3-98FC9E9941D8}"/>
                </a:ext>
              </a:extLst>
            </p:cNvPr>
            <p:cNvGrpSpPr/>
            <p:nvPr/>
          </p:nvGrpSpPr>
          <p:grpSpPr>
            <a:xfrm>
              <a:off x="4117666" y="4061275"/>
              <a:ext cx="1832471" cy="391100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xmlns="" id="{EEBF2CB3-984E-427D-B525-F685ED293445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xmlns="" id="{2BAA341A-C14F-416E-9AC9-8B9F73626165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104" name="Rectangle 103"/>
          <p:cNvSpPr/>
          <p:nvPr/>
        </p:nvSpPr>
        <p:spPr>
          <a:xfrm>
            <a:off x="431076" y="1815738"/>
            <a:ext cx="284770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A learning system based on formalised teaching but with the help of electronic resources is known as E-learning.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xmlns="" val="127922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Benefits of E-Learning</a:t>
            </a:r>
            <a:endParaRPr lang="en-US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85030F3C-3F14-4280-AA6C-19204206B3E0}"/>
              </a:ext>
            </a:extLst>
          </p:cNvPr>
          <p:cNvGrpSpPr/>
          <p:nvPr/>
        </p:nvGrpSpPr>
        <p:grpSpPr>
          <a:xfrm rot="16200000">
            <a:off x="8019960" y="2640234"/>
            <a:ext cx="6404152" cy="1704274"/>
            <a:chOff x="3960971" y="2767117"/>
            <a:chExt cx="4267200" cy="1321489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500CC3D4-3213-44FE-AEA1-D00F01745FC6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F3D9FB98-AB9C-4644-A8E5-20D1B7786152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16388DEA-7EFF-4878-98F7-417A594FE6F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BDB4C64B-2027-487F-AE96-A7A3A8516637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83" name="Graphic 3">
            <a:extLst>
              <a:ext uri="{FF2B5EF4-FFF2-40B4-BE49-F238E27FC236}">
                <a16:creationId xmlns:a16="http://schemas.microsoft.com/office/drawing/2014/main" xmlns="" id="{19C4EF18-7F43-4D6E-ACAF-E47946F46669}"/>
              </a:ext>
            </a:extLst>
          </p:cNvPr>
          <p:cNvGrpSpPr/>
          <p:nvPr/>
        </p:nvGrpSpPr>
        <p:grpSpPr>
          <a:xfrm rot="21305829" flipH="1">
            <a:off x="388050" y="3006314"/>
            <a:ext cx="1389702" cy="1123553"/>
            <a:chOff x="8338752" y="1211990"/>
            <a:chExt cx="3851961" cy="3114252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7597336B-849F-41FC-8FBF-F6FB448FBA73}"/>
                </a:ext>
              </a:extLst>
            </p:cNvPr>
            <p:cNvSpPr/>
            <p:nvPr/>
          </p:nvSpPr>
          <p:spPr>
            <a:xfrm>
              <a:off x="8338752" y="1211990"/>
              <a:ext cx="3831088" cy="3114252"/>
            </a:xfrm>
            <a:custGeom>
              <a:avLst/>
              <a:gdLst>
                <a:gd name="connsiteX0" fmla="*/ 3817888 w 3831088"/>
                <a:gd name="connsiteY0" fmla="*/ 722004 h 3114252"/>
                <a:gd name="connsiteX1" fmla="*/ 3452269 w 3831088"/>
                <a:gd name="connsiteY1" fmla="*/ 280008 h 3114252"/>
                <a:gd name="connsiteX2" fmla="*/ 2264893 w 3831088"/>
                <a:gd name="connsiteY2" fmla="*/ 2082 h 3114252"/>
                <a:gd name="connsiteX3" fmla="*/ 1600132 w 3831088"/>
                <a:gd name="connsiteY3" fmla="*/ 195852 h 3114252"/>
                <a:gd name="connsiteX4" fmla="*/ 1027306 w 3831088"/>
                <a:gd name="connsiteY4" fmla="*/ 642091 h 3114252"/>
                <a:gd name="connsiteX5" fmla="*/ 513884 w 3831088"/>
                <a:gd name="connsiteY5" fmla="*/ 1130054 h 3114252"/>
                <a:gd name="connsiteX6" fmla="*/ 66231 w 3831088"/>
                <a:gd name="connsiteY6" fmla="*/ 1725510 h 3114252"/>
                <a:gd name="connsiteX7" fmla="*/ 25921 w 3831088"/>
                <a:gd name="connsiteY7" fmla="*/ 2132146 h 3114252"/>
                <a:gd name="connsiteX8" fmla="*/ 907790 w 3831088"/>
                <a:gd name="connsiteY8" fmla="*/ 2922787 h 3114252"/>
                <a:gd name="connsiteX9" fmla="*/ 1745106 w 3831088"/>
                <a:gd name="connsiteY9" fmla="*/ 3109486 h 3114252"/>
                <a:gd name="connsiteX10" fmla="*/ 2197710 w 3831088"/>
                <a:gd name="connsiteY10" fmla="*/ 2873283 h 3114252"/>
                <a:gd name="connsiteX11" fmla="*/ 2551306 w 3831088"/>
                <a:gd name="connsiteY11" fmla="*/ 2477255 h 3114252"/>
                <a:gd name="connsiteX12" fmla="*/ 3064728 w 3831088"/>
                <a:gd name="connsiteY12" fmla="*/ 1989293 h 3114252"/>
                <a:gd name="connsiteX13" fmla="*/ 3629068 w 3831088"/>
                <a:gd name="connsiteY13" fmla="*/ 1458898 h 3114252"/>
                <a:gd name="connsiteX14" fmla="*/ 3817888 w 3831088"/>
                <a:gd name="connsiteY14" fmla="*/ 1005588 h 3114252"/>
                <a:gd name="connsiteX15" fmla="*/ 3817888 w 3831088"/>
                <a:gd name="connsiteY15" fmla="*/ 722004 h 311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1088" h="3114252">
                  <a:moveTo>
                    <a:pt x="3817888" y="722004"/>
                  </a:moveTo>
                  <a:cubicBezTo>
                    <a:pt x="3782528" y="565714"/>
                    <a:pt x="3521574" y="325976"/>
                    <a:pt x="3452269" y="280008"/>
                  </a:cubicBezTo>
                  <a:cubicBezTo>
                    <a:pt x="3124839" y="63607"/>
                    <a:pt x="2569693" y="-14184"/>
                    <a:pt x="2264893" y="2082"/>
                  </a:cubicBezTo>
                  <a:cubicBezTo>
                    <a:pt x="2037176" y="14104"/>
                    <a:pt x="1734498" y="94724"/>
                    <a:pt x="1600132" y="195852"/>
                  </a:cubicBezTo>
                  <a:cubicBezTo>
                    <a:pt x="1465765" y="296981"/>
                    <a:pt x="1179352" y="499238"/>
                    <a:pt x="1027306" y="642091"/>
                  </a:cubicBezTo>
                  <a:cubicBezTo>
                    <a:pt x="875259" y="784944"/>
                    <a:pt x="615719" y="1020439"/>
                    <a:pt x="513884" y="1130054"/>
                  </a:cubicBezTo>
                  <a:cubicBezTo>
                    <a:pt x="419827" y="1231182"/>
                    <a:pt x="105127" y="1612359"/>
                    <a:pt x="66231" y="1725510"/>
                  </a:cubicBezTo>
                  <a:cubicBezTo>
                    <a:pt x="20263" y="1859169"/>
                    <a:pt x="-32776" y="2005558"/>
                    <a:pt x="25921" y="2132146"/>
                  </a:cubicBezTo>
                  <a:cubicBezTo>
                    <a:pt x="168774" y="2511201"/>
                    <a:pt x="751501" y="2843581"/>
                    <a:pt x="907790" y="2922787"/>
                  </a:cubicBezTo>
                  <a:cubicBezTo>
                    <a:pt x="1086002" y="3012600"/>
                    <a:pt x="1487688" y="3140602"/>
                    <a:pt x="1745106" y="3109486"/>
                  </a:cubicBezTo>
                  <a:cubicBezTo>
                    <a:pt x="1995453" y="3079076"/>
                    <a:pt x="2046370" y="3016843"/>
                    <a:pt x="2197710" y="2873283"/>
                  </a:cubicBezTo>
                  <a:cubicBezTo>
                    <a:pt x="2349049" y="2729723"/>
                    <a:pt x="2399967" y="2662540"/>
                    <a:pt x="2551306" y="2477255"/>
                  </a:cubicBezTo>
                  <a:cubicBezTo>
                    <a:pt x="2702645" y="2291971"/>
                    <a:pt x="2904902" y="2089714"/>
                    <a:pt x="3064728" y="1989293"/>
                  </a:cubicBezTo>
                  <a:cubicBezTo>
                    <a:pt x="3224553" y="1888164"/>
                    <a:pt x="3471363" y="1666106"/>
                    <a:pt x="3629068" y="1458898"/>
                  </a:cubicBezTo>
                  <a:cubicBezTo>
                    <a:pt x="3755654" y="1293415"/>
                    <a:pt x="3817888" y="1005588"/>
                    <a:pt x="3817888" y="1005588"/>
                  </a:cubicBezTo>
                  <a:cubicBezTo>
                    <a:pt x="3817888" y="1005588"/>
                    <a:pt x="3847589" y="852127"/>
                    <a:pt x="3817888" y="722004"/>
                  </a:cubicBezTo>
                  <a:close/>
                </a:path>
              </a:pathLst>
            </a:custGeom>
            <a:solidFill>
              <a:srgbClr val="000000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5FCBCE89-77CA-4B4E-BDA6-1A6C8C0F5D90}"/>
                </a:ext>
              </a:extLst>
            </p:cNvPr>
            <p:cNvSpPr/>
            <p:nvPr/>
          </p:nvSpPr>
          <p:spPr>
            <a:xfrm>
              <a:off x="8338752" y="1947152"/>
              <a:ext cx="1882301" cy="1882825"/>
            </a:xfrm>
            <a:custGeom>
              <a:avLst/>
              <a:gdLst>
                <a:gd name="connsiteX0" fmla="*/ 1040743 w 1882301"/>
                <a:gd name="connsiteY0" fmla="*/ 1158660 h 1882825"/>
                <a:gd name="connsiteX1" fmla="*/ 1544970 w 1882301"/>
                <a:gd name="connsiteY1" fmla="*/ 517237 h 1882825"/>
                <a:gd name="connsiteX2" fmla="*/ 1882302 w 1882301"/>
                <a:gd name="connsiteY2" fmla="*/ 8765 h 1882825"/>
                <a:gd name="connsiteX3" fmla="*/ 1492638 w 1882301"/>
                <a:gd name="connsiteY3" fmla="*/ 143839 h 1882825"/>
                <a:gd name="connsiteX4" fmla="*/ 1486981 w 1882301"/>
                <a:gd name="connsiteY4" fmla="*/ 149497 h 1882825"/>
                <a:gd name="connsiteX5" fmla="*/ 1482030 w 1882301"/>
                <a:gd name="connsiteY5" fmla="*/ 143132 h 1882825"/>
                <a:gd name="connsiteX6" fmla="*/ 915569 w 1882301"/>
                <a:gd name="connsiteY6" fmla="*/ 12301 h 1882825"/>
                <a:gd name="connsiteX7" fmla="*/ 513884 w 1882301"/>
                <a:gd name="connsiteY7" fmla="*/ 395600 h 1882825"/>
                <a:gd name="connsiteX8" fmla="*/ 66231 w 1882301"/>
                <a:gd name="connsiteY8" fmla="*/ 991056 h 1882825"/>
                <a:gd name="connsiteX9" fmla="*/ 25921 w 1882301"/>
                <a:gd name="connsiteY9" fmla="*/ 1397692 h 1882825"/>
                <a:gd name="connsiteX10" fmla="*/ 375274 w 1882301"/>
                <a:gd name="connsiteY10" fmla="*/ 1727950 h 1882825"/>
                <a:gd name="connsiteX11" fmla="*/ 673710 w 1882301"/>
                <a:gd name="connsiteY11" fmla="*/ 1882826 h 1882825"/>
                <a:gd name="connsiteX12" fmla="*/ 937492 w 1882301"/>
                <a:gd name="connsiteY12" fmla="*/ 1276762 h 1882825"/>
                <a:gd name="connsiteX13" fmla="*/ 1040743 w 1882301"/>
                <a:gd name="connsiteY13" fmla="*/ 1158660 h 18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2301" h="1882825">
                  <a:moveTo>
                    <a:pt x="1040743" y="1158660"/>
                  </a:moveTo>
                  <a:cubicBezTo>
                    <a:pt x="1044986" y="1153710"/>
                    <a:pt x="1503246" y="603514"/>
                    <a:pt x="1544970" y="517237"/>
                  </a:cubicBezTo>
                  <a:cubicBezTo>
                    <a:pt x="1584573" y="435202"/>
                    <a:pt x="1839162" y="70998"/>
                    <a:pt x="1882302" y="8765"/>
                  </a:cubicBezTo>
                  <a:cubicBezTo>
                    <a:pt x="1718233" y="-28716"/>
                    <a:pt x="1580330" y="61098"/>
                    <a:pt x="1492638" y="143839"/>
                  </a:cubicBezTo>
                  <a:lnTo>
                    <a:pt x="1486981" y="149497"/>
                  </a:lnTo>
                  <a:lnTo>
                    <a:pt x="1482030" y="143132"/>
                  </a:lnTo>
                  <a:cubicBezTo>
                    <a:pt x="1443135" y="87971"/>
                    <a:pt x="1063373" y="29981"/>
                    <a:pt x="915569" y="12301"/>
                  </a:cubicBezTo>
                  <a:cubicBezTo>
                    <a:pt x="769888" y="147375"/>
                    <a:pt x="593796" y="310029"/>
                    <a:pt x="513884" y="395600"/>
                  </a:cubicBezTo>
                  <a:cubicBezTo>
                    <a:pt x="419827" y="496728"/>
                    <a:pt x="105127" y="877905"/>
                    <a:pt x="66231" y="991056"/>
                  </a:cubicBezTo>
                  <a:cubicBezTo>
                    <a:pt x="20263" y="1124715"/>
                    <a:pt x="-32776" y="1271104"/>
                    <a:pt x="25921" y="1397692"/>
                  </a:cubicBezTo>
                  <a:cubicBezTo>
                    <a:pt x="84618" y="1524279"/>
                    <a:pt x="257173" y="1655817"/>
                    <a:pt x="375274" y="1727950"/>
                  </a:cubicBezTo>
                  <a:cubicBezTo>
                    <a:pt x="455894" y="1777454"/>
                    <a:pt x="563388" y="1831908"/>
                    <a:pt x="673710" y="1882826"/>
                  </a:cubicBezTo>
                  <a:cubicBezTo>
                    <a:pt x="702704" y="1725122"/>
                    <a:pt x="896475" y="1331216"/>
                    <a:pt x="937492" y="1276762"/>
                  </a:cubicBezTo>
                  <a:cubicBezTo>
                    <a:pt x="979923" y="1220186"/>
                    <a:pt x="1040035" y="1159368"/>
                    <a:pt x="1040743" y="1158660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B3E290C5-17C5-4E8C-84C3-8D553BE9FF39}"/>
                </a:ext>
              </a:extLst>
            </p:cNvPr>
            <p:cNvSpPr/>
            <p:nvPr/>
          </p:nvSpPr>
          <p:spPr>
            <a:xfrm>
              <a:off x="9018827" y="1959453"/>
              <a:ext cx="2123698" cy="2134891"/>
            </a:xfrm>
            <a:custGeom>
              <a:avLst/>
              <a:gdLst>
                <a:gd name="connsiteX0" fmla="*/ 1260924 w 2123698"/>
                <a:gd name="connsiteY0" fmla="*/ 313286 h 2134891"/>
                <a:gd name="connsiteX1" fmla="*/ 1253852 w 2123698"/>
                <a:gd name="connsiteY1" fmla="*/ 310458 h 2134891"/>
                <a:gd name="connsiteX2" fmla="*/ 1256681 w 2123698"/>
                <a:gd name="connsiteY2" fmla="*/ 303386 h 2134891"/>
                <a:gd name="connsiteX3" fmla="*/ 1261631 w 2123698"/>
                <a:gd name="connsiteY3" fmla="*/ 292071 h 2134891"/>
                <a:gd name="connsiteX4" fmla="*/ 1292041 w 2123698"/>
                <a:gd name="connsiteY4" fmla="*/ 71426 h 2134891"/>
                <a:gd name="connsiteX5" fmla="*/ 1216371 w 2123698"/>
                <a:gd name="connsiteY5" fmla="*/ 0 h 2134891"/>
                <a:gd name="connsiteX6" fmla="*/ 877626 w 2123698"/>
                <a:gd name="connsiteY6" fmla="*/ 510593 h 2134891"/>
                <a:gd name="connsiteX7" fmla="*/ 371276 w 2123698"/>
                <a:gd name="connsiteY7" fmla="*/ 1155553 h 2134891"/>
                <a:gd name="connsiteX8" fmla="*/ 268733 w 2123698"/>
                <a:gd name="connsiteY8" fmla="*/ 1272239 h 2134891"/>
                <a:gd name="connsiteX9" fmla="*/ 7072 w 2123698"/>
                <a:gd name="connsiteY9" fmla="*/ 1874060 h 2134891"/>
                <a:gd name="connsiteX10" fmla="*/ 0 w 2123698"/>
                <a:gd name="connsiteY10" fmla="*/ 1872646 h 2134891"/>
                <a:gd name="connsiteX11" fmla="*/ 438459 w 2123698"/>
                <a:gd name="connsiteY11" fmla="*/ 2050151 h 2134891"/>
                <a:gd name="connsiteX12" fmla="*/ 1079883 w 2123698"/>
                <a:gd name="connsiteY12" fmla="*/ 2116627 h 2134891"/>
                <a:gd name="connsiteX13" fmla="*/ 1440551 w 2123698"/>
                <a:gd name="connsiteY13" fmla="*/ 1869110 h 2134891"/>
                <a:gd name="connsiteX14" fmla="*/ 2023985 w 2123698"/>
                <a:gd name="connsiteY14" fmla="*/ 988655 h 2134891"/>
                <a:gd name="connsiteX15" fmla="*/ 2123699 w 2123698"/>
                <a:gd name="connsiteY15" fmla="*/ 858532 h 2134891"/>
                <a:gd name="connsiteX16" fmla="*/ 1260924 w 2123698"/>
                <a:gd name="connsiteY16" fmla="*/ 313286 h 21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3698" h="2134891">
                  <a:moveTo>
                    <a:pt x="1260924" y="313286"/>
                  </a:moveTo>
                  <a:lnTo>
                    <a:pt x="1253852" y="310458"/>
                  </a:lnTo>
                  <a:lnTo>
                    <a:pt x="1256681" y="303386"/>
                  </a:lnTo>
                  <a:cubicBezTo>
                    <a:pt x="1258095" y="300557"/>
                    <a:pt x="1259510" y="297021"/>
                    <a:pt x="1261631" y="292071"/>
                  </a:cubicBezTo>
                  <a:cubicBezTo>
                    <a:pt x="1278604" y="253175"/>
                    <a:pt x="1324571" y="148510"/>
                    <a:pt x="1292041" y="71426"/>
                  </a:cubicBezTo>
                  <a:cubicBezTo>
                    <a:pt x="1278604" y="39603"/>
                    <a:pt x="1253145" y="15558"/>
                    <a:pt x="1216371" y="0"/>
                  </a:cubicBezTo>
                  <a:cubicBezTo>
                    <a:pt x="1183840" y="46675"/>
                    <a:pt x="916521" y="428559"/>
                    <a:pt x="877626" y="510593"/>
                  </a:cubicBezTo>
                  <a:cubicBezTo>
                    <a:pt x="835194" y="598992"/>
                    <a:pt x="389663" y="1132922"/>
                    <a:pt x="371276" y="1155553"/>
                  </a:cubicBezTo>
                  <a:cubicBezTo>
                    <a:pt x="370568" y="1156967"/>
                    <a:pt x="310457" y="1216371"/>
                    <a:pt x="268733" y="1272239"/>
                  </a:cubicBezTo>
                  <a:cubicBezTo>
                    <a:pt x="228423" y="1325986"/>
                    <a:pt x="35360" y="1718478"/>
                    <a:pt x="7072" y="1874060"/>
                  </a:cubicBezTo>
                  <a:lnTo>
                    <a:pt x="0" y="1872646"/>
                  </a:lnTo>
                  <a:cubicBezTo>
                    <a:pt x="169018" y="1950437"/>
                    <a:pt x="342988" y="2020449"/>
                    <a:pt x="438459" y="2050151"/>
                  </a:cubicBezTo>
                  <a:cubicBezTo>
                    <a:pt x="606771" y="2103191"/>
                    <a:pt x="894599" y="2166838"/>
                    <a:pt x="1079883" y="2116627"/>
                  </a:cubicBezTo>
                  <a:cubicBezTo>
                    <a:pt x="1168989" y="2092583"/>
                    <a:pt x="1310427" y="1991454"/>
                    <a:pt x="1440551" y="1869110"/>
                  </a:cubicBezTo>
                  <a:cubicBezTo>
                    <a:pt x="1695140" y="1628664"/>
                    <a:pt x="1879010" y="1207885"/>
                    <a:pt x="2023985" y="988655"/>
                  </a:cubicBezTo>
                  <a:cubicBezTo>
                    <a:pt x="2050859" y="947638"/>
                    <a:pt x="2084803" y="903792"/>
                    <a:pt x="2123699" y="858532"/>
                  </a:cubicBezTo>
                  <a:cubicBezTo>
                    <a:pt x="2034593" y="741138"/>
                    <a:pt x="1751716" y="490792"/>
                    <a:pt x="1260924" y="313286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C2F9C513-FADF-4D04-84EE-961B06D79CF7}"/>
                </a:ext>
              </a:extLst>
            </p:cNvPr>
            <p:cNvSpPr/>
            <p:nvPr/>
          </p:nvSpPr>
          <p:spPr>
            <a:xfrm>
              <a:off x="9256172" y="2170520"/>
              <a:ext cx="815663" cy="1058343"/>
            </a:xfrm>
            <a:custGeom>
              <a:avLst/>
              <a:gdLst>
                <a:gd name="connsiteX0" fmla="*/ 123323 w 815663"/>
                <a:gd name="connsiteY0" fmla="*/ 935292 h 1058343"/>
                <a:gd name="connsiteX1" fmla="*/ 627551 w 815663"/>
                <a:gd name="connsiteY1" fmla="*/ 293869 h 1058343"/>
                <a:gd name="connsiteX2" fmla="*/ 815664 w 815663"/>
                <a:gd name="connsiteY2" fmla="*/ 1798 h 1058343"/>
                <a:gd name="connsiteX3" fmla="*/ 263346 w 815663"/>
                <a:gd name="connsiteY3" fmla="*/ 411970 h 1058343"/>
                <a:gd name="connsiteX4" fmla="*/ 16536 w 815663"/>
                <a:gd name="connsiteY4" fmla="*/ 1058344 h 1058343"/>
                <a:gd name="connsiteX5" fmla="*/ 20072 w 815663"/>
                <a:gd name="connsiteY5" fmla="*/ 1053393 h 1058343"/>
                <a:gd name="connsiteX6" fmla="*/ 123323 w 815663"/>
                <a:gd name="connsiteY6" fmla="*/ 935292 h 10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663" h="1058343">
                  <a:moveTo>
                    <a:pt x="123323" y="935292"/>
                  </a:moveTo>
                  <a:cubicBezTo>
                    <a:pt x="127566" y="930342"/>
                    <a:pt x="585826" y="380146"/>
                    <a:pt x="627551" y="293869"/>
                  </a:cubicBezTo>
                  <a:cubicBezTo>
                    <a:pt x="648766" y="249316"/>
                    <a:pt x="735044" y="119899"/>
                    <a:pt x="815664" y="1798"/>
                  </a:cubicBezTo>
                  <a:cubicBezTo>
                    <a:pt x="696149" y="-19418"/>
                    <a:pt x="464189" y="148894"/>
                    <a:pt x="263346" y="411970"/>
                  </a:cubicBezTo>
                  <a:cubicBezTo>
                    <a:pt x="58968" y="679289"/>
                    <a:pt x="-42160" y="952972"/>
                    <a:pt x="16536" y="1058344"/>
                  </a:cubicBezTo>
                  <a:cubicBezTo>
                    <a:pt x="17951" y="1056222"/>
                    <a:pt x="19365" y="1054808"/>
                    <a:pt x="20072" y="1053393"/>
                  </a:cubicBezTo>
                  <a:cubicBezTo>
                    <a:pt x="62504" y="996111"/>
                    <a:pt x="122615" y="935999"/>
                    <a:pt x="123323" y="93529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E75D5EF7-4D68-451A-B3EF-253EC99AC782}"/>
                </a:ext>
              </a:extLst>
            </p:cNvPr>
            <p:cNvSpPr/>
            <p:nvPr/>
          </p:nvSpPr>
          <p:spPr>
            <a:xfrm>
              <a:off x="9281195" y="2175854"/>
              <a:ext cx="868199" cy="1097283"/>
            </a:xfrm>
            <a:custGeom>
              <a:avLst/>
              <a:gdLst>
                <a:gd name="connsiteX0" fmla="*/ 14144 w 868199"/>
                <a:gd name="connsiteY0" fmla="*/ 1079176 h 1097283"/>
                <a:gd name="connsiteX1" fmla="*/ 604650 w 868199"/>
                <a:gd name="connsiteY1" fmla="*/ 685270 h 1097283"/>
                <a:gd name="connsiteX2" fmla="*/ 828829 w 868199"/>
                <a:gd name="connsiteY2" fmla="*/ 12022 h 1097283"/>
                <a:gd name="connsiteX3" fmla="*/ 805493 w 868199"/>
                <a:gd name="connsiteY3" fmla="*/ 0 h 1097283"/>
                <a:gd name="connsiteX4" fmla="*/ 615258 w 868199"/>
                <a:gd name="connsiteY4" fmla="*/ 294899 h 1097283"/>
                <a:gd name="connsiteX5" fmla="*/ 108908 w 868199"/>
                <a:gd name="connsiteY5" fmla="*/ 939859 h 1097283"/>
                <a:gd name="connsiteX6" fmla="*/ 6365 w 868199"/>
                <a:gd name="connsiteY6" fmla="*/ 1056546 h 1097283"/>
                <a:gd name="connsiteX7" fmla="*/ 0 w 868199"/>
                <a:gd name="connsiteY7" fmla="*/ 1065739 h 1097283"/>
                <a:gd name="connsiteX8" fmla="*/ 14144 w 868199"/>
                <a:gd name="connsiteY8" fmla="*/ 1079176 h 109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99" h="1097283">
                  <a:moveTo>
                    <a:pt x="14144" y="1079176"/>
                  </a:moveTo>
                  <a:cubicBezTo>
                    <a:pt x="115272" y="1156260"/>
                    <a:pt x="379762" y="980169"/>
                    <a:pt x="604650" y="685270"/>
                  </a:cubicBezTo>
                  <a:cubicBezTo>
                    <a:pt x="829536" y="390370"/>
                    <a:pt x="929958" y="89106"/>
                    <a:pt x="828829" y="12022"/>
                  </a:cubicBezTo>
                  <a:cubicBezTo>
                    <a:pt x="821757" y="6365"/>
                    <a:pt x="813979" y="2829"/>
                    <a:pt x="805493" y="0"/>
                  </a:cubicBezTo>
                  <a:cubicBezTo>
                    <a:pt x="724165" y="118808"/>
                    <a:pt x="636473" y="250346"/>
                    <a:pt x="615258" y="294899"/>
                  </a:cubicBezTo>
                  <a:cubicBezTo>
                    <a:pt x="572826" y="383298"/>
                    <a:pt x="127295" y="917229"/>
                    <a:pt x="108908" y="939859"/>
                  </a:cubicBezTo>
                  <a:cubicBezTo>
                    <a:pt x="108200" y="941273"/>
                    <a:pt x="48089" y="1000677"/>
                    <a:pt x="6365" y="1056546"/>
                  </a:cubicBezTo>
                  <a:cubicBezTo>
                    <a:pt x="4243" y="1058667"/>
                    <a:pt x="2121" y="1062203"/>
                    <a:pt x="0" y="1065739"/>
                  </a:cubicBezTo>
                  <a:cubicBezTo>
                    <a:pt x="4243" y="1070690"/>
                    <a:pt x="8486" y="1075640"/>
                    <a:pt x="14144" y="1079176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E7E294D0-AABC-44BF-B931-92E93C29B2EC}"/>
                </a:ext>
              </a:extLst>
            </p:cNvPr>
            <p:cNvSpPr/>
            <p:nvPr/>
          </p:nvSpPr>
          <p:spPr>
            <a:xfrm>
              <a:off x="9267758" y="1211990"/>
              <a:ext cx="2922955" cy="1595386"/>
            </a:xfrm>
            <a:custGeom>
              <a:avLst/>
              <a:gdLst>
                <a:gd name="connsiteX0" fmla="*/ 2888882 w 2922955"/>
                <a:gd name="connsiteY0" fmla="*/ 722004 h 1595386"/>
                <a:gd name="connsiteX1" fmla="*/ 2523264 w 2922955"/>
                <a:gd name="connsiteY1" fmla="*/ 280008 h 1595386"/>
                <a:gd name="connsiteX2" fmla="*/ 1335887 w 2922955"/>
                <a:gd name="connsiteY2" fmla="*/ 2082 h 1595386"/>
                <a:gd name="connsiteX3" fmla="*/ 671126 w 2922955"/>
                <a:gd name="connsiteY3" fmla="*/ 195852 h 1595386"/>
                <a:gd name="connsiteX4" fmla="*/ 98300 w 2922955"/>
                <a:gd name="connsiteY4" fmla="*/ 642091 h 1595386"/>
                <a:gd name="connsiteX5" fmla="*/ 0 w 2922955"/>
                <a:gd name="connsiteY5" fmla="*/ 734026 h 1595386"/>
                <a:gd name="connsiteX6" fmla="*/ 559389 w 2922955"/>
                <a:gd name="connsiteY6" fmla="*/ 863442 h 1595386"/>
                <a:gd name="connsiteX7" fmla="*/ 967440 w 2922955"/>
                <a:gd name="connsiteY7" fmla="*/ 732612 h 1595386"/>
                <a:gd name="connsiteX8" fmla="*/ 968147 w 2922955"/>
                <a:gd name="connsiteY8" fmla="*/ 732612 h 1595386"/>
                <a:gd name="connsiteX9" fmla="*/ 1057253 w 2922955"/>
                <a:gd name="connsiteY9" fmla="*/ 813939 h 1595386"/>
                <a:gd name="connsiteX10" fmla="*/ 1026136 w 2922955"/>
                <a:gd name="connsiteY10" fmla="*/ 1045898 h 1595386"/>
                <a:gd name="connsiteX11" fmla="*/ 1024722 w 2922955"/>
                <a:gd name="connsiteY11" fmla="*/ 1050141 h 1595386"/>
                <a:gd name="connsiteX12" fmla="*/ 1884668 w 2922955"/>
                <a:gd name="connsiteY12" fmla="*/ 1595386 h 1595386"/>
                <a:gd name="connsiteX13" fmla="*/ 2581960 w 2922955"/>
                <a:gd name="connsiteY13" fmla="*/ 1103888 h 1595386"/>
                <a:gd name="connsiteX14" fmla="*/ 2888882 w 2922955"/>
                <a:gd name="connsiteY14" fmla="*/ 722004 h 159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2955" h="1595386">
                  <a:moveTo>
                    <a:pt x="2888882" y="722004"/>
                  </a:moveTo>
                  <a:cubicBezTo>
                    <a:pt x="2853522" y="565714"/>
                    <a:pt x="2592568" y="325976"/>
                    <a:pt x="2523264" y="280008"/>
                  </a:cubicBezTo>
                  <a:cubicBezTo>
                    <a:pt x="2195833" y="63607"/>
                    <a:pt x="1640687" y="-14184"/>
                    <a:pt x="1335887" y="2082"/>
                  </a:cubicBezTo>
                  <a:cubicBezTo>
                    <a:pt x="1108170" y="14104"/>
                    <a:pt x="805493" y="94724"/>
                    <a:pt x="671126" y="195852"/>
                  </a:cubicBezTo>
                  <a:cubicBezTo>
                    <a:pt x="536759" y="296981"/>
                    <a:pt x="250346" y="499238"/>
                    <a:pt x="98300" y="642091"/>
                  </a:cubicBezTo>
                  <a:cubicBezTo>
                    <a:pt x="68597" y="669671"/>
                    <a:pt x="35360" y="701495"/>
                    <a:pt x="0" y="734026"/>
                  </a:cubicBezTo>
                  <a:cubicBezTo>
                    <a:pt x="85570" y="744634"/>
                    <a:pt x="492206" y="799795"/>
                    <a:pt x="559389" y="863442"/>
                  </a:cubicBezTo>
                  <a:cubicBezTo>
                    <a:pt x="652031" y="777872"/>
                    <a:pt x="796299" y="688058"/>
                    <a:pt x="967440" y="732612"/>
                  </a:cubicBezTo>
                  <a:lnTo>
                    <a:pt x="968147" y="732612"/>
                  </a:lnTo>
                  <a:cubicBezTo>
                    <a:pt x="1011992" y="749584"/>
                    <a:pt x="1041695" y="777165"/>
                    <a:pt x="1057253" y="813939"/>
                  </a:cubicBezTo>
                  <a:cubicBezTo>
                    <a:pt x="1091906" y="896680"/>
                    <a:pt x="1044523" y="1004881"/>
                    <a:pt x="1026136" y="1045898"/>
                  </a:cubicBezTo>
                  <a:cubicBezTo>
                    <a:pt x="1025429" y="1047312"/>
                    <a:pt x="1024722" y="1048727"/>
                    <a:pt x="1024722" y="1050141"/>
                  </a:cubicBezTo>
                  <a:cubicBezTo>
                    <a:pt x="1510563" y="1226939"/>
                    <a:pt x="1792733" y="1476578"/>
                    <a:pt x="1884668" y="1595386"/>
                  </a:cubicBezTo>
                  <a:cubicBezTo>
                    <a:pt x="2068538" y="1384643"/>
                    <a:pt x="2355658" y="1155513"/>
                    <a:pt x="2581960" y="1103888"/>
                  </a:cubicBezTo>
                  <a:cubicBezTo>
                    <a:pt x="3009105" y="1004881"/>
                    <a:pt x="2930606" y="906581"/>
                    <a:pt x="2888882" y="722004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B34A1B24-026B-4C86-A1A6-DAF05C52EA44}"/>
                </a:ext>
              </a:extLst>
            </p:cNvPr>
            <p:cNvSpPr/>
            <p:nvPr/>
          </p:nvSpPr>
          <p:spPr>
            <a:xfrm>
              <a:off x="9012462" y="3829270"/>
              <a:ext cx="7071" cy="2828"/>
            </a:xfrm>
            <a:custGeom>
              <a:avLst/>
              <a:gdLst>
                <a:gd name="connsiteX0" fmla="*/ 0 w 7071"/>
                <a:gd name="connsiteY0" fmla="*/ 1414 h 2828"/>
                <a:gd name="connsiteX1" fmla="*/ 7072 w 7071"/>
                <a:gd name="connsiteY1" fmla="*/ 2829 h 2828"/>
                <a:gd name="connsiteX2" fmla="*/ 707 w 7071"/>
                <a:gd name="connsiteY2" fmla="*/ 0 h 2828"/>
                <a:gd name="connsiteX3" fmla="*/ 0 w 7071"/>
                <a:gd name="connsiteY3" fmla="*/ 1414 h 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" h="2828">
                  <a:moveTo>
                    <a:pt x="0" y="1414"/>
                  </a:moveTo>
                  <a:lnTo>
                    <a:pt x="7072" y="2829"/>
                  </a:lnTo>
                  <a:cubicBezTo>
                    <a:pt x="4950" y="2121"/>
                    <a:pt x="2829" y="707"/>
                    <a:pt x="707" y="0"/>
                  </a:cubicBezTo>
                  <a:cubicBezTo>
                    <a:pt x="0" y="707"/>
                    <a:pt x="0" y="1414"/>
                    <a:pt x="0" y="1414"/>
                  </a:cubicBezTo>
                  <a:close/>
                </a:path>
              </a:pathLst>
            </a:custGeom>
            <a:solidFill>
              <a:srgbClr val="ED1C2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2B2BFA7B-2E28-4C79-B559-1D0B0309EE94}"/>
                </a:ext>
              </a:extLst>
            </p:cNvPr>
            <p:cNvSpPr/>
            <p:nvPr/>
          </p:nvSpPr>
          <p:spPr>
            <a:xfrm>
              <a:off x="9233651" y="2347195"/>
              <a:ext cx="817443" cy="889403"/>
            </a:xfrm>
            <a:custGeom>
              <a:avLst/>
              <a:gdLst>
                <a:gd name="connsiteX0" fmla="*/ 676189 w 817443"/>
                <a:gd name="connsiteY0" fmla="*/ 114374 h 889403"/>
                <a:gd name="connsiteX1" fmla="*/ 549977 w 817443"/>
                <a:gd name="connsiteY1" fmla="*/ 559076 h 889403"/>
                <a:gd name="connsiteX2" fmla="*/ 141255 w 817443"/>
                <a:gd name="connsiteY2" fmla="*/ 775029 h 889403"/>
                <a:gd name="connsiteX3" fmla="*/ 267467 w 817443"/>
                <a:gd name="connsiteY3" fmla="*/ 330328 h 889403"/>
                <a:gd name="connsiteX4" fmla="*/ 676189 w 817443"/>
                <a:gd name="connsiteY4" fmla="*/ 114374 h 88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443" h="889403">
                  <a:moveTo>
                    <a:pt x="676189" y="114374"/>
                  </a:moveTo>
                  <a:cubicBezTo>
                    <a:pt x="754202" y="177542"/>
                    <a:pt x="697694" y="376641"/>
                    <a:pt x="549977" y="559076"/>
                  </a:cubicBezTo>
                  <a:cubicBezTo>
                    <a:pt x="402259" y="741511"/>
                    <a:pt x="219268" y="838196"/>
                    <a:pt x="141255" y="775029"/>
                  </a:cubicBezTo>
                  <a:cubicBezTo>
                    <a:pt x="63242" y="711862"/>
                    <a:pt x="119749" y="512762"/>
                    <a:pt x="267467" y="330328"/>
                  </a:cubicBezTo>
                  <a:cubicBezTo>
                    <a:pt x="415185" y="147893"/>
                    <a:pt x="598176" y="51207"/>
                    <a:pt x="676189" y="114374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3DC938BF-274F-4644-8F23-CD7AE6676BA0}"/>
              </a:ext>
            </a:extLst>
          </p:cNvPr>
          <p:cNvGrpSpPr/>
          <p:nvPr/>
        </p:nvGrpSpPr>
        <p:grpSpPr>
          <a:xfrm>
            <a:off x="1446763" y="2639278"/>
            <a:ext cx="10061655" cy="2617601"/>
            <a:chOff x="1427713" y="2852132"/>
            <a:chExt cx="10061655" cy="26176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ADB454B5-5F77-4C49-9103-B7C97A7995BA}"/>
                </a:ext>
              </a:extLst>
            </p:cNvPr>
            <p:cNvGrpSpPr/>
            <p:nvPr/>
          </p:nvGrpSpPr>
          <p:grpSpPr>
            <a:xfrm>
              <a:off x="1427713" y="2852132"/>
              <a:ext cx="9478349" cy="2617601"/>
              <a:chOff x="2895898" y="2601320"/>
              <a:chExt cx="9478349" cy="2617601"/>
            </a:xfrm>
          </p:grpSpPr>
          <p:sp>
            <p:nvSpPr>
              <p:cNvPr id="109" name="Block Arc 108">
                <a:extLst>
                  <a:ext uri="{FF2B5EF4-FFF2-40B4-BE49-F238E27FC236}">
                    <a16:creationId xmlns:a16="http://schemas.microsoft.com/office/drawing/2014/main" xmlns="" id="{FE8A1025-CBFC-402B-BE6B-AFFE5D4E969B}"/>
                  </a:ext>
                </a:extLst>
              </p:cNvPr>
              <p:cNvSpPr/>
              <p:nvPr/>
            </p:nvSpPr>
            <p:spPr>
              <a:xfrm>
                <a:off x="10539544" y="3374995"/>
                <a:ext cx="1834703" cy="1834703"/>
              </a:xfrm>
              <a:prstGeom prst="blockArc">
                <a:avLst>
                  <a:gd name="adj1" fmla="val 12399071"/>
                  <a:gd name="adj2" fmla="val 16243311"/>
                  <a:gd name="adj3" fmla="val 6643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10" name="Block Arc 109">
                <a:extLst>
                  <a:ext uri="{FF2B5EF4-FFF2-40B4-BE49-F238E27FC236}">
                    <a16:creationId xmlns:a16="http://schemas.microsoft.com/office/drawing/2014/main" xmlns="" id="{5B9948DF-5A0A-4747-B694-A56DACB3FF4D}"/>
                  </a:ext>
                </a:extLst>
              </p:cNvPr>
              <p:cNvSpPr/>
              <p:nvPr/>
            </p:nvSpPr>
            <p:spPr>
              <a:xfrm rot="10800000">
                <a:off x="2895898" y="2601320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1" name="Block Arc 110">
                <a:extLst>
                  <a:ext uri="{FF2B5EF4-FFF2-40B4-BE49-F238E27FC236}">
                    <a16:creationId xmlns:a16="http://schemas.microsoft.com/office/drawing/2014/main" xmlns="" id="{E67BDBDC-F19E-406B-B8E2-0E2179EB9E4D}"/>
                  </a:ext>
                </a:extLst>
              </p:cNvPr>
              <p:cNvSpPr/>
              <p:nvPr/>
            </p:nvSpPr>
            <p:spPr>
              <a:xfrm>
                <a:off x="7477560" y="3384218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2" name="Block Arc 111">
                <a:extLst>
                  <a:ext uri="{FF2B5EF4-FFF2-40B4-BE49-F238E27FC236}">
                    <a16:creationId xmlns:a16="http://schemas.microsoft.com/office/drawing/2014/main" xmlns="" id="{330036F1-9DAC-4969-B3EF-83EF2CF63EB1}"/>
                  </a:ext>
                </a:extLst>
              </p:cNvPr>
              <p:cNvSpPr/>
              <p:nvPr/>
            </p:nvSpPr>
            <p:spPr>
              <a:xfrm>
                <a:off x="4416280" y="3384218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3" name="Block Arc 112">
                <a:extLst>
                  <a:ext uri="{FF2B5EF4-FFF2-40B4-BE49-F238E27FC236}">
                    <a16:creationId xmlns:a16="http://schemas.microsoft.com/office/drawing/2014/main" xmlns="" id="{E40E8946-5E4B-4C26-84C5-466244B4392C}"/>
                  </a:ext>
                </a:extLst>
              </p:cNvPr>
              <p:cNvSpPr/>
              <p:nvPr/>
            </p:nvSpPr>
            <p:spPr>
              <a:xfrm rot="10800000">
                <a:off x="5946920" y="2601320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4" name="Block Arc 160">
                <a:extLst>
                  <a:ext uri="{FF2B5EF4-FFF2-40B4-BE49-F238E27FC236}">
                    <a16:creationId xmlns:a16="http://schemas.microsoft.com/office/drawing/2014/main" xmlns="" id="{66238CEF-C54D-4BBA-BA3E-140CFFCE07D7}"/>
                  </a:ext>
                </a:extLst>
              </p:cNvPr>
              <p:cNvSpPr/>
              <p:nvPr/>
            </p:nvSpPr>
            <p:spPr>
              <a:xfrm rot="10800000">
                <a:off x="9008904" y="2601320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C1BD60E6-79DF-41AA-859E-722ADC1D512C}"/>
                </a:ext>
              </a:extLst>
            </p:cNvPr>
            <p:cNvSpPr/>
            <p:nvPr/>
          </p:nvSpPr>
          <p:spPr>
            <a:xfrm>
              <a:off x="9988709" y="3625806"/>
              <a:ext cx="1500659" cy="1180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5" name="Oval 114">
            <a:extLst>
              <a:ext uri="{FF2B5EF4-FFF2-40B4-BE49-F238E27FC236}">
                <a16:creationId xmlns:a16="http://schemas.microsoft.com/office/drawing/2014/main" xmlns="" id="{7054A256-8CF5-4768-B0E4-8D3ABDC99DD0}"/>
              </a:ext>
            </a:extLst>
          </p:cNvPr>
          <p:cNvSpPr/>
          <p:nvPr/>
        </p:nvSpPr>
        <p:spPr>
          <a:xfrm>
            <a:off x="5072493" y="3384889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700" dirty="0" smtClean="0"/>
              <a:t>3</a:t>
            </a:r>
            <a:endParaRPr lang="ko-KR" altLang="en-US" sz="2700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xmlns="" id="{A478EFDC-91F9-4AB0-86AA-EF757AA65B89}"/>
              </a:ext>
            </a:extLst>
          </p:cNvPr>
          <p:cNvSpPr/>
          <p:nvPr/>
        </p:nvSpPr>
        <p:spPr>
          <a:xfrm>
            <a:off x="3543531" y="3869278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700" dirty="0" smtClean="0"/>
              <a:t>2</a:t>
            </a:r>
            <a:endParaRPr lang="ko-KR" altLang="en-US" sz="2700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xmlns="" id="{F58C1468-307F-4474-A7C3-796841EE438D}"/>
              </a:ext>
            </a:extLst>
          </p:cNvPr>
          <p:cNvSpPr/>
          <p:nvPr/>
        </p:nvSpPr>
        <p:spPr>
          <a:xfrm>
            <a:off x="2014569" y="3384889"/>
            <a:ext cx="693414" cy="69341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700" dirty="0" smtClean="0"/>
              <a:t>1</a:t>
            </a:r>
            <a:endParaRPr lang="ko-KR" altLang="en-US" sz="2700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xmlns="" id="{2E9AEEA8-BE6A-406B-BB73-D62F6237E8FD}"/>
              </a:ext>
            </a:extLst>
          </p:cNvPr>
          <p:cNvSpPr/>
          <p:nvPr/>
        </p:nvSpPr>
        <p:spPr>
          <a:xfrm>
            <a:off x="6601454" y="3869278"/>
            <a:ext cx="693414" cy="693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700" dirty="0" smtClean="0"/>
              <a:t>4</a:t>
            </a:r>
            <a:endParaRPr lang="ko-KR" altLang="en-US" sz="2700" dirty="0"/>
          </a:p>
        </p:txBody>
      </p:sp>
      <p:sp>
        <p:nvSpPr>
          <p:cNvPr id="121" name="Oval 100">
            <a:extLst>
              <a:ext uri="{FF2B5EF4-FFF2-40B4-BE49-F238E27FC236}">
                <a16:creationId xmlns:a16="http://schemas.microsoft.com/office/drawing/2014/main" xmlns="" id="{102A3DBB-340A-440D-BDBC-B66D4D01EFDC}"/>
              </a:ext>
            </a:extLst>
          </p:cNvPr>
          <p:cNvSpPr/>
          <p:nvPr/>
        </p:nvSpPr>
        <p:spPr>
          <a:xfrm>
            <a:off x="8130415" y="3384889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700" dirty="0" smtClean="0"/>
              <a:t>5</a:t>
            </a:r>
            <a:endParaRPr lang="ko-KR" altLang="en-US" sz="2700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xmlns="" id="{E3CC16F6-2648-4181-8CAB-1BB1F3649E3F}"/>
              </a:ext>
            </a:extLst>
          </p:cNvPr>
          <p:cNvGrpSpPr/>
          <p:nvPr/>
        </p:nvGrpSpPr>
        <p:grpSpPr>
          <a:xfrm>
            <a:off x="2975268" y="5083945"/>
            <a:ext cx="1819678" cy="776384"/>
            <a:chOff x="1985513" y="4307149"/>
            <a:chExt cx="2380861" cy="77638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EEB58CBD-4473-4574-81DE-4FD1A4834E64}"/>
                </a:ext>
              </a:extLst>
            </p:cNvPr>
            <p:cNvSpPr txBox="1"/>
            <p:nvPr/>
          </p:nvSpPr>
          <p:spPr>
            <a:xfrm>
              <a:off x="2004347" y="4560313"/>
              <a:ext cx="23466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Quick Delivery Of Lessons.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4DA463E9-971E-4FD9-8048-9902F6E52023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xmlns="" id="{20E6A521-D88B-4C25-99C7-9DB91CCE7A6F}"/>
              </a:ext>
            </a:extLst>
          </p:cNvPr>
          <p:cNvGrpSpPr/>
          <p:nvPr/>
        </p:nvGrpSpPr>
        <p:grpSpPr>
          <a:xfrm>
            <a:off x="1451437" y="1579995"/>
            <a:ext cx="1819678" cy="1853602"/>
            <a:chOff x="1985513" y="4307149"/>
            <a:chExt cx="2380861" cy="1853602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xmlns="" id="{CF4618F2-4883-423B-AE84-8CF62C57CB54}"/>
                </a:ext>
              </a:extLst>
            </p:cNvPr>
            <p:cNvSpPr txBox="1"/>
            <p:nvPr/>
          </p:nvSpPr>
          <p:spPr>
            <a:xfrm>
              <a:off x="2004347" y="4560313"/>
              <a:ext cx="2346637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Online Learning Accommodates Everyone's Needs. The online method of learning is best suited for </a:t>
              </a:r>
              <a:r>
                <a:rPr lang="en-US" sz="1400" b="1" dirty="0" smtClean="0"/>
                <a:t>everyone . </a:t>
              </a:r>
              <a:endParaRPr lang="en-US" sz="1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xmlns="" id="{A03AA2BC-49B1-466E-A167-64AEAF6946A3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xmlns="" id="{3AA6359F-5131-4A8A-9CA6-6147DD6F9540}"/>
              </a:ext>
            </a:extLst>
          </p:cNvPr>
          <p:cNvGrpSpPr/>
          <p:nvPr/>
        </p:nvGrpSpPr>
        <p:grpSpPr>
          <a:xfrm>
            <a:off x="6051411" y="5083945"/>
            <a:ext cx="1819678" cy="776384"/>
            <a:chOff x="1985513" y="4307149"/>
            <a:chExt cx="2380861" cy="776384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xmlns="" id="{A84529F9-1047-4826-8B79-9416E4A16560}"/>
                </a:ext>
              </a:extLst>
            </p:cNvPr>
            <p:cNvSpPr txBox="1"/>
            <p:nvPr/>
          </p:nvSpPr>
          <p:spPr>
            <a:xfrm>
              <a:off x="2004347" y="4560313"/>
              <a:ext cx="23466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Scalability</a:t>
              </a:r>
              <a:r>
                <a:rPr lang="en-US" sz="1400" b="1" dirty="0" smtClean="0"/>
                <a:t>.</a:t>
              </a:r>
            </a:p>
            <a:p>
              <a:pPr algn="ctr"/>
              <a:r>
                <a:rPr lang="en-US" sz="1400" b="1" dirty="0" smtClean="0"/>
                <a:t>Consistency.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xmlns="" id="{FD5A2D58-DFEA-4468-8AB6-33217CB1C083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xmlns="" id="{DE1F40F6-6F58-4137-BC2B-7B0D3EC72CCA}"/>
              </a:ext>
            </a:extLst>
          </p:cNvPr>
          <p:cNvGrpSpPr/>
          <p:nvPr/>
        </p:nvGrpSpPr>
        <p:grpSpPr>
          <a:xfrm>
            <a:off x="4527580" y="1579995"/>
            <a:ext cx="1819678" cy="991828"/>
            <a:chOff x="1985513" y="4307149"/>
            <a:chExt cx="2380861" cy="991828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xmlns="" id="{D5C191C3-10BB-43C7-BB71-6081C453520A}"/>
                </a:ext>
              </a:extLst>
            </p:cNvPr>
            <p:cNvSpPr txBox="1"/>
            <p:nvPr/>
          </p:nvSpPr>
          <p:spPr>
            <a:xfrm>
              <a:off x="2004347" y="4560313"/>
              <a:ext cx="234663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Lectures Can Be Taken Any Number Of Times. 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xmlns="" id="{B7D88F9D-CB73-474B-89D7-AD94E11DE3D0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xmlns="" id="{49979540-F977-4FFD-BB36-D7DCF76C6D3D}"/>
              </a:ext>
            </a:extLst>
          </p:cNvPr>
          <p:cNvGrpSpPr/>
          <p:nvPr/>
        </p:nvGrpSpPr>
        <p:grpSpPr>
          <a:xfrm>
            <a:off x="9078647" y="4092117"/>
            <a:ext cx="1819678" cy="991828"/>
            <a:chOff x="1985513" y="4307149"/>
            <a:chExt cx="2380861" cy="991828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xmlns="" id="{5467797D-35B8-429F-AEBB-297597EAFB8A}"/>
                </a:ext>
              </a:extLst>
            </p:cNvPr>
            <p:cNvSpPr txBox="1"/>
            <p:nvPr/>
          </p:nvSpPr>
          <p:spPr>
            <a:xfrm>
              <a:off x="2004347" y="4560313"/>
              <a:ext cx="234663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Reduced Costs. </a:t>
              </a:r>
            </a:p>
            <a:p>
              <a:r>
                <a:rPr lang="en-US" sz="1400" b="1" dirty="0" smtClean="0"/>
                <a:t>Effectiveness.</a:t>
              </a:r>
            </a:p>
            <a:p>
              <a:pPr algn="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xmlns="" id="{99D64E58-BB63-4D88-88D0-E95109F22BD8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xmlns="" id="{D369F3C3-68B7-4075-BE2E-8B0358C66755}"/>
              </a:ext>
            </a:extLst>
          </p:cNvPr>
          <p:cNvGrpSpPr/>
          <p:nvPr/>
        </p:nvGrpSpPr>
        <p:grpSpPr>
          <a:xfrm>
            <a:off x="7574794" y="1579995"/>
            <a:ext cx="1819678" cy="776384"/>
            <a:chOff x="1985513" y="4307149"/>
            <a:chExt cx="2380861" cy="776384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xmlns="" id="{A13B9285-80FB-4AF7-AADC-36E601DD3EDE}"/>
                </a:ext>
              </a:extLst>
            </p:cNvPr>
            <p:cNvSpPr txBox="1"/>
            <p:nvPr/>
          </p:nvSpPr>
          <p:spPr>
            <a:xfrm>
              <a:off x="2004347" y="4560313"/>
              <a:ext cx="23466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Offers Access To Updated Content. </a:t>
              </a:r>
              <a:r>
                <a:rPr lang="en-US" sz="1400" b="1" dirty="0" smtClean="0"/>
                <a:t>.</a:t>
              </a:r>
              <a:endParaRPr lang="en-US" sz="1400" b="1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xmlns="" id="{31571EF2-6CC4-4A91-AB06-18ED808363D1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9180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xmlns="" id="{E0205933-4EE2-4A46-9FA3-CC7EB24DA067}"/>
              </a:ext>
            </a:extLst>
          </p:cNvPr>
          <p:cNvSpPr/>
          <p:nvPr/>
        </p:nvSpPr>
        <p:spPr>
          <a:xfrm>
            <a:off x="4061858" y="1931542"/>
            <a:ext cx="4054799" cy="40547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Advantages-Disadvantages</a:t>
            </a:r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0CD09B46-3B65-4F09-9E94-91FE49C5A21F}"/>
              </a:ext>
            </a:extLst>
          </p:cNvPr>
          <p:cNvSpPr/>
          <p:nvPr/>
        </p:nvSpPr>
        <p:spPr>
          <a:xfrm>
            <a:off x="6089257" y="2668549"/>
            <a:ext cx="1621167" cy="2580783"/>
          </a:xfrm>
          <a:custGeom>
            <a:avLst/>
            <a:gdLst>
              <a:gd name="connsiteX0" fmla="*/ 1127628 w 1136356"/>
              <a:gd name="connsiteY0" fmla="*/ 671962 h 1808998"/>
              <a:gd name="connsiteX1" fmla="*/ 1015351 w 1136356"/>
              <a:gd name="connsiteY1" fmla="*/ 617607 h 1808998"/>
              <a:gd name="connsiteX2" fmla="*/ 995308 w 1136356"/>
              <a:gd name="connsiteY2" fmla="*/ 623383 h 1808998"/>
              <a:gd name="connsiteX3" fmla="*/ 953862 w 1136356"/>
              <a:gd name="connsiteY3" fmla="*/ 695573 h 1808998"/>
              <a:gd name="connsiteX4" fmla="*/ 846341 w 1136356"/>
              <a:gd name="connsiteY4" fmla="*/ 882418 h 1808998"/>
              <a:gd name="connsiteX5" fmla="*/ 833093 w 1136356"/>
              <a:gd name="connsiteY5" fmla="*/ 885305 h 1808998"/>
              <a:gd name="connsiteX6" fmla="*/ 778228 w 1136356"/>
              <a:gd name="connsiteY6" fmla="*/ 844029 h 1808998"/>
              <a:gd name="connsiteX7" fmla="*/ 725062 w 1136356"/>
              <a:gd name="connsiteY7" fmla="*/ 830441 h 1808998"/>
              <a:gd name="connsiteX8" fmla="*/ 715041 w 1136356"/>
              <a:gd name="connsiteY8" fmla="*/ 830271 h 1808998"/>
              <a:gd name="connsiteX9" fmla="*/ 698564 w 1136356"/>
              <a:gd name="connsiteY9" fmla="*/ 831120 h 1808998"/>
              <a:gd name="connsiteX10" fmla="*/ 680559 w 1136356"/>
              <a:gd name="connsiteY10" fmla="*/ 834687 h 1808998"/>
              <a:gd name="connsiteX11" fmla="*/ 614654 w 1136356"/>
              <a:gd name="connsiteY11" fmla="*/ 823137 h 1808998"/>
              <a:gd name="connsiteX12" fmla="*/ 606671 w 1136356"/>
              <a:gd name="connsiteY12" fmla="*/ 818551 h 1808998"/>
              <a:gd name="connsiteX13" fmla="*/ 584929 w 1136356"/>
              <a:gd name="connsiteY13" fmla="*/ 808189 h 1808998"/>
              <a:gd name="connsiteX14" fmla="*/ 552146 w 1136356"/>
              <a:gd name="connsiteY14" fmla="*/ 796639 h 1808998"/>
              <a:gd name="connsiteX15" fmla="*/ 545351 w 1136356"/>
              <a:gd name="connsiteY15" fmla="*/ 790524 h 1808998"/>
              <a:gd name="connsiteX16" fmla="*/ 499490 w 1136356"/>
              <a:gd name="connsiteY16" fmla="*/ 772689 h 1808998"/>
              <a:gd name="connsiteX17" fmla="*/ 475709 w 1136356"/>
              <a:gd name="connsiteY17" fmla="*/ 765555 h 1808998"/>
              <a:gd name="connsiteX18" fmla="*/ 449381 w 1136356"/>
              <a:gd name="connsiteY18" fmla="*/ 751796 h 1808998"/>
              <a:gd name="connsiteX19" fmla="*/ 440209 w 1136356"/>
              <a:gd name="connsiteY19" fmla="*/ 741944 h 1808998"/>
              <a:gd name="connsiteX20" fmla="*/ 428319 w 1136356"/>
              <a:gd name="connsiteY20" fmla="*/ 728865 h 1808998"/>
              <a:gd name="connsiteX21" fmla="*/ 418127 w 1136356"/>
              <a:gd name="connsiteY21" fmla="*/ 727846 h 1808998"/>
              <a:gd name="connsiteX22" fmla="*/ 406916 w 1136356"/>
              <a:gd name="connsiteY22" fmla="*/ 710520 h 1808998"/>
              <a:gd name="connsiteX23" fmla="*/ 413541 w 1136356"/>
              <a:gd name="connsiteY23" fmla="*/ 692175 h 1808998"/>
              <a:gd name="connsiteX24" fmla="*/ 421354 w 1136356"/>
              <a:gd name="connsiteY24" fmla="*/ 662620 h 1808998"/>
              <a:gd name="connsiteX25" fmla="*/ 419656 w 1136356"/>
              <a:gd name="connsiteY25" fmla="*/ 616928 h 1808998"/>
              <a:gd name="connsiteX26" fmla="*/ 403349 w 1136356"/>
              <a:gd name="connsiteY26" fmla="*/ 577011 h 1808998"/>
              <a:gd name="connsiteX27" fmla="*/ 389081 w 1136356"/>
              <a:gd name="connsiteY27" fmla="*/ 534376 h 1808998"/>
              <a:gd name="connsiteX28" fmla="*/ 367849 w 1136356"/>
              <a:gd name="connsiteY28" fmla="*/ 467452 h 1808998"/>
              <a:gd name="connsiteX29" fmla="*/ 373794 w 1136356"/>
              <a:gd name="connsiteY29" fmla="*/ 432631 h 1808998"/>
              <a:gd name="connsiteX30" fmla="*/ 376681 w 1136356"/>
              <a:gd name="connsiteY30" fmla="*/ 426516 h 1808998"/>
              <a:gd name="connsiteX31" fmla="*/ 372265 w 1136356"/>
              <a:gd name="connsiteY31" fmla="*/ 406812 h 1808998"/>
              <a:gd name="connsiteX32" fmla="*/ 350693 w 1136356"/>
              <a:gd name="connsiteY32" fmla="*/ 385240 h 1808998"/>
              <a:gd name="connsiteX33" fmla="*/ 351542 w 1136356"/>
              <a:gd name="connsiteY33" fmla="*/ 370123 h 1808998"/>
              <a:gd name="connsiteX34" fmla="*/ 370736 w 1136356"/>
              <a:gd name="connsiteY34" fmla="*/ 368764 h 1808998"/>
              <a:gd name="connsiteX35" fmla="*/ 400292 w 1136356"/>
              <a:gd name="connsiteY35" fmla="*/ 383542 h 1808998"/>
              <a:gd name="connsiteX36" fmla="*/ 430697 w 1136356"/>
              <a:gd name="connsiteY36" fmla="*/ 370972 h 1808998"/>
              <a:gd name="connsiteX37" fmla="*/ 444795 w 1136356"/>
              <a:gd name="connsiteY37" fmla="*/ 357383 h 1808998"/>
              <a:gd name="connsiteX38" fmla="*/ 468915 w 1136356"/>
              <a:gd name="connsiteY38" fmla="*/ 338529 h 1808998"/>
              <a:gd name="connsiteX39" fmla="*/ 470444 w 1136356"/>
              <a:gd name="connsiteY39" fmla="*/ 334622 h 1808998"/>
              <a:gd name="connsiteX40" fmla="*/ 485901 w 1136356"/>
              <a:gd name="connsiteY40" fmla="*/ 322732 h 1808998"/>
              <a:gd name="connsiteX41" fmla="*/ 506114 w 1136356"/>
              <a:gd name="connsiteY41" fmla="*/ 302689 h 1808998"/>
              <a:gd name="connsiteX42" fmla="*/ 503566 w 1136356"/>
              <a:gd name="connsiteY42" fmla="*/ 264640 h 1808998"/>
              <a:gd name="connsiteX43" fmla="*/ 510700 w 1136356"/>
              <a:gd name="connsiteY43" fmla="*/ 231518 h 1808998"/>
              <a:gd name="connsiteX44" fmla="*/ 514607 w 1136356"/>
              <a:gd name="connsiteY44" fmla="*/ 220477 h 1808998"/>
              <a:gd name="connsiteX45" fmla="*/ 518344 w 1136356"/>
              <a:gd name="connsiteY45" fmla="*/ 188543 h 1808998"/>
              <a:gd name="connsiteX46" fmla="*/ 532782 w 1136356"/>
              <a:gd name="connsiteY46" fmla="*/ 141153 h 1808998"/>
              <a:gd name="connsiteX47" fmla="*/ 534480 w 1136356"/>
              <a:gd name="connsiteY47" fmla="*/ 131301 h 1808998"/>
              <a:gd name="connsiteX48" fmla="*/ 527686 w 1136356"/>
              <a:gd name="connsiteY48" fmla="*/ 107860 h 1808998"/>
              <a:gd name="connsiteX49" fmla="*/ 498980 w 1136356"/>
              <a:gd name="connsiteY49" fmla="*/ 61829 h 1808998"/>
              <a:gd name="connsiteX50" fmla="*/ 496772 w 1136356"/>
              <a:gd name="connsiteY50" fmla="*/ 59281 h 1808998"/>
              <a:gd name="connsiteX51" fmla="*/ 471293 w 1136356"/>
              <a:gd name="connsiteY51" fmla="*/ 38728 h 1808998"/>
              <a:gd name="connsiteX52" fmla="*/ 445644 w 1136356"/>
              <a:gd name="connsiteY52" fmla="*/ 18345 h 1808998"/>
              <a:gd name="connsiteX53" fmla="*/ 423223 w 1136356"/>
              <a:gd name="connsiteY53" fmla="*/ 5945 h 1808998"/>
              <a:gd name="connsiteX54" fmla="*/ 381777 w 1136356"/>
              <a:gd name="connsiteY54" fmla="*/ 0 h 1808998"/>
              <a:gd name="connsiteX55" fmla="*/ 373284 w 1136356"/>
              <a:gd name="connsiteY55" fmla="*/ 0 h 1808998"/>
              <a:gd name="connsiteX56" fmla="*/ 344918 w 1136356"/>
              <a:gd name="connsiteY56" fmla="*/ 9852 h 1808998"/>
              <a:gd name="connsiteX57" fmla="*/ 300075 w 1136356"/>
              <a:gd name="connsiteY57" fmla="*/ 35161 h 1808998"/>
              <a:gd name="connsiteX58" fmla="*/ 273407 w 1136356"/>
              <a:gd name="connsiteY58" fmla="*/ 71001 h 1808998"/>
              <a:gd name="connsiteX59" fmla="*/ 251156 w 1136356"/>
              <a:gd name="connsiteY59" fmla="*/ 134358 h 1808998"/>
              <a:gd name="connsiteX60" fmla="*/ 243172 w 1136356"/>
              <a:gd name="connsiteY60" fmla="*/ 183618 h 1808998"/>
              <a:gd name="connsiteX61" fmla="*/ 237907 w 1136356"/>
              <a:gd name="connsiteY61" fmla="*/ 235594 h 1808998"/>
              <a:gd name="connsiteX62" fmla="*/ 227375 w 1136356"/>
              <a:gd name="connsiteY62" fmla="*/ 272794 h 1808998"/>
              <a:gd name="connsiteX63" fmla="*/ 214636 w 1136356"/>
              <a:gd name="connsiteY63" fmla="*/ 276530 h 1808998"/>
              <a:gd name="connsiteX64" fmla="*/ 194423 w 1136356"/>
              <a:gd name="connsiteY64" fmla="*/ 286382 h 1808998"/>
              <a:gd name="connsiteX65" fmla="*/ 167925 w 1136356"/>
              <a:gd name="connsiteY65" fmla="*/ 335641 h 1808998"/>
              <a:gd name="connsiteX66" fmla="*/ 153317 w 1136356"/>
              <a:gd name="connsiteY66" fmla="*/ 353307 h 1808998"/>
              <a:gd name="connsiteX67" fmla="*/ 115948 w 1136356"/>
              <a:gd name="connsiteY67" fmla="*/ 403585 h 1808998"/>
              <a:gd name="connsiteX68" fmla="*/ 59045 w 1136356"/>
              <a:gd name="connsiteY68" fmla="*/ 481550 h 1808998"/>
              <a:gd name="connsiteX69" fmla="*/ 49193 w 1136356"/>
              <a:gd name="connsiteY69" fmla="*/ 495139 h 1808998"/>
              <a:gd name="connsiteX70" fmla="*/ 29320 w 1136356"/>
              <a:gd name="connsiteY70" fmla="*/ 577181 h 1808998"/>
              <a:gd name="connsiteX71" fmla="*/ 29320 w 1136356"/>
              <a:gd name="connsiteY71" fmla="*/ 660752 h 1808998"/>
              <a:gd name="connsiteX72" fmla="*/ 25753 w 1136356"/>
              <a:gd name="connsiteY72" fmla="*/ 670264 h 1808998"/>
              <a:gd name="connsiteX73" fmla="*/ 614 w 1136356"/>
              <a:gd name="connsiteY73" fmla="*/ 734131 h 1808998"/>
              <a:gd name="connsiteX74" fmla="*/ 17600 w 1136356"/>
              <a:gd name="connsiteY74" fmla="*/ 818041 h 1808998"/>
              <a:gd name="connsiteX75" fmla="*/ 34416 w 1136356"/>
              <a:gd name="connsiteY75" fmla="*/ 881059 h 1808998"/>
              <a:gd name="connsiteX76" fmla="*/ 53949 w 1136356"/>
              <a:gd name="connsiteY76" fmla="*/ 945435 h 1808998"/>
              <a:gd name="connsiteX77" fmla="*/ 61763 w 1136356"/>
              <a:gd name="connsiteY77" fmla="*/ 982295 h 1808998"/>
              <a:gd name="connsiteX78" fmla="*/ 59894 w 1136356"/>
              <a:gd name="connsiteY78" fmla="*/ 1014398 h 1808998"/>
              <a:gd name="connsiteX79" fmla="*/ 54289 w 1136356"/>
              <a:gd name="connsiteY79" fmla="*/ 1099837 h 1808998"/>
              <a:gd name="connsiteX80" fmla="*/ 79768 w 1136356"/>
              <a:gd name="connsiteY80" fmla="*/ 1170498 h 1808998"/>
              <a:gd name="connsiteX81" fmla="*/ 97943 w 1136356"/>
              <a:gd name="connsiteY81" fmla="*/ 1188673 h 1808998"/>
              <a:gd name="connsiteX82" fmla="*/ 115269 w 1136356"/>
              <a:gd name="connsiteY82" fmla="*/ 1200903 h 1808998"/>
              <a:gd name="connsiteX83" fmla="*/ 140408 w 1136356"/>
              <a:gd name="connsiteY83" fmla="*/ 1210755 h 1808998"/>
              <a:gd name="connsiteX84" fmla="*/ 196801 w 1136356"/>
              <a:gd name="connsiteY84" fmla="*/ 1222985 h 1808998"/>
              <a:gd name="connsiteX85" fmla="*/ 239945 w 1136356"/>
              <a:gd name="connsiteY85" fmla="*/ 1225872 h 1808998"/>
              <a:gd name="connsiteX86" fmla="*/ 259649 w 1136356"/>
              <a:gd name="connsiteY86" fmla="*/ 1242349 h 1808998"/>
              <a:gd name="connsiteX87" fmla="*/ 270690 w 1136356"/>
              <a:gd name="connsiteY87" fmla="*/ 1256787 h 1808998"/>
              <a:gd name="connsiteX88" fmla="*/ 304661 w 1136356"/>
              <a:gd name="connsiteY88" fmla="*/ 1252031 h 1808998"/>
              <a:gd name="connsiteX89" fmla="*/ 314004 w 1136356"/>
              <a:gd name="connsiteY89" fmla="*/ 1237253 h 1808998"/>
              <a:gd name="connsiteX90" fmla="*/ 327762 w 1136356"/>
              <a:gd name="connsiteY90" fmla="*/ 1223494 h 1808998"/>
              <a:gd name="connsiteX91" fmla="*/ 337954 w 1136356"/>
              <a:gd name="connsiteY91" fmla="*/ 1224174 h 1808998"/>
              <a:gd name="connsiteX92" fmla="*/ 344578 w 1136356"/>
              <a:gd name="connsiteY92" fmla="*/ 1229779 h 1808998"/>
              <a:gd name="connsiteX93" fmla="*/ 359016 w 1136356"/>
              <a:gd name="connsiteY93" fmla="*/ 1241500 h 1808998"/>
              <a:gd name="connsiteX94" fmla="*/ 365811 w 1136356"/>
              <a:gd name="connsiteY94" fmla="*/ 1251861 h 1808998"/>
              <a:gd name="connsiteX95" fmla="*/ 353241 w 1136356"/>
              <a:gd name="connsiteY95" fmla="*/ 1261543 h 1808998"/>
              <a:gd name="connsiteX96" fmla="*/ 347636 w 1136356"/>
              <a:gd name="connsiteY96" fmla="*/ 1266639 h 1808998"/>
              <a:gd name="connsiteX97" fmla="*/ 348315 w 1136356"/>
              <a:gd name="connsiteY97" fmla="*/ 1298742 h 1808998"/>
              <a:gd name="connsiteX98" fmla="*/ 348994 w 1136356"/>
              <a:gd name="connsiteY98" fmla="*/ 1315558 h 1808998"/>
              <a:gd name="connsiteX99" fmla="*/ 349504 w 1136356"/>
              <a:gd name="connsiteY99" fmla="*/ 1334582 h 1808998"/>
              <a:gd name="connsiteX100" fmla="*/ 348994 w 1136356"/>
              <a:gd name="connsiteY100" fmla="*/ 1367365 h 1808998"/>
              <a:gd name="connsiteX101" fmla="*/ 349164 w 1136356"/>
              <a:gd name="connsiteY101" fmla="*/ 1383502 h 1808998"/>
              <a:gd name="connsiteX102" fmla="*/ 347975 w 1136356"/>
              <a:gd name="connsiteY102" fmla="*/ 1410679 h 1808998"/>
              <a:gd name="connsiteX103" fmla="*/ 349164 w 1136356"/>
              <a:gd name="connsiteY103" fmla="*/ 1443802 h 1808998"/>
              <a:gd name="connsiteX104" fmla="*/ 346616 w 1136356"/>
              <a:gd name="connsiteY104" fmla="*/ 1497137 h 1808998"/>
              <a:gd name="connsiteX105" fmla="*/ 336255 w 1136356"/>
              <a:gd name="connsiteY105" fmla="*/ 1503932 h 1808998"/>
              <a:gd name="connsiteX106" fmla="*/ 292431 w 1136356"/>
              <a:gd name="connsiteY106" fmla="*/ 1486096 h 1808998"/>
              <a:gd name="connsiteX107" fmla="*/ 216335 w 1136356"/>
              <a:gd name="connsiteY107" fmla="*/ 1454842 h 1808998"/>
              <a:gd name="connsiteX108" fmla="*/ 193743 w 1136356"/>
              <a:gd name="connsiteY108" fmla="*/ 1467922 h 1808998"/>
              <a:gd name="connsiteX109" fmla="*/ 201387 w 1136356"/>
              <a:gd name="connsiteY109" fmla="*/ 1533147 h 1808998"/>
              <a:gd name="connsiteX110" fmla="*/ 203086 w 1136356"/>
              <a:gd name="connsiteY110" fmla="*/ 1537903 h 1808998"/>
              <a:gd name="connsiteX111" fmla="*/ 208012 w 1136356"/>
              <a:gd name="connsiteY111" fmla="*/ 1545037 h 1808998"/>
              <a:gd name="connsiteX112" fmla="*/ 212598 w 1136356"/>
              <a:gd name="connsiteY112" fmla="*/ 1556078 h 1808998"/>
              <a:gd name="connsiteX113" fmla="*/ 205124 w 1136356"/>
              <a:gd name="connsiteY113" fmla="*/ 1561854 h 1808998"/>
              <a:gd name="connsiteX114" fmla="*/ 138369 w 1136356"/>
              <a:gd name="connsiteY114" fmla="*/ 1577650 h 1808998"/>
              <a:gd name="connsiteX115" fmla="*/ 73653 w 1136356"/>
              <a:gd name="connsiteY115" fmla="*/ 1591579 h 1808998"/>
              <a:gd name="connsiteX116" fmla="*/ 54119 w 1136356"/>
              <a:gd name="connsiteY116" fmla="*/ 1608055 h 1808998"/>
              <a:gd name="connsiteX117" fmla="*/ 66009 w 1136356"/>
              <a:gd name="connsiteY117" fmla="*/ 1685001 h 1808998"/>
              <a:gd name="connsiteX118" fmla="*/ 81467 w 1136356"/>
              <a:gd name="connsiteY118" fmla="*/ 1699949 h 1808998"/>
              <a:gd name="connsiteX119" fmla="*/ 115608 w 1136356"/>
              <a:gd name="connsiteY119" fmla="*/ 1695193 h 1808998"/>
              <a:gd name="connsiteX120" fmla="*/ 134123 w 1136356"/>
              <a:gd name="connsiteY120" fmla="*/ 1651199 h 1808998"/>
              <a:gd name="connsiteX121" fmla="*/ 131235 w 1136356"/>
              <a:gd name="connsiteY121" fmla="*/ 1640668 h 1808998"/>
              <a:gd name="connsiteX122" fmla="*/ 137860 w 1136356"/>
              <a:gd name="connsiteY122" fmla="*/ 1626400 h 1808998"/>
              <a:gd name="connsiteX123" fmla="*/ 239775 w 1136356"/>
              <a:gd name="connsiteY123" fmla="*/ 1615529 h 1808998"/>
              <a:gd name="connsiteX124" fmla="*/ 245550 w 1136356"/>
              <a:gd name="connsiteY124" fmla="*/ 1614680 h 1808998"/>
              <a:gd name="connsiteX125" fmla="*/ 265933 w 1136356"/>
              <a:gd name="connsiteY125" fmla="*/ 1608395 h 1808998"/>
              <a:gd name="connsiteX126" fmla="*/ 316042 w 1136356"/>
              <a:gd name="connsiteY126" fmla="*/ 1599902 h 1808998"/>
              <a:gd name="connsiteX127" fmla="*/ 348994 w 1136356"/>
              <a:gd name="connsiteY127" fmla="*/ 1599053 h 1808998"/>
              <a:gd name="connsiteX128" fmla="*/ 364112 w 1136356"/>
              <a:gd name="connsiteY128" fmla="*/ 1612132 h 1808998"/>
              <a:gd name="connsiteX129" fmla="*/ 368528 w 1136356"/>
              <a:gd name="connsiteY129" fmla="*/ 1668015 h 1808998"/>
              <a:gd name="connsiteX130" fmla="*/ 353750 w 1136356"/>
              <a:gd name="connsiteY130" fmla="*/ 1679906 h 1808998"/>
              <a:gd name="connsiteX131" fmla="*/ 345427 w 1136356"/>
              <a:gd name="connsiteY131" fmla="*/ 1685171 h 1808998"/>
              <a:gd name="connsiteX132" fmla="*/ 344578 w 1136356"/>
              <a:gd name="connsiteY132" fmla="*/ 1694513 h 1808998"/>
              <a:gd name="connsiteX133" fmla="*/ 361394 w 1136356"/>
              <a:gd name="connsiteY133" fmla="*/ 1786067 h 1808998"/>
              <a:gd name="connsiteX134" fmla="*/ 372435 w 1136356"/>
              <a:gd name="connsiteY134" fmla="*/ 1798297 h 1808998"/>
              <a:gd name="connsiteX135" fmla="*/ 419995 w 1136356"/>
              <a:gd name="connsiteY135" fmla="*/ 1808998 h 1808998"/>
              <a:gd name="connsiteX136" fmla="*/ 435453 w 1136356"/>
              <a:gd name="connsiteY136" fmla="*/ 1803223 h 1808998"/>
              <a:gd name="connsiteX137" fmla="*/ 456006 w 1136356"/>
              <a:gd name="connsiteY137" fmla="*/ 1753624 h 1808998"/>
              <a:gd name="connsiteX138" fmla="*/ 441568 w 1136356"/>
              <a:gd name="connsiteY138" fmla="*/ 1732562 h 1808998"/>
              <a:gd name="connsiteX139" fmla="*/ 432056 w 1136356"/>
              <a:gd name="connsiteY139" fmla="*/ 1729165 h 1808998"/>
              <a:gd name="connsiteX140" fmla="*/ 417108 w 1136356"/>
              <a:gd name="connsiteY140" fmla="*/ 1711499 h 1808998"/>
              <a:gd name="connsiteX141" fmla="*/ 410653 w 1136356"/>
              <a:gd name="connsiteY141" fmla="*/ 1615869 h 1808998"/>
              <a:gd name="connsiteX142" fmla="*/ 425771 w 1136356"/>
              <a:gd name="connsiteY142" fmla="*/ 1597694 h 1808998"/>
              <a:gd name="connsiteX143" fmla="*/ 475709 w 1136356"/>
              <a:gd name="connsiteY143" fmla="*/ 1599053 h 1808998"/>
              <a:gd name="connsiteX144" fmla="*/ 555713 w 1136356"/>
              <a:gd name="connsiteY144" fmla="*/ 1608395 h 1808998"/>
              <a:gd name="connsiteX145" fmla="*/ 662894 w 1136356"/>
              <a:gd name="connsiteY145" fmla="*/ 1618926 h 1808998"/>
              <a:gd name="connsiteX146" fmla="*/ 671726 w 1136356"/>
              <a:gd name="connsiteY146" fmla="*/ 1630477 h 1808998"/>
              <a:gd name="connsiteX147" fmla="*/ 680389 w 1136356"/>
              <a:gd name="connsiteY147" fmla="*/ 1677188 h 1808998"/>
              <a:gd name="connsiteX148" fmla="*/ 694488 w 1136356"/>
              <a:gd name="connsiteY148" fmla="*/ 1714896 h 1808998"/>
              <a:gd name="connsiteX149" fmla="*/ 733725 w 1136356"/>
              <a:gd name="connsiteY149" fmla="*/ 1752945 h 1808998"/>
              <a:gd name="connsiteX150" fmla="*/ 800140 w 1136356"/>
              <a:gd name="connsiteY150" fmla="*/ 1760758 h 1808998"/>
              <a:gd name="connsiteX151" fmla="*/ 808463 w 1136356"/>
              <a:gd name="connsiteY151" fmla="*/ 1759739 h 1808998"/>
              <a:gd name="connsiteX152" fmla="*/ 825449 w 1136356"/>
              <a:gd name="connsiteY152" fmla="*/ 1757022 h 1808998"/>
              <a:gd name="connsiteX153" fmla="*/ 875217 w 1136356"/>
              <a:gd name="connsiteY153" fmla="*/ 1766873 h 1808998"/>
              <a:gd name="connsiteX154" fmla="*/ 972207 w 1136356"/>
              <a:gd name="connsiteY154" fmla="*/ 1778594 h 1808998"/>
              <a:gd name="connsiteX155" fmla="*/ 1054589 w 1136356"/>
              <a:gd name="connsiteY155" fmla="*/ 1768572 h 1808998"/>
              <a:gd name="connsiteX156" fmla="*/ 1096204 w 1136356"/>
              <a:gd name="connsiteY156" fmla="*/ 1747339 h 1808998"/>
              <a:gd name="connsiteX157" fmla="*/ 1099771 w 1136356"/>
              <a:gd name="connsiteY157" fmla="*/ 1719483 h 1808998"/>
              <a:gd name="connsiteX158" fmla="*/ 1043038 w 1136356"/>
              <a:gd name="connsiteY158" fmla="*/ 1684662 h 1808998"/>
              <a:gd name="connsiteX159" fmla="*/ 1022145 w 1136356"/>
              <a:gd name="connsiteY159" fmla="*/ 1682623 h 1808998"/>
              <a:gd name="connsiteX160" fmla="*/ 1001253 w 1136356"/>
              <a:gd name="connsiteY160" fmla="*/ 1681434 h 1808998"/>
              <a:gd name="connsiteX161" fmla="*/ 995308 w 1136356"/>
              <a:gd name="connsiteY161" fmla="*/ 1680755 h 1808998"/>
              <a:gd name="connsiteX162" fmla="*/ 980870 w 1136356"/>
              <a:gd name="connsiteY162" fmla="*/ 1671243 h 1808998"/>
              <a:gd name="connsiteX163" fmla="*/ 948257 w 1136356"/>
              <a:gd name="connsiteY163" fmla="*/ 1655616 h 1808998"/>
              <a:gd name="connsiteX164" fmla="*/ 945539 w 1136356"/>
              <a:gd name="connsiteY164" fmla="*/ 1651879 h 1808998"/>
              <a:gd name="connsiteX165" fmla="*/ 950295 w 1136356"/>
              <a:gd name="connsiteY165" fmla="*/ 1649331 h 1808998"/>
              <a:gd name="connsiteX166" fmla="*/ 964733 w 1136356"/>
              <a:gd name="connsiteY166" fmla="*/ 1648991 h 1808998"/>
              <a:gd name="connsiteX167" fmla="*/ 1037773 w 1136356"/>
              <a:gd name="connsiteY167" fmla="*/ 1646783 h 1808998"/>
              <a:gd name="connsiteX168" fmla="*/ 1088560 w 1136356"/>
              <a:gd name="connsiteY168" fmla="*/ 1626740 h 1808998"/>
              <a:gd name="connsiteX169" fmla="*/ 1092467 w 1136356"/>
              <a:gd name="connsiteY169" fmla="*/ 1607206 h 1808998"/>
              <a:gd name="connsiteX170" fmla="*/ 1071235 w 1136356"/>
              <a:gd name="connsiteY170" fmla="*/ 1587842 h 1808998"/>
              <a:gd name="connsiteX171" fmla="*/ 1058326 w 1136356"/>
              <a:gd name="connsiteY171" fmla="*/ 1584105 h 1808998"/>
              <a:gd name="connsiteX172" fmla="*/ 1055947 w 1136356"/>
              <a:gd name="connsiteY172" fmla="*/ 1584615 h 1808998"/>
              <a:gd name="connsiteX173" fmla="*/ 1044737 w 1136356"/>
              <a:gd name="connsiteY173" fmla="*/ 1587332 h 1808998"/>
              <a:gd name="connsiteX174" fmla="*/ 1029959 w 1136356"/>
              <a:gd name="connsiteY174" fmla="*/ 1581387 h 1808998"/>
              <a:gd name="connsiteX175" fmla="*/ 1003461 w 1136356"/>
              <a:gd name="connsiteY175" fmla="*/ 1570347 h 1808998"/>
              <a:gd name="connsiteX176" fmla="*/ 994968 w 1136356"/>
              <a:gd name="connsiteY176" fmla="*/ 1561514 h 1808998"/>
              <a:gd name="connsiteX177" fmla="*/ 995987 w 1136356"/>
              <a:gd name="connsiteY177" fmla="*/ 1489324 h 1808998"/>
              <a:gd name="connsiteX178" fmla="*/ 1001253 w 1136356"/>
              <a:gd name="connsiteY178" fmla="*/ 1482360 h 1808998"/>
              <a:gd name="connsiteX179" fmla="*/ 1008047 w 1136356"/>
              <a:gd name="connsiteY179" fmla="*/ 1468941 h 1808998"/>
              <a:gd name="connsiteX180" fmla="*/ 1006519 w 1136356"/>
              <a:gd name="connsiteY180" fmla="*/ 1457220 h 1808998"/>
              <a:gd name="connsiteX181" fmla="*/ 1002442 w 1136356"/>
              <a:gd name="connsiteY181" fmla="*/ 1390296 h 1808998"/>
              <a:gd name="connsiteX182" fmla="*/ 1006519 w 1136356"/>
              <a:gd name="connsiteY182" fmla="*/ 1229439 h 1808998"/>
              <a:gd name="connsiteX183" fmla="*/ 1015691 w 1136356"/>
              <a:gd name="connsiteY183" fmla="*/ 1100856 h 1808998"/>
              <a:gd name="connsiteX184" fmla="*/ 999724 w 1136356"/>
              <a:gd name="connsiteY184" fmla="*/ 1050238 h 1808998"/>
              <a:gd name="connsiteX185" fmla="*/ 992760 w 1136356"/>
              <a:gd name="connsiteY185" fmla="*/ 1032403 h 1808998"/>
              <a:gd name="connsiteX186" fmla="*/ 983248 w 1136356"/>
              <a:gd name="connsiteY186" fmla="*/ 1004037 h 1808998"/>
              <a:gd name="connsiteX187" fmla="*/ 981719 w 1136356"/>
              <a:gd name="connsiteY187" fmla="*/ 990957 h 1808998"/>
              <a:gd name="connsiteX188" fmla="*/ 1133403 w 1136356"/>
              <a:gd name="connsiteY188" fmla="*/ 687759 h 1808998"/>
              <a:gd name="connsiteX189" fmla="*/ 1137819 w 1136356"/>
              <a:gd name="connsiteY189" fmla="*/ 680795 h 1808998"/>
              <a:gd name="connsiteX190" fmla="*/ 1137819 w 1136356"/>
              <a:gd name="connsiteY190" fmla="*/ 679096 h 1808998"/>
              <a:gd name="connsiteX191" fmla="*/ 1127628 w 1136356"/>
              <a:gd name="connsiteY191" fmla="*/ 671962 h 1808998"/>
              <a:gd name="connsiteX192" fmla="*/ 187798 w 1136356"/>
              <a:gd name="connsiteY192" fmla="*/ 1154022 h 1808998"/>
              <a:gd name="connsiteX193" fmla="*/ 143125 w 1136356"/>
              <a:gd name="connsiteY193" fmla="*/ 1155891 h 1808998"/>
              <a:gd name="connsiteX194" fmla="*/ 125630 w 1136356"/>
              <a:gd name="connsiteY194" fmla="*/ 1144000 h 1808998"/>
              <a:gd name="connsiteX195" fmla="*/ 103548 w 1136356"/>
              <a:gd name="connsiteY195" fmla="*/ 1086079 h 1808998"/>
              <a:gd name="connsiteX196" fmla="*/ 103548 w 1136356"/>
              <a:gd name="connsiteY196" fmla="*/ 1069942 h 1808998"/>
              <a:gd name="connsiteX197" fmla="*/ 107795 w 1136356"/>
              <a:gd name="connsiteY197" fmla="*/ 997242 h 1808998"/>
              <a:gd name="connsiteX198" fmla="*/ 120364 w 1136356"/>
              <a:gd name="connsiteY198" fmla="*/ 987051 h 1808998"/>
              <a:gd name="connsiteX199" fmla="*/ 128687 w 1136356"/>
              <a:gd name="connsiteY199" fmla="*/ 997072 h 1808998"/>
              <a:gd name="connsiteX200" fmla="*/ 152128 w 1136356"/>
              <a:gd name="connsiteY200" fmla="*/ 1027817 h 1808998"/>
              <a:gd name="connsiteX201" fmla="*/ 176078 w 1136356"/>
              <a:gd name="connsiteY201" fmla="*/ 1063317 h 1808998"/>
              <a:gd name="connsiteX202" fmla="*/ 176758 w 1136356"/>
              <a:gd name="connsiteY202" fmla="*/ 1066545 h 1808998"/>
              <a:gd name="connsiteX203" fmla="*/ 192215 w 1136356"/>
              <a:gd name="connsiteY203" fmla="*/ 1124636 h 1808998"/>
              <a:gd name="connsiteX204" fmla="*/ 187798 w 1136356"/>
              <a:gd name="connsiteY204" fmla="*/ 1154022 h 1808998"/>
              <a:gd name="connsiteX205" fmla="*/ 795724 w 1136356"/>
              <a:gd name="connsiteY205" fmla="*/ 1195638 h 1808998"/>
              <a:gd name="connsiteX206" fmla="*/ 783663 w 1136356"/>
              <a:gd name="connsiteY206" fmla="*/ 1278699 h 1808998"/>
              <a:gd name="connsiteX207" fmla="*/ 782305 w 1136356"/>
              <a:gd name="connsiteY207" fmla="*/ 1330506 h 1808998"/>
              <a:gd name="connsiteX208" fmla="*/ 772962 w 1136356"/>
              <a:gd name="connsiteY208" fmla="*/ 1370422 h 1808998"/>
              <a:gd name="connsiteX209" fmla="*/ 750201 w 1136356"/>
              <a:gd name="connsiteY209" fmla="*/ 1462486 h 1808998"/>
              <a:gd name="connsiteX210" fmla="*/ 721495 w 1136356"/>
              <a:gd name="connsiteY210" fmla="*/ 1605337 h 1808998"/>
              <a:gd name="connsiteX211" fmla="*/ 720306 w 1136356"/>
              <a:gd name="connsiteY211" fmla="*/ 1606526 h 1808998"/>
              <a:gd name="connsiteX212" fmla="*/ 715041 w 1136356"/>
              <a:gd name="connsiteY212" fmla="*/ 1586313 h 1808998"/>
              <a:gd name="connsiteX213" fmla="*/ 702981 w 1136356"/>
              <a:gd name="connsiteY213" fmla="*/ 1577820 h 1808998"/>
              <a:gd name="connsiteX214" fmla="*/ 615673 w 1136356"/>
              <a:gd name="connsiteY214" fmla="*/ 1561174 h 1808998"/>
              <a:gd name="connsiteX215" fmla="*/ 590024 w 1136356"/>
              <a:gd name="connsiteY215" fmla="*/ 1555739 h 1808998"/>
              <a:gd name="connsiteX216" fmla="*/ 585778 w 1136356"/>
              <a:gd name="connsiteY216" fmla="*/ 1550643 h 1808998"/>
              <a:gd name="connsiteX217" fmla="*/ 589515 w 1136356"/>
              <a:gd name="connsiteY217" fmla="*/ 1516671 h 1808998"/>
              <a:gd name="connsiteX218" fmla="*/ 585608 w 1136356"/>
              <a:gd name="connsiteY218" fmla="*/ 1479302 h 1808998"/>
              <a:gd name="connsiteX219" fmla="*/ 579493 w 1136356"/>
              <a:gd name="connsiteY219" fmla="*/ 1475395 h 1808998"/>
              <a:gd name="connsiteX220" fmla="*/ 569471 w 1136356"/>
              <a:gd name="connsiteY220" fmla="*/ 1463675 h 1808998"/>
              <a:gd name="connsiteX221" fmla="*/ 553335 w 1136356"/>
              <a:gd name="connsiteY221" fmla="*/ 1443292 h 1808998"/>
              <a:gd name="connsiteX222" fmla="*/ 541275 w 1136356"/>
              <a:gd name="connsiteY222" fmla="*/ 1444481 h 1808998"/>
              <a:gd name="connsiteX223" fmla="*/ 442077 w 1136356"/>
              <a:gd name="connsiteY223" fmla="*/ 1492381 h 1808998"/>
              <a:gd name="connsiteX224" fmla="*/ 424072 w 1136356"/>
              <a:gd name="connsiteY224" fmla="*/ 1481340 h 1808998"/>
              <a:gd name="connsiteX225" fmla="*/ 423053 w 1136356"/>
              <a:gd name="connsiteY225" fmla="*/ 1308933 h 1808998"/>
              <a:gd name="connsiteX226" fmla="*/ 423393 w 1136356"/>
              <a:gd name="connsiteY226" fmla="*/ 1264261 h 1808998"/>
              <a:gd name="connsiteX227" fmla="*/ 419486 w 1136356"/>
              <a:gd name="connsiteY227" fmla="*/ 1258485 h 1808998"/>
              <a:gd name="connsiteX228" fmla="*/ 409294 w 1136356"/>
              <a:gd name="connsiteY228" fmla="*/ 1254239 h 1808998"/>
              <a:gd name="connsiteX229" fmla="*/ 404708 w 1136356"/>
              <a:gd name="connsiteY229" fmla="*/ 1251012 h 1808998"/>
              <a:gd name="connsiteX230" fmla="*/ 408275 w 1136356"/>
              <a:gd name="connsiteY230" fmla="*/ 1246086 h 1808998"/>
              <a:gd name="connsiteX231" fmla="*/ 413371 w 1136356"/>
              <a:gd name="connsiteY231" fmla="*/ 1241669 h 1808998"/>
              <a:gd name="connsiteX232" fmla="*/ 440039 w 1136356"/>
              <a:gd name="connsiteY232" fmla="*/ 1229439 h 1808998"/>
              <a:gd name="connsiteX233" fmla="*/ 585268 w 1136356"/>
              <a:gd name="connsiteY233" fmla="*/ 1229100 h 1808998"/>
              <a:gd name="connsiteX234" fmla="*/ 658987 w 1136356"/>
              <a:gd name="connsiteY234" fmla="*/ 1213133 h 1808998"/>
              <a:gd name="connsiteX235" fmla="*/ 680559 w 1136356"/>
              <a:gd name="connsiteY235" fmla="*/ 1196996 h 1808998"/>
              <a:gd name="connsiteX236" fmla="*/ 690241 w 1136356"/>
              <a:gd name="connsiteY236" fmla="*/ 1192580 h 1808998"/>
              <a:gd name="connsiteX237" fmla="*/ 788589 w 1136356"/>
              <a:gd name="connsiteY237" fmla="*/ 1186805 h 1808998"/>
              <a:gd name="connsiteX238" fmla="*/ 795724 w 1136356"/>
              <a:gd name="connsiteY238" fmla="*/ 1195638 h 180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</a:cxnLst>
            <a:rect l="l" t="t" r="r" b="b"/>
            <a:pathLst>
              <a:path w="1136356" h="1808998">
                <a:moveTo>
                  <a:pt x="1127628" y="671962"/>
                </a:moveTo>
                <a:cubicBezTo>
                  <a:pt x="1090089" y="653957"/>
                  <a:pt x="1052720" y="635612"/>
                  <a:pt x="1015351" y="617607"/>
                </a:cubicBezTo>
                <a:cubicBezTo>
                  <a:pt x="1003121" y="611662"/>
                  <a:pt x="1001932" y="611832"/>
                  <a:pt x="995308" y="623383"/>
                </a:cubicBezTo>
                <a:cubicBezTo>
                  <a:pt x="981549" y="647503"/>
                  <a:pt x="967621" y="671453"/>
                  <a:pt x="953862" y="695573"/>
                </a:cubicBezTo>
                <a:cubicBezTo>
                  <a:pt x="918022" y="757911"/>
                  <a:pt x="882182" y="820079"/>
                  <a:pt x="846341" y="882418"/>
                </a:cubicBezTo>
                <a:cubicBezTo>
                  <a:pt x="841416" y="891080"/>
                  <a:pt x="840906" y="891080"/>
                  <a:pt x="833093" y="885305"/>
                </a:cubicBezTo>
                <a:cubicBezTo>
                  <a:pt x="814748" y="871547"/>
                  <a:pt x="796063" y="858128"/>
                  <a:pt x="778228" y="844029"/>
                </a:cubicBezTo>
                <a:cubicBezTo>
                  <a:pt x="762261" y="831460"/>
                  <a:pt x="744766" y="827043"/>
                  <a:pt x="725062" y="830441"/>
                </a:cubicBezTo>
                <a:cubicBezTo>
                  <a:pt x="721665" y="830950"/>
                  <a:pt x="718268" y="831630"/>
                  <a:pt x="715041" y="830271"/>
                </a:cubicBezTo>
                <a:cubicBezTo>
                  <a:pt x="709435" y="827893"/>
                  <a:pt x="704000" y="828912"/>
                  <a:pt x="698564" y="831120"/>
                </a:cubicBezTo>
                <a:cubicBezTo>
                  <a:pt x="692789" y="833328"/>
                  <a:pt x="687014" y="835536"/>
                  <a:pt x="680559" y="834687"/>
                </a:cubicBezTo>
                <a:cubicBezTo>
                  <a:pt x="658308" y="831969"/>
                  <a:pt x="636736" y="826194"/>
                  <a:pt x="614654" y="823137"/>
                </a:cubicBezTo>
                <a:cubicBezTo>
                  <a:pt x="611427" y="822627"/>
                  <a:pt x="608879" y="820929"/>
                  <a:pt x="606671" y="818551"/>
                </a:cubicBezTo>
                <a:cubicBezTo>
                  <a:pt x="600895" y="812096"/>
                  <a:pt x="593422" y="809208"/>
                  <a:pt x="584929" y="808189"/>
                </a:cubicBezTo>
                <a:cubicBezTo>
                  <a:pt x="573208" y="806830"/>
                  <a:pt x="563017" y="800715"/>
                  <a:pt x="552146" y="796639"/>
                </a:cubicBezTo>
                <a:cubicBezTo>
                  <a:pt x="549258" y="795620"/>
                  <a:pt x="546710" y="793411"/>
                  <a:pt x="545351" y="790524"/>
                </a:cubicBezTo>
                <a:cubicBezTo>
                  <a:pt x="535500" y="770990"/>
                  <a:pt x="516306" y="772349"/>
                  <a:pt x="499490" y="772689"/>
                </a:cubicBezTo>
                <a:cubicBezTo>
                  <a:pt x="489977" y="772858"/>
                  <a:pt x="482164" y="772519"/>
                  <a:pt x="475709" y="765555"/>
                </a:cubicBezTo>
                <a:cubicBezTo>
                  <a:pt x="468405" y="757571"/>
                  <a:pt x="459912" y="752815"/>
                  <a:pt x="449381" y="751796"/>
                </a:cubicBezTo>
                <a:cubicBezTo>
                  <a:pt x="443606" y="751286"/>
                  <a:pt x="439869" y="748399"/>
                  <a:pt x="440209" y="741944"/>
                </a:cubicBezTo>
                <a:cubicBezTo>
                  <a:pt x="440548" y="733961"/>
                  <a:pt x="435623" y="730394"/>
                  <a:pt x="428319" y="728865"/>
                </a:cubicBezTo>
                <a:cubicBezTo>
                  <a:pt x="424921" y="728186"/>
                  <a:pt x="421524" y="728016"/>
                  <a:pt x="418127" y="727846"/>
                </a:cubicBezTo>
                <a:cubicBezTo>
                  <a:pt x="407426" y="727336"/>
                  <a:pt x="402840" y="720542"/>
                  <a:pt x="406916" y="710520"/>
                </a:cubicBezTo>
                <a:cubicBezTo>
                  <a:pt x="409464" y="704405"/>
                  <a:pt x="411333" y="698290"/>
                  <a:pt x="413541" y="692175"/>
                </a:cubicBezTo>
                <a:cubicBezTo>
                  <a:pt x="417278" y="682663"/>
                  <a:pt x="417108" y="672132"/>
                  <a:pt x="421354" y="662620"/>
                </a:cubicBezTo>
                <a:cubicBezTo>
                  <a:pt x="428319" y="646993"/>
                  <a:pt x="427469" y="632045"/>
                  <a:pt x="419656" y="616928"/>
                </a:cubicBezTo>
                <a:cubicBezTo>
                  <a:pt x="413031" y="604189"/>
                  <a:pt x="406747" y="591109"/>
                  <a:pt x="403349" y="577011"/>
                </a:cubicBezTo>
                <a:cubicBezTo>
                  <a:pt x="399782" y="562403"/>
                  <a:pt x="394177" y="548475"/>
                  <a:pt x="389081" y="534376"/>
                </a:cubicBezTo>
                <a:cubicBezTo>
                  <a:pt x="381098" y="512295"/>
                  <a:pt x="370567" y="491062"/>
                  <a:pt x="367849" y="467452"/>
                </a:cubicBezTo>
                <a:cubicBezTo>
                  <a:pt x="366490" y="455392"/>
                  <a:pt x="364791" y="443162"/>
                  <a:pt x="373794" y="432631"/>
                </a:cubicBezTo>
                <a:cubicBezTo>
                  <a:pt x="375323" y="430932"/>
                  <a:pt x="375832" y="428554"/>
                  <a:pt x="376681" y="426516"/>
                </a:cubicBezTo>
                <a:cubicBezTo>
                  <a:pt x="379739" y="418872"/>
                  <a:pt x="379060" y="412588"/>
                  <a:pt x="372265" y="406812"/>
                </a:cubicBezTo>
                <a:cubicBezTo>
                  <a:pt x="364452" y="400188"/>
                  <a:pt x="357487" y="392884"/>
                  <a:pt x="350693" y="385240"/>
                </a:cubicBezTo>
                <a:cubicBezTo>
                  <a:pt x="345258" y="379125"/>
                  <a:pt x="345597" y="375558"/>
                  <a:pt x="351542" y="370123"/>
                </a:cubicBezTo>
                <a:cubicBezTo>
                  <a:pt x="357657" y="364517"/>
                  <a:pt x="362753" y="363838"/>
                  <a:pt x="370736" y="368764"/>
                </a:cubicBezTo>
                <a:cubicBezTo>
                  <a:pt x="380249" y="374539"/>
                  <a:pt x="389931" y="379635"/>
                  <a:pt x="400292" y="383542"/>
                </a:cubicBezTo>
                <a:cubicBezTo>
                  <a:pt x="414900" y="388977"/>
                  <a:pt x="424752" y="384901"/>
                  <a:pt x="430697" y="370972"/>
                </a:cubicBezTo>
                <a:cubicBezTo>
                  <a:pt x="433584" y="364178"/>
                  <a:pt x="438001" y="360101"/>
                  <a:pt x="444795" y="357383"/>
                </a:cubicBezTo>
                <a:cubicBezTo>
                  <a:pt x="454647" y="353646"/>
                  <a:pt x="459403" y="342945"/>
                  <a:pt x="468915" y="338529"/>
                </a:cubicBezTo>
                <a:cubicBezTo>
                  <a:pt x="469934" y="338019"/>
                  <a:pt x="470104" y="335981"/>
                  <a:pt x="470444" y="334622"/>
                </a:cubicBezTo>
                <a:cubicBezTo>
                  <a:pt x="474011" y="323921"/>
                  <a:pt x="475200" y="322902"/>
                  <a:pt x="485901" y="322732"/>
                </a:cubicBezTo>
                <a:cubicBezTo>
                  <a:pt x="500509" y="322392"/>
                  <a:pt x="505435" y="317466"/>
                  <a:pt x="506114" y="302689"/>
                </a:cubicBezTo>
                <a:cubicBezTo>
                  <a:pt x="506624" y="289949"/>
                  <a:pt x="505265" y="277210"/>
                  <a:pt x="503566" y="264640"/>
                </a:cubicBezTo>
                <a:cubicBezTo>
                  <a:pt x="501868" y="252580"/>
                  <a:pt x="503906" y="241539"/>
                  <a:pt x="510700" y="231518"/>
                </a:cubicBezTo>
                <a:cubicBezTo>
                  <a:pt x="512908" y="228121"/>
                  <a:pt x="514267" y="224554"/>
                  <a:pt x="514607" y="220477"/>
                </a:cubicBezTo>
                <a:cubicBezTo>
                  <a:pt x="515626" y="209776"/>
                  <a:pt x="516475" y="199075"/>
                  <a:pt x="518344" y="188543"/>
                </a:cubicBezTo>
                <a:cubicBezTo>
                  <a:pt x="521231" y="172237"/>
                  <a:pt x="522081" y="155251"/>
                  <a:pt x="532782" y="141153"/>
                </a:cubicBezTo>
                <a:cubicBezTo>
                  <a:pt x="534820" y="138435"/>
                  <a:pt x="535500" y="134698"/>
                  <a:pt x="534480" y="131301"/>
                </a:cubicBezTo>
                <a:cubicBezTo>
                  <a:pt x="531933" y="123487"/>
                  <a:pt x="531593" y="114655"/>
                  <a:pt x="527686" y="107860"/>
                </a:cubicBezTo>
                <a:cubicBezTo>
                  <a:pt x="518853" y="92233"/>
                  <a:pt x="514607" y="73379"/>
                  <a:pt x="498980" y="61829"/>
                </a:cubicBezTo>
                <a:cubicBezTo>
                  <a:pt x="498131" y="61149"/>
                  <a:pt x="497451" y="60130"/>
                  <a:pt x="496772" y="59281"/>
                </a:cubicBezTo>
                <a:cubicBezTo>
                  <a:pt x="490147" y="50108"/>
                  <a:pt x="481145" y="43484"/>
                  <a:pt x="471293" y="38728"/>
                </a:cubicBezTo>
                <a:cubicBezTo>
                  <a:pt x="461101" y="33802"/>
                  <a:pt x="452439" y="27008"/>
                  <a:pt x="445644" y="18345"/>
                </a:cubicBezTo>
                <a:cubicBezTo>
                  <a:pt x="439699" y="10871"/>
                  <a:pt x="432056" y="7983"/>
                  <a:pt x="423223" y="5945"/>
                </a:cubicBezTo>
                <a:cubicBezTo>
                  <a:pt x="409634" y="3397"/>
                  <a:pt x="395706" y="1868"/>
                  <a:pt x="381777" y="0"/>
                </a:cubicBezTo>
                <a:cubicBezTo>
                  <a:pt x="378890" y="0"/>
                  <a:pt x="376172" y="0"/>
                  <a:pt x="373284" y="0"/>
                </a:cubicBezTo>
                <a:cubicBezTo>
                  <a:pt x="363772" y="3227"/>
                  <a:pt x="354430" y="6964"/>
                  <a:pt x="344918" y="9852"/>
                </a:cubicBezTo>
                <a:cubicBezTo>
                  <a:pt x="327932" y="14778"/>
                  <a:pt x="313154" y="23780"/>
                  <a:pt x="300075" y="35161"/>
                </a:cubicBezTo>
                <a:cubicBezTo>
                  <a:pt x="288695" y="45013"/>
                  <a:pt x="280202" y="57412"/>
                  <a:pt x="273407" y="71001"/>
                </a:cubicBezTo>
                <a:cubicBezTo>
                  <a:pt x="263216" y="91214"/>
                  <a:pt x="253194" y="111088"/>
                  <a:pt x="251156" y="134358"/>
                </a:cubicBezTo>
                <a:cubicBezTo>
                  <a:pt x="249797" y="150835"/>
                  <a:pt x="246909" y="167311"/>
                  <a:pt x="243172" y="183618"/>
                </a:cubicBezTo>
                <a:cubicBezTo>
                  <a:pt x="239435" y="200603"/>
                  <a:pt x="234510" y="217929"/>
                  <a:pt x="237907" y="235594"/>
                </a:cubicBezTo>
                <a:cubicBezTo>
                  <a:pt x="240794" y="250202"/>
                  <a:pt x="234510" y="261583"/>
                  <a:pt x="227375" y="272794"/>
                </a:cubicBezTo>
                <a:cubicBezTo>
                  <a:pt x="224488" y="277380"/>
                  <a:pt x="221091" y="279758"/>
                  <a:pt x="214636" y="276530"/>
                </a:cubicBezTo>
                <a:cubicBezTo>
                  <a:pt x="205124" y="271605"/>
                  <a:pt x="196801" y="275681"/>
                  <a:pt x="194423" y="286382"/>
                </a:cubicBezTo>
                <a:cubicBezTo>
                  <a:pt x="190007" y="305237"/>
                  <a:pt x="181514" y="321713"/>
                  <a:pt x="167925" y="335641"/>
                </a:cubicBezTo>
                <a:cubicBezTo>
                  <a:pt x="162659" y="341077"/>
                  <a:pt x="157903" y="347192"/>
                  <a:pt x="153317" y="353307"/>
                </a:cubicBezTo>
                <a:cubicBezTo>
                  <a:pt x="140747" y="370123"/>
                  <a:pt x="126309" y="385240"/>
                  <a:pt x="115948" y="403585"/>
                </a:cubicBezTo>
                <a:cubicBezTo>
                  <a:pt x="99811" y="431612"/>
                  <a:pt x="81976" y="458449"/>
                  <a:pt x="59045" y="481550"/>
                </a:cubicBezTo>
                <a:cubicBezTo>
                  <a:pt x="55138" y="485627"/>
                  <a:pt x="51062" y="489703"/>
                  <a:pt x="49193" y="495139"/>
                </a:cubicBezTo>
                <a:cubicBezTo>
                  <a:pt x="39681" y="521807"/>
                  <a:pt x="33057" y="549494"/>
                  <a:pt x="29320" y="577181"/>
                </a:cubicBezTo>
                <a:cubicBezTo>
                  <a:pt x="25753" y="604698"/>
                  <a:pt x="23035" y="632895"/>
                  <a:pt x="29320" y="660752"/>
                </a:cubicBezTo>
                <a:cubicBezTo>
                  <a:pt x="30169" y="664658"/>
                  <a:pt x="29320" y="667546"/>
                  <a:pt x="25753" y="670264"/>
                </a:cubicBezTo>
                <a:cubicBezTo>
                  <a:pt x="3841" y="686230"/>
                  <a:pt x="-2104" y="709331"/>
                  <a:pt x="614" y="734131"/>
                </a:cubicBezTo>
                <a:cubicBezTo>
                  <a:pt x="3501" y="762497"/>
                  <a:pt x="10126" y="790354"/>
                  <a:pt x="17600" y="818041"/>
                </a:cubicBezTo>
                <a:cubicBezTo>
                  <a:pt x="23375" y="838934"/>
                  <a:pt x="30509" y="859656"/>
                  <a:pt x="34416" y="881059"/>
                </a:cubicBezTo>
                <a:cubicBezTo>
                  <a:pt x="38492" y="903480"/>
                  <a:pt x="44098" y="925052"/>
                  <a:pt x="53949" y="945435"/>
                </a:cubicBezTo>
                <a:cubicBezTo>
                  <a:pt x="59725" y="957325"/>
                  <a:pt x="61763" y="969555"/>
                  <a:pt x="61763" y="982295"/>
                </a:cubicBezTo>
                <a:cubicBezTo>
                  <a:pt x="61763" y="992996"/>
                  <a:pt x="60574" y="1003697"/>
                  <a:pt x="59894" y="1014398"/>
                </a:cubicBezTo>
                <a:cubicBezTo>
                  <a:pt x="57856" y="1042934"/>
                  <a:pt x="53440" y="1071131"/>
                  <a:pt x="54289" y="1099837"/>
                </a:cubicBezTo>
                <a:cubicBezTo>
                  <a:pt x="55138" y="1126335"/>
                  <a:pt x="63801" y="1149436"/>
                  <a:pt x="79768" y="1170498"/>
                </a:cubicBezTo>
                <a:cubicBezTo>
                  <a:pt x="85204" y="1177632"/>
                  <a:pt x="92847" y="1181709"/>
                  <a:pt x="97943" y="1188673"/>
                </a:cubicBezTo>
                <a:cubicBezTo>
                  <a:pt x="102189" y="1194449"/>
                  <a:pt x="108814" y="1197676"/>
                  <a:pt x="115269" y="1200903"/>
                </a:cubicBezTo>
                <a:cubicBezTo>
                  <a:pt x="123252" y="1205150"/>
                  <a:pt x="131575" y="1208377"/>
                  <a:pt x="140408" y="1210755"/>
                </a:cubicBezTo>
                <a:cubicBezTo>
                  <a:pt x="158922" y="1215851"/>
                  <a:pt x="177267" y="1221966"/>
                  <a:pt x="196801" y="1222985"/>
                </a:cubicBezTo>
                <a:cubicBezTo>
                  <a:pt x="211239" y="1223834"/>
                  <a:pt x="225677" y="1224514"/>
                  <a:pt x="239945" y="1225872"/>
                </a:cubicBezTo>
                <a:cubicBezTo>
                  <a:pt x="255402" y="1227401"/>
                  <a:pt x="255232" y="1227741"/>
                  <a:pt x="259649" y="1242349"/>
                </a:cubicBezTo>
                <a:cubicBezTo>
                  <a:pt x="261517" y="1248294"/>
                  <a:pt x="262536" y="1255428"/>
                  <a:pt x="270690" y="1256787"/>
                </a:cubicBezTo>
                <a:cubicBezTo>
                  <a:pt x="282410" y="1258655"/>
                  <a:pt x="293790" y="1257126"/>
                  <a:pt x="304661" y="1252031"/>
                </a:cubicBezTo>
                <a:cubicBezTo>
                  <a:pt x="310946" y="1249143"/>
                  <a:pt x="313834" y="1244387"/>
                  <a:pt x="314004" y="1237253"/>
                </a:cubicBezTo>
                <a:cubicBezTo>
                  <a:pt x="314004" y="1223834"/>
                  <a:pt x="314683" y="1223494"/>
                  <a:pt x="327762" y="1223494"/>
                </a:cubicBezTo>
                <a:cubicBezTo>
                  <a:pt x="331159" y="1223494"/>
                  <a:pt x="334556" y="1223834"/>
                  <a:pt x="337954" y="1224174"/>
                </a:cubicBezTo>
                <a:cubicBezTo>
                  <a:pt x="341351" y="1224514"/>
                  <a:pt x="344578" y="1226212"/>
                  <a:pt x="344578" y="1229779"/>
                </a:cubicBezTo>
                <a:cubicBezTo>
                  <a:pt x="344408" y="1240141"/>
                  <a:pt x="351203" y="1241160"/>
                  <a:pt x="359016" y="1241500"/>
                </a:cubicBezTo>
                <a:cubicBezTo>
                  <a:pt x="365980" y="1241839"/>
                  <a:pt x="367509" y="1245576"/>
                  <a:pt x="365811" y="1251861"/>
                </a:cubicBezTo>
                <a:cubicBezTo>
                  <a:pt x="364112" y="1258485"/>
                  <a:pt x="358846" y="1260184"/>
                  <a:pt x="353241" y="1261543"/>
                </a:cubicBezTo>
                <a:cubicBezTo>
                  <a:pt x="350693" y="1262222"/>
                  <a:pt x="346447" y="1261883"/>
                  <a:pt x="347636" y="1266639"/>
                </a:cubicBezTo>
                <a:cubicBezTo>
                  <a:pt x="350014" y="1277340"/>
                  <a:pt x="348655" y="1288041"/>
                  <a:pt x="348315" y="1298742"/>
                </a:cubicBezTo>
                <a:cubicBezTo>
                  <a:pt x="348145" y="1304347"/>
                  <a:pt x="346447" y="1310462"/>
                  <a:pt x="348994" y="1315558"/>
                </a:cubicBezTo>
                <a:cubicBezTo>
                  <a:pt x="352222" y="1322013"/>
                  <a:pt x="350014" y="1328807"/>
                  <a:pt x="349504" y="1334582"/>
                </a:cubicBezTo>
                <a:cubicBezTo>
                  <a:pt x="348485" y="1345623"/>
                  <a:pt x="347975" y="1356324"/>
                  <a:pt x="348994" y="1367365"/>
                </a:cubicBezTo>
                <a:cubicBezTo>
                  <a:pt x="349504" y="1372801"/>
                  <a:pt x="349504" y="1378236"/>
                  <a:pt x="349164" y="1383502"/>
                </a:cubicBezTo>
                <a:cubicBezTo>
                  <a:pt x="348825" y="1392504"/>
                  <a:pt x="346616" y="1401846"/>
                  <a:pt x="347975" y="1410679"/>
                </a:cubicBezTo>
                <a:cubicBezTo>
                  <a:pt x="349844" y="1421720"/>
                  <a:pt x="349674" y="1433100"/>
                  <a:pt x="349164" y="1443802"/>
                </a:cubicBezTo>
                <a:cubicBezTo>
                  <a:pt x="348145" y="1461637"/>
                  <a:pt x="348485" y="1479472"/>
                  <a:pt x="346616" y="1497137"/>
                </a:cubicBezTo>
                <a:cubicBezTo>
                  <a:pt x="345767" y="1505291"/>
                  <a:pt x="343559" y="1506989"/>
                  <a:pt x="336255" y="1503932"/>
                </a:cubicBezTo>
                <a:cubicBezTo>
                  <a:pt x="321647" y="1497987"/>
                  <a:pt x="306700" y="1493061"/>
                  <a:pt x="292431" y="1486096"/>
                </a:cubicBezTo>
                <a:cubicBezTo>
                  <a:pt x="267802" y="1474206"/>
                  <a:pt x="242323" y="1463845"/>
                  <a:pt x="216335" y="1454842"/>
                </a:cubicBezTo>
                <a:cubicBezTo>
                  <a:pt x="203425" y="1450426"/>
                  <a:pt x="194593" y="1454333"/>
                  <a:pt x="193743" y="1467922"/>
                </a:cubicBezTo>
                <a:cubicBezTo>
                  <a:pt x="192384" y="1489833"/>
                  <a:pt x="184911" y="1513104"/>
                  <a:pt x="201387" y="1533147"/>
                </a:cubicBezTo>
                <a:cubicBezTo>
                  <a:pt x="202406" y="1534336"/>
                  <a:pt x="202916" y="1536205"/>
                  <a:pt x="203086" y="1537903"/>
                </a:cubicBezTo>
                <a:cubicBezTo>
                  <a:pt x="203255" y="1541301"/>
                  <a:pt x="204614" y="1543509"/>
                  <a:pt x="208012" y="1545037"/>
                </a:cubicBezTo>
                <a:cubicBezTo>
                  <a:pt x="212598" y="1547076"/>
                  <a:pt x="212937" y="1551662"/>
                  <a:pt x="212598" y="1556078"/>
                </a:cubicBezTo>
                <a:cubicBezTo>
                  <a:pt x="212258" y="1560665"/>
                  <a:pt x="208181" y="1560834"/>
                  <a:pt x="205124" y="1561854"/>
                </a:cubicBezTo>
                <a:cubicBezTo>
                  <a:pt x="183212" y="1568478"/>
                  <a:pt x="160791" y="1572894"/>
                  <a:pt x="138369" y="1577650"/>
                </a:cubicBezTo>
                <a:cubicBezTo>
                  <a:pt x="116797" y="1582237"/>
                  <a:pt x="95225" y="1586653"/>
                  <a:pt x="73653" y="1591579"/>
                </a:cubicBezTo>
                <a:cubicBezTo>
                  <a:pt x="64651" y="1593617"/>
                  <a:pt x="55818" y="1597524"/>
                  <a:pt x="54119" y="1608055"/>
                </a:cubicBezTo>
                <a:cubicBezTo>
                  <a:pt x="49873" y="1634893"/>
                  <a:pt x="44098" y="1662070"/>
                  <a:pt x="66009" y="1685001"/>
                </a:cubicBezTo>
                <a:cubicBezTo>
                  <a:pt x="66009" y="1695363"/>
                  <a:pt x="74502" y="1696722"/>
                  <a:pt x="81467" y="1699949"/>
                </a:cubicBezTo>
                <a:cubicBezTo>
                  <a:pt x="91658" y="1704535"/>
                  <a:pt x="107625" y="1703006"/>
                  <a:pt x="115608" y="1695193"/>
                </a:cubicBezTo>
                <a:cubicBezTo>
                  <a:pt x="127838" y="1683303"/>
                  <a:pt x="134802" y="1668695"/>
                  <a:pt x="134123" y="1651199"/>
                </a:cubicBezTo>
                <a:cubicBezTo>
                  <a:pt x="133953" y="1647463"/>
                  <a:pt x="133274" y="1644065"/>
                  <a:pt x="131235" y="1640668"/>
                </a:cubicBezTo>
                <a:cubicBezTo>
                  <a:pt x="125290" y="1631156"/>
                  <a:pt x="126819" y="1627759"/>
                  <a:pt x="137860" y="1626400"/>
                </a:cubicBezTo>
                <a:cubicBezTo>
                  <a:pt x="171832" y="1621984"/>
                  <a:pt x="205634" y="1616548"/>
                  <a:pt x="239775" y="1615529"/>
                </a:cubicBezTo>
                <a:cubicBezTo>
                  <a:pt x="241813" y="1615529"/>
                  <a:pt x="244531" y="1615699"/>
                  <a:pt x="245550" y="1614680"/>
                </a:cubicBezTo>
                <a:cubicBezTo>
                  <a:pt x="250986" y="1608055"/>
                  <a:pt x="258969" y="1609754"/>
                  <a:pt x="265933" y="1608395"/>
                </a:cubicBezTo>
                <a:cubicBezTo>
                  <a:pt x="282580" y="1605337"/>
                  <a:pt x="299396" y="1602790"/>
                  <a:pt x="316042" y="1599902"/>
                </a:cubicBezTo>
                <a:cubicBezTo>
                  <a:pt x="327083" y="1598033"/>
                  <a:pt x="338124" y="1597694"/>
                  <a:pt x="348994" y="1599053"/>
                </a:cubicBezTo>
                <a:cubicBezTo>
                  <a:pt x="356468" y="1600072"/>
                  <a:pt x="363432" y="1602790"/>
                  <a:pt x="364112" y="1612132"/>
                </a:cubicBezTo>
                <a:cubicBezTo>
                  <a:pt x="365471" y="1630816"/>
                  <a:pt x="368698" y="1649161"/>
                  <a:pt x="368528" y="1668015"/>
                </a:cubicBezTo>
                <a:cubicBezTo>
                  <a:pt x="368358" y="1680585"/>
                  <a:pt x="366150" y="1682453"/>
                  <a:pt x="353750" y="1679906"/>
                </a:cubicBezTo>
                <a:cubicBezTo>
                  <a:pt x="348655" y="1678886"/>
                  <a:pt x="346107" y="1680075"/>
                  <a:pt x="345427" y="1685171"/>
                </a:cubicBezTo>
                <a:cubicBezTo>
                  <a:pt x="345088" y="1688229"/>
                  <a:pt x="344578" y="1691286"/>
                  <a:pt x="344578" y="1694513"/>
                </a:cubicBezTo>
                <a:cubicBezTo>
                  <a:pt x="344748" y="1726107"/>
                  <a:pt x="348825" y="1756852"/>
                  <a:pt x="361394" y="1786067"/>
                </a:cubicBezTo>
                <a:cubicBezTo>
                  <a:pt x="363772" y="1791503"/>
                  <a:pt x="367000" y="1796259"/>
                  <a:pt x="372435" y="1798297"/>
                </a:cubicBezTo>
                <a:cubicBezTo>
                  <a:pt x="387722" y="1804072"/>
                  <a:pt x="403349" y="1808829"/>
                  <a:pt x="419995" y="1808998"/>
                </a:cubicBezTo>
                <a:cubicBezTo>
                  <a:pt x="425771" y="1809168"/>
                  <a:pt x="431376" y="1807639"/>
                  <a:pt x="435453" y="1803223"/>
                </a:cubicBezTo>
                <a:cubicBezTo>
                  <a:pt x="448532" y="1789295"/>
                  <a:pt x="456006" y="1772988"/>
                  <a:pt x="456006" y="1753624"/>
                </a:cubicBezTo>
                <a:cubicBezTo>
                  <a:pt x="456006" y="1743263"/>
                  <a:pt x="450570" y="1736639"/>
                  <a:pt x="441568" y="1732562"/>
                </a:cubicBezTo>
                <a:cubicBezTo>
                  <a:pt x="438510" y="1731203"/>
                  <a:pt x="435283" y="1729844"/>
                  <a:pt x="432056" y="1729165"/>
                </a:cubicBezTo>
                <a:cubicBezTo>
                  <a:pt x="422374" y="1727126"/>
                  <a:pt x="418297" y="1721181"/>
                  <a:pt x="417108" y="1711499"/>
                </a:cubicBezTo>
                <a:cubicBezTo>
                  <a:pt x="413371" y="1679736"/>
                  <a:pt x="412692" y="1647632"/>
                  <a:pt x="410653" y="1615869"/>
                </a:cubicBezTo>
                <a:cubicBezTo>
                  <a:pt x="409804" y="1603299"/>
                  <a:pt x="413201" y="1599562"/>
                  <a:pt x="425771" y="1597694"/>
                </a:cubicBezTo>
                <a:cubicBezTo>
                  <a:pt x="442417" y="1595316"/>
                  <a:pt x="459063" y="1597524"/>
                  <a:pt x="475709" y="1599053"/>
                </a:cubicBezTo>
                <a:cubicBezTo>
                  <a:pt x="502377" y="1601770"/>
                  <a:pt x="529045" y="1605847"/>
                  <a:pt x="555713" y="1608395"/>
                </a:cubicBezTo>
                <a:cubicBezTo>
                  <a:pt x="591553" y="1611792"/>
                  <a:pt x="627223" y="1614850"/>
                  <a:pt x="662894" y="1618926"/>
                </a:cubicBezTo>
                <a:cubicBezTo>
                  <a:pt x="670537" y="1619775"/>
                  <a:pt x="674105" y="1623173"/>
                  <a:pt x="671726" y="1630477"/>
                </a:cubicBezTo>
                <a:cubicBezTo>
                  <a:pt x="665951" y="1647802"/>
                  <a:pt x="672916" y="1663259"/>
                  <a:pt x="680389" y="1677188"/>
                </a:cubicBezTo>
                <a:cubicBezTo>
                  <a:pt x="686844" y="1689418"/>
                  <a:pt x="691770" y="1701478"/>
                  <a:pt x="694488" y="1714896"/>
                </a:cubicBezTo>
                <a:cubicBezTo>
                  <a:pt x="698904" y="1736299"/>
                  <a:pt x="712493" y="1748019"/>
                  <a:pt x="733725" y="1752945"/>
                </a:cubicBezTo>
                <a:cubicBezTo>
                  <a:pt x="755637" y="1758041"/>
                  <a:pt x="777888" y="1758890"/>
                  <a:pt x="800140" y="1760758"/>
                </a:cubicBezTo>
                <a:cubicBezTo>
                  <a:pt x="802858" y="1760928"/>
                  <a:pt x="805915" y="1761438"/>
                  <a:pt x="808463" y="1759739"/>
                </a:cubicBezTo>
                <a:cubicBezTo>
                  <a:pt x="813729" y="1755832"/>
                  <a:pt x="819504" y="1756512"/>
                  <a:pt x="825449" y="1757022"/>
                </a:cubicBezTo>
                <a:cubicBezTo>
                  <a:pt x="842605" y="1758041"/>
                  <a:pt x="858911" y="1762117"/>
                  <a:pt x="875217" y="1766873"/>
                </a:cubicBezTo>
                <a:cubicBezTo>
                  <a:pt x="906981" y="1776386"/>
                  <a:pt x="939084" y="1781651"/>
                  <a:pt x="972207" y="1778594"/>
                </a:cubicBezTo>
                <a:cubicBezTo>
                  <a:pt x="999724" y="1776046"/>
                  <a:pt x="1027411" y="1773498"/>
                  <a:pt x="1054589" y="1768572"/>
                </a:cubicBezTo>
                <a:cubicBezTo>
                  <a:pt x="1070725" y="1765684"/>
                  <a:pt x="1085673" y="1761608"/>
                  <a:pt x="1096204" y="1747339"/>
                </a:cubicBezTo>
                <a:cubicBezTo>
                  <a:pt x="1101979" y="1739526"/>
                  <a:pt x="1104527" y="1727806"/>
                  <a:pt x="1099771" y="1719483"/>
                </a:cubicBezTo>
                <a:cubicBezTo>
                  <a:pt x="1087371" y="1697401"/>
                  <a:pt x="1068857" y="1685171"/>
                  <a:pt x="1043038" y="1684662"/>
                </a:cubicBezTo>
                <a:cubicBezTo>
                  <a:pt x="1036074" y="1684492"/>
                  <a:pt x="1028430" y="1685851"/>
                  <a:pt x="1022145" y="1682623"/>
                </a:cubicBezTo>
                <a:cubicBezTo>
                  <a:pt x="1015011" y="1678886"/>
                  <a:pt x="1008387" y="1677867"/>
                  <a:pt x="1001253" y="1681434"/>
                </a:cubicBezTo>
                <a:cubicBezTo>
                  <a:pt x="999215" y="1682453"/>
                  <a:pt x="995987" y="1683473"/>
                  <a:pt x="995308" y="1680755"/>
                </a:cubicBezTo>
                <a:cubicBezTo>
                  <a:pt x="993609" y="1672432"/>
                  <a:pt x="986305" y="1673111"/>
                  <a:pt x="980870" y="1671243"/>
                </a:cubicBezTo>
                <a:cubicBezTo>
                  <a:pt x="969319" y="1667336"/>
                  <a:pt x="957769" y="1663939"/>
                  <a:pt x="948257" y="1655616"/>
                </a:cubicBezTo>
                <a:cubicBezTo>
                  <a:pt x="947068" y="1654597"/>
                  <a:pt x="945029" y="1653917"/>
                  <a:pt x="945539" y="1651879"/>
                </a:cubicBezTo>
                <a:cubicBezTo>
                  <a:pt x="946049" y="1649501"/>
                  <a:pt x="948427" y="1649331"/>
                  <a:pt x="950295" y="1649331"/>
                </a:cubicBezTo>
                <a:cubicBezTo>
                  <a:pt x="955051" y="1649161"/>
                  <a:pt x="959977" y="1648991"/>
                  <a:pt x="964733" y="1648991"/>
                </a:cubicBezTo>
                <a:cubicBezTo>
                  <a:pt x="989023" y="1648991"/>
                  <a:pt x="1013483" y="1649840"/>
                  <a:pt x="1037773" y="1646783"/>
                </a:cubicBezTo>
                <a:cubicBezTo>
                  <a:pt x="1055947" y="1644575"/>
                  <a:pt x="1075821" y="1645084"/>
                  <a:pt x="1088560" y="1626740"/>
                </a:cubicBezTo>
                <a:cubicBezTo>
                  <a:pt x="1093147" y="1619945"/>
                  <a:pt x="1097053" y="1614510"/>
                  <a:pt x="1092467" y="1607206"/>
                </a:cubicBezTo>
                <a:cubicBezTo>
                  <a:pt x="1087202" y="1598883"/>
                  <a:pt x="1084144" y="1588182"/>
                  <a:pt x="1071235" y="1587842"/>
                </a:cubicBezTo>
                <a:cubicBezTo>
                  <a:pt x="1066819" y="1587842"/>
                  <a:pt x="1061383" y="1589880"/>
                  <a:pt x="1058326" y="1584105"/>
                </a:cubicBezTo>
                <a:cubicBezTo>
                  <a:pt x="1057646" y="1582916"/>
                  <a:pt x="1056627" y="1583426"/>
                  <a:pt x="1055947" y="1584615"/>
                </a:cubicBezTo>
                <a:cubicBezTo>
                  <a:pt x="1053230" y="1589880"/>
                  <a:pt x="1048474" y="1588012"/>
                  <a:pt x="1044737" y="1587332"/>
                </a:cubicBezTo>
                <a:cubicBezTo>
                  <a:pt x="1039471" y="1586483"/>
                  <a:pt x="1034715" y="1583595"/>
                  <a:pt x="1029959" y="1581387"/>
                </a:cubicBezTo>
                <a:cubicBezTo>
                  <a:pt x="1021296" y="1577650"/>
                  <a:pt x="1014332" y="1569667"/>
                  <a:pt x="1003461" y="1570347"/>
                </a:cubicBezTo>
                <a:cubicBezTo>
                  <a:pt x="998195" y="1570686"/>
                  <a:pt x="994968" y="1566610"/>
                  <a:pt x="994968" y="1561514"/>
                </a:cubicBezTo>
                <a:cubicBezTo>
                  <a:pt x="994459" y="1537394"/>
                  <a:pt x="994119" y="1513444"/>
                  <a:pt x="995987" y="1489324"/>
                </a:cubicBezTo>
                <a:cubicBezTo>
                  <a:pt x="996327" y="1485757"/>
                  <a:pt x="998026" y="1483209"/>
                  <a:pt x="1001253" y="1482360"/>
                </a:cubicBezTo>
                <a:cubicBezTo>
                  <a:pt x="1008727" y="1480321"/>
                  <a:pt x="1008727" y="1474886"/>
                  <a:pt x="1008047" y="1468941"/>
                </a:cubicBezTo>
                <a:cubicBezTo>
                  <a:pt x="1007538" y="1465034"/>
                  <a:pt x="1006688" y="1461127"/>
                  <a:pt x="1006519" y="1457220"/>
                </a:cubicBezTo>
                <a:cubicBezTo>
                  <a:pt x="1005160" y="1434969"/>
                  <a:pt x="1005329" y="1412378"/>
                  <a:pt x="1002442" y="1390296"/>
                </a:cubicBezTo>
                <a:cubicBezTo>
                  <a:pt x="995648" y="1336451"/>
                  <a:pt x="1001593" y="1282775"/>
                  <a:pt x="1006519" y="1229439"/>
                </a:cubicBezTo>
                <a:cubicBezTo>
                  <a:pt x="1010425" y="1186635"/>
                  <a:pt x="1016370" y="1144170"/>
                  <a:pt x="1015691" y="1100856"/>
                </a:cubicBezTo>
                <a:cubicBezTo>
                  <a:pt x="1015351" y="1081832"/>
                  <a:pt x="1010595" y="1065356"/>
                  <a:pt x="999724" y="1050238"/>
                </a:cubicBezTo>
                <a:cubicBezTo>
                  <a:pt x="995817" y="1044803"/>
                  <a:pt x="993609" y="1039028"/>
                  <a:pt x="992760" y="1032403"/>
                </a:cubicBezTo>
                <a:cubicBezTo>
                  <a:pt x="991231" y="1022381"/>
                  <a:pt x="990042" y="1011850"/>
                  <a:pt x="983248" y="1004037"/>
                </a:cubicBezTo>
                <a:cubicBezTo>
                  <a:pt x="979001" y="999111"/>
                  <a:pt x="979171" y="996053"/>
                  <a:pt x="981719" y="990957"/>
                </a:cubicBezTo>
                <a:cubicBezTo>
                  <a:pt x="1032337" y="889891"/>
                  <a:pt x="1082785" y="788825"/>
                  <a:pt x="1133403" y="687759"/>
                </a:cubicBezTo>
                <a:cubicBezTo>
                  <a:pt x="1134592" y="685381"/>
                  <a:pt x="1135102" y="682324"/>
                  <a:pt x="1137819" y="680795"/>
                </a:cubicBezTo>
                <a:cubicBezTo>
                  <a:pt x="1137819" y="680285"/>
                  <a:pt x="1137819" y="679606"/>
                  <a:pt x="1137819" y="679096"/>
                </a:cubicBezTo>
                <a:cubicBezTo>
                  <a:pt x="1135442" y="675359"/>
                  <a:pt x="1131365" y="673831"/>
                  <a:pt x="1127628" y="671962"/>
                </a:cubicBezTo>
                <a:close/>
                <a:moveTo>
                  <a:pt x="187798" y="1154022"/>
                </a:moveTo>
                <a:cubicBezTo>
                  <a:pt x="172851" y="1168800"/>
                  <a:pt x="159432" y="1169479"/>
                  <a:pt x="143125" y="1155891"/>
                </a:cubicBezTo>
                <a:cubicBezTo>
                  <a:pt x="137690" y="1151304"/>
                  <a:pt x="130896" y="1148926"/>
                  <a:pt x="125630" y="1144000"/>
                </a:cubicBezTo>
                <a:cubicBezTo>
                  <a:pt x="108984" y="1128204"/>
                  <a:pt x="105417" y="1107481"/>
                  <a:pt x="103548" y="1086079"/>
                </a:cubicBezTo>
                <a:cubicBezTo>
                  <a:pt x="103039" y="1080813"/>
                  <a:pt x="103548" y="1075377"/>
                  <a:pt x="103548" y="1069942"/>
                </a:cubicBezTo>
                <a:cubicBezTo>
                  <a:pt x="104228" y="1045652"/>
                  <a:pt x="107455" y="1021532"/>
                  <a:pt x="107795" y="997242"/>
                </a:cubicBezTo>
                <a:cubicBezTo>
                  <a:pt x="107965" y="989938"/>
                  <a:pt x="113740" y="985012"/>
                  <a:pt x="120364" y="987051"/>
                </a:cubicBezTo>
                <a:cubicBezTo>
                  <a:pt x="125120" y="988410"/>
                  <a:pt x="126989" y="993335"/>
                  <a:pt x="128687" y="997072"/>
                </a:cubicBezTo>
                <a:cubicBezTo>
                  <a:pt x="134463" y="1008962"/>
                  <a:pt x="143125" y="1018135"/>
                  <a:pt x="152128" y="1027817"/>
                </a:cubicBezTo>
                <a:cubicBezTo>
                  <a:pt x="161810" y="1038178"/>
                  <a:pt x="168265" y="1051427"/>
                  <a:pt x="176078" y="1063317"/>
                </a:cubicBezTo>
                <a:cubicBezTo>
                  <a:pt x="176588" y="1064167"/>
                  <a:pt x="177097" y="1065695"/>
                  <a:pt x="176758" y="1066545"/>
                </a:cubicBezTo>
                <a:cubicBezTo>
                  <a:pt x="170643" y="1088796"/>
                  <a:pt x="183892" y="1106292"/>
                  <a:pt x="192215" y="1124636"/>
                </a:cubicBezTo>
                <a:cubicBezTo>
                  <a:pt x="199858" y="1141453"/>
                  <a:pt x="201047" y="1140943"/>
                  <a:pt x="187798" y="1154022"/>
                </a:cubicBezTo>
                <a:close/>
                <a:moveTo>
                  <a:pt x="795724" y="1195638"/>
                </a:moveTo>
                <a:cubicBezTo>
                  <a:pt x="790458" y="1223155"/>
                  <a:pt x="786211" y="1250842"/>
                  <a:pt x="783663" y="1278699"/>
                </a:cubicBezTo>
                <a:cubicBezTo>
                  <a:pt x="782135" y="1295854"/>
                  <a:pt x="782305" y="1313180"/>
                  <a:pt x="782305" y="1330506"/>
                </a:cubicBezTo>
                <a:cubicBezTo>
                  <a:pt x="782305" y="1344604"/>
                  <a:pt x="780436" y="1358362"/>
                  <a:pt x="772962" y="1370422"/>
                </a:cubicBezTo>
                <a:cubicBezTo>
                  <a:pt x="755467" y="1398789"/>
                  <a:pt x="753599" y="1430553"/>
                  <a:pt x="750201" y="1462486"/>
                </a:cubicBezTo>
                <a:cubicBezTo>
                  <a:pt x="744936" y="1510896"/>
                  <a:pt x="732706" y="1558117"/>
                  <a:pt x="721495" y="1605337"/>
                </a:cubicBezTo>
                <a:cubicBezTo>
                  <a:pt x="721325" y="1605677"/>
                  <a:pt x="720816" y="1606017"/>
                  <a:pt x="720306" y="1606526"/>
                </a:cubicBezTo>
                <a:cubicBezTo>
                  <a:pt x="717418" y="1600242"/>
                  <a:pt x="720306" y="1592598"/>
                  <a:pt x="715041" y="1586313"/>
                </a:cubicBezTo>
                <a:cubicBezTo>
                  <a:pt x="711473" y="1582237"/>
                  <a:pt x="708076" y="1579179"/>
                  <a:pt x="702981" y="1577820"/>
                </a:cubicBezTo>
                <a:cubicBezTo>
                  <a:pt x="674274" y="1569837"/>
                  <a:pt x="644719" y="1567119"/>
                  <a:pt x="615673" y="1561174"/>
                </a:cubicBezTo>
                <a:cubicBezTo>
                  <a:pt x="607180" y="1559475"/>
                  <a:pt x="598517" y="1557437"/>
                  <a:pt x="590024" y="1555739"/>
                </a:cubicBezTo>
                <a:cubicBezTo>
                  <a:pt x="586967" y="1555229"/>
                  <a:pt x="585778" y="1553700"/>
                  <a:pt x="585778" y="1550643"/>
                </a:cubicBezTo>
                <a:cubicBezTo>
                  <a:pt x="585268" y="1539092"/>
                  <a:pt x="584419" y="1528221"/>
                  <a:pt x="589515" y="1516671"/>
                </a:cubicBezTo>
                <a:cubicBezTo>
                  <a:pt x="594950" y="1504611"/>
                  <a:pt x="593082" y="1491192"/>
                  <a:pt x="585608" y="1479302"/>
                </a:cubicBezTo>
                <a:cubicBezTo>
                  <a:pt x="584079" y="1476924"/>
                  <a:pt x="582041" y="1475225"/>
                  <a:pt x="579493" y="1475395"/>
                </a:cubicBezTo>
                <a:cubicBezTo>
                  <a:pt x="571170" y="1475565"/>
                  <a:pt x="569981" y="1470639"/>
                  <a:pt x="569471" y="1463675"/>
                </a:cubicBezTo>
                <a:cubicBezTo>
                  <a:pt x="568792" y="1453484"/>
                  <a:pt x="564036" y="1446349"/>
                  <a:pt x="553335" y="1443292"/>
                </a:cubicBezTo>
                <a:cubicBezTo>
                  <a:pt x="548749" y="1441933"/>
                  <a:pt x="545182" y="1442443"/>
                  <a:pt x="541275" y="1444481"/>
                </a:cubicBezTo>
                <a:cubicBezTo>
                  <a:pt x="508322" y="1460618"/>
                  <a:pt x="475200" y="1476584"/>
                  <a:pt x="442077" y="1492381"/>
                </a:cubicBezTo>
                <a:cubicBezTo>
                  <a:pt x="426110" y="1500025"/>
                  <a:pt x="424921" y="1499006"/>
                  <a:pt x="424072" y="1481340"/>
                </a:cubicBezTo>
                <a:cubicBezTo>
                  <a:pt x="421015" y="1423928"/>
                  <a:pt x="421864" y="1366346"/>
                  <a:pt x="423053" y="1308933"/>
                </a:cubicBezTo>
                <a:cubicBezTo>
                  <a:pt x="423393" y="1293986"/>
                  <a:pt x="421185" y="1279038"/>
                  <a:pt x="423393" y="1264261"/>
                </a:cubicBezTo>
                <a:cubicBezTo>
                  <a:pt x="423902" y="1261033"/>
                  <a:pt x="421864" y="1259505"/>
                  <a:pt x="419486" y="1258485"/>
                </a:cubicBezTo>
                <a:cubicBezTo>
                  <a:pt x="416259" y="1256957"/>
                  <a:pt x="412692" y="1255768"/>
                  <a:pt x="409294" y="1254239"/>
                </a:cubicBezTo>
                <a:cubicBezTo>
                  <a:pt x="407426" y="1253559"/>
                  <a:pt x="405218" y="1253220"/>
                  <a:pt x="404708" y="1251012"/>
                </a:cubicBezTo>
                <a:cubicBezTo>
                  <a:pt x="404199" y="1248294"/>
                  <a:pt x="406407" y="1247275"/>
                  <a:pt x="408275" y="1246086"/>
                </a:cubicBezTo>
                <a:cubicBezTo>
                  <a:pt x="410144" y="1244897"/>
                  <a:pt x="412522" y="1243538"/>
                  <a:pt x="413371" y="1241669"/>
                </a:cubicBezTo>
                <a:cubicBezTo>
                  <a:pt x="418807" y="1229609"/>
                  <a:pt x="428828" y="1229439"/>
                  <a:pt x="440039" y="1229439"/>
                </a:cubicBezTo>
                <a:cubicBezTo>
                  <a:pt x="488449" y="1229779"/>
                  <a:pt x="536859" y="1230459"/>
                  <a:pt x="585268" y="1229100"/>
                </a:cubicBezTo>
                <a:cubicBezTo>
                  <a:pt x="610577" y="1228420"/>
                  <a:pt x="635886" y="1224683"/>
                  <a:pt x="658987" y="1213133"/>
                </a:cubicBezTo>
                <a:cubicBezTo>
                  <a:pt x="667140" y="1209056"/>
                  <a:pt x="673935" y="1203111"/>
                  <a:pt x="680559" y="1196996"/>
                </a:cubicBezTo>
                <a:cubicBezTo>
                  <a:pt x="683447" y="1194449"/>
                  <a:pt x="686164" y="1192750"/>
                  <a:pt x="690241" y="1192580"/>
                </a:cubicBezTo>
                <a:cubicBezTo>
                  <a:pt x="723024" y="1190881"/>
                  <a:pt x="755807" y="1189183"/>
                  <a:pt x="788589" y="1186805"/>
                </a:cubicBezTo>
                <a:cubicBezTo>
                  <a:pt x="796743" y="1186295"/>
                  <a:pt x="797082" y="1189183"/>
                  <a:pt x="795724" y="1195638"/>
                </a:cubicBezTo>
                <a:close/>
              </a:path>
            </a:pathLst>
          </a:custGeom>
          <a:solidFill>
            <a:schemeClr val="accent3"/>
          </a:solidFill>
          <a:ln w="16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6F2BF412-86C4-482C-9098-4975791B54C0}"/>
              </a:ext>
            </a:extLst>
          </p:cNvPr>
          <p:cNvSpPr/>
          <p:nvPr/>
        </p:nvSpPr>
        <p:spPr>
          <a:xfrm>
            <a:off x="4612726" y="2707550"/>
            <a:ext cx="1441846" cy="2571090"/>
          </a:xfrm>
          <a:custGeom>
            <a:avLst/>
            <a:gdLst>
              <a:gd name="connsiteX0" fmla="*/ 1010278 w 1010660"/>
              <a:gd name="connsiteY0" fmla="*/ 1613160 h 1802203"/>
              <a:gd name="connsiteX1" fmla="*/ 998557 w 1010660"/>
              <a:gd name="connsiteY1" fmla="*/ 1603308 h 1802203"/>
              <a:gd name="connsiteX2" fmla="*/ 990404 w 1010660"/>
              <a:gd name="connsiteY2" fmla="*/ 1596344 h 1802203"/>
              <a:gd name="connsiteX3" fmla="*/ 988536 w 1010660"/>
              <a:gd name="connsiteY3" fmla="*/ 1584624 h 1802203"/>
              <a:gd name="connsiteX4" fmla="*/ 968322 w 1010660"/>
              <a:gd name="connsiteY4" fmla="*/ 1564241 h 1802203"/>
              <a:gd name="connsiteX5" fmla="*/ 871163 w 1010660"/>
              <a:gd name="connsiteY5" fmla="*/ 1548444 h 1802203"/>
              <a:gd name="connsiteX6" fmla="*/ 749714 w 1010660"/>
              <a:gd name="connsiteY6" fmla="*/ 1529589 h 1802203"/>
              <a:gd name="connsiteX7" fmla="*/ 717101 w 1010660"/>
              <a:gd name="connsiteY7" fmla="*/ 1522625 h 1802203"/>
              <a:gd name="connsiteX8" fmla="*/ 717441 w 1010660"/>
              <a:gd name="connsiteY8" fmla="*/ 1520417 h 1802203"/>
              <a:gd name="connsiteX9" fmla="*/ 740032 w 1010660"/>
              <a:gd name="connsiteY9" fmla="*/ 1517020 h 1802203"/>
              <a:gd name="connsiteX10" fmla="*/ 743769 w 1010660"/>
              <a:gd name="connsiteY10" fmla="*/ 1518379 h 1802203"/>
              <a:gd name="connsiteX11" fmla="*/ 750563 w 1010660"/>
              <a:gd name="connsiteY11" fmla="*/ 1523474 h 1802203"/>
              <a:gd name="connsiteX12" fmla="*/ 804069 w 1010660"/>
              <a:gd name="connsiteY12" fmla="*/ 1521946 h 1802203"/>
              <a:gd name="connsiteX13" fmla="*/ 813581 w 1010660"/>
              <a:gd name="connsiteY13" fmla="*/ 1509036 h 1802203"/>
              <a:gd name="connsiteX14" fmla="*/ 816129 w 1010660"/>
              <a:gd name="connsiteY14" fmla="*/ 1490522 h 1802203"/>
              <a:gd name="connsiteX15" fmla="*/ 806277 w 1010660"/>
              <a:gd name="connsiteY15" fmla="*/ 1469459 h 1802203"/>
              <a:gd name="connsiteX16" fmla="*/ 798124 w 1010660"/>
              <a:gd name="connsiteY16" fmla="*/ 1455871 h 1802203"/>
              <a:gd name="connsiteX17" fmla="*/ 797274 w 1010660"/>
              <a:gd name="connsiteY17" fmla="*/ 1445849 h 1802203"/>
              <a:gd name="connsiteX18" fmla="*/ 786064 w 1010660"/>
              <a:gd name="connsiteY18" fmla="*/ 1441772 h 1802203"/>
              <a:gd name="connsiteX19" fmla="*/ 758037 w 1010660"/>
              <a:gd name="connsiteY19" fmla="*/ 1457739 h 1802203"/>
              <a:gd name="connsiteX20" fmla="*/ 698586 w 1010660"/>
              <a:gd name="connsiteY20" fmla="*/ 1490012 h 1802203"/>
              <a:gd name="connsiteX21" fmla="*/ 685507 w 1010660"/>
              <a:gd name="connsiteY21" fmla="*/ 1481859 h 1802203"/>
              <a:gd name="connsiteX22" fmla="*/ 683299 w 1010660"/>
              <a:gd name="connsiteY22" fmla="*/ 1417313 h 1802203"/>
              <a:gd name="connsiteX23" fmla="*/ 692302 w 1010660"/>
              <a:gd name="connsiteY23" fmla="*/ 1403214 h 1802203"/>
              <a:gd name="connsiteX24" fmla="*/ 708608 w 1010660"/>
              <a:gd name="connsiteY24" fmla="*/ 1399138 h 1802203"/>
              <a:gd name="connsiteX25" fmla="*/ 784875 w 1010660"/>
              <a:gd name="connsiteY25" fmla="*/ 1387417 h 1802203"/>
              <a:gd name="connsiteX26" fmla="*/ 833794 w 1010660"/>
              <a:gd name="connsiteY26" fmla="*/ 1365675 h 1802203"/>
              <a:gd name="connsiteX27" fmla="*/ 910231 w 1010660"/>
              <a:gd name="connsiteY27" fmla="*/ 1264100 h 1802203"/>
              <a:gd name="connsiteX28" fmla="*/ 935540 w 1010660"/>
              <a:gd name="connsiteY28" fmla="*/ 1186474 h 1802203"/>
              <a:gd name="connsiteX29" fmla="*/ 939616 w 1010660"/>
              <a:gd name="connsiteY29" fmla="*/ 1178661 h 1802203"/>
              <a:gd name="connsiteX30" fmla="*/ 960679 w 1010660"/>
              <a:gd name="connsiteY30" fmla="*/ 1157768 h 1802203"/>
              <a:gd name="connsiteX31" fmla="*/ 976646 w 1010660"/>
              <a:gd name="connsiteY31" fmla="*/ 1104602 h 1802203"/>
              <a:gd name="connsiteX32" fmla="*/ 958301 w 1010660"/>
              <a:gd name="connsiteY32" fmla="*/ 973301 h 1802203"/>
              <a:gd name="connsiteX33" fmla="*/ 956942 w 1010660"/>
              <a:gd name="connsiteY33" fmla="*/ 961751 h 1802203"/>
              <a:gd name="connsiteX34" fmla="*/ 957451 w 1010660"/>
              <a:gd name="connsiteY34" fmla="*/ 937970 h 1802203"/>
              <a:gd name="connsiteX35" fmla="*/ 957961 w 1010660"/>
              <a:gd name="connsiteY35" fmla="*/ 901281 h 1802203"/>
              <a:gd name="connsiteX36" fmla="*/ 957621 w 1010660"/>
              <a:gd name="connsiteY36" fmla="*/ 891259 h 1802203"/>
              <a:gd name="connsiteX37" fmla="*/ 957112 w 1010660"/>
              <a:gd name="connsiteY37" fmla="*/ 861364 h 1802203"/>
              <a:gd name="connsiteX38" fmla="*/ 959829 w 1010660"/>
              <a:gd name="connsiteY38" fmla="*/ 813804 h 1802203"/>
              <a:gd name="connsiteX39" fmla="*/ 962547 w 1010660"/>
              <a:gd name="connsiteY39" fmla="*/ 801064 h 1802203"/>
              <a:gd name="connsiteX40" fmla="*/ 953205 w 1010660"/>
              <a:gd name="connsiteY40" fmla="*/ 776435 h 1802203"/>
              <a:gd name="connsiteX41" fmla="*/ 944882 w 1010660"/>
              <a:gd name="connsiteY41" fmla="*/ 774566 h 1802203"/>
              <a:gd name="connsiteX42" fmla="*/ 930784 w 1010660"/>
              <a:gd name="connsiteY42" fmla="*/ 756561 h 1802203"/>
              <a:gd name="connsiteX43" fmla="*/ 931463 w 1010660"/>
              <a:gd name="connsiteY43" fmla="*/ 743822 h 1802203"/>
              <a:gd name="connsiteX44" fmla="*/ 939107 w 1010660"/>
              <a:gd name="connsiteY44" fmla="*/ 650059 h 1802203"/>
              <a:gd name="connsiteX45" fmla="*/ 916685 w 1010660"/>
              <a:gd name="connsiteY45" fmla="*/ 635112 h 1802203"/>
              <a:gd name="connsiteX46" fmla="*/ 902077 w 1010660"/>
              <a:gd name="connsiteY46" fmla="*/ 624581 h 1802203"/>
              <a:gd name="connsiteX47" fmla="*/ 902417 w 1010660"/>
              <a:gd name="connsiteY47" fmla="*/ 621183 h 1802203"/>
              <a:gd name="connsiteX48" fmla="*/ 907173 w 1010660"/>
              <a:gd name="connsiteY48" fmla="*/ 545087 h 1802203"/>
              <a:gd name="connsiteX49" fmla="*/ 896132 w 1010660"/>
              <a:gd name="connsiteY49" fmla="*/ 478162 h 1802203"/>
              <a:gd name="connsiteX50" fmla="*/ 888489 w 1010660"/>
              <a:gd name="connsiteY50" fmla="*/ 462195 h 1802203"/>
              <a:gd name="connsiteX51" fmla="*/ 887300 w 1010660"/>
              <a:gd name="connsiteY51" fmla="*/ 448267 h 1802203"/>
              <a:gd name="connsiteX52" fmla="*/ 891376 w 1010660"/>
              <a:gd name="connsiteY52" fmla="*/ 426355 h 1802203"/>
              <a:gd name="connsiteX53" fmla="*/ 908702 w 1010660"/>
              <a:gd name="connsiteY53" fmla="*/ 416333 h 1802203"/>
              <a:gd name="connsiteX54" fmla="*/ 919233 w 1010660"/>
              <a:gd name="connsiteY54" fmla="*/ 418881 h 1802203"/>
              <a:gd name="connsiteX55" fmla="*/ 913798 w 1010660"/>
              <a:gd name="connsiteY55" fmla="*/ 397819 h 1802203"/>
              <a:gd name="connsiteX56" fmla="*/ 915836 w 1010660"/>
              <a:gd name="connsiteY56" fmla="*/ 361129 h 1802203"/>
              <a:gd name="connsiteX57" fmla="*/ 915157 w 1010660"/>
              <a:gd name="connsiteY57" fmla="*/ 340067 h 1802203"/>
              <a:gd name="connsiteX58" fmla="*/ 933501 w 1010660"/>
              <a:gd name="connsiteY58" fmla="*/ 275520 h 1802203"/>
              <a:gd name="connsiteX59" fmla="*/ 941315 w 1010660"/>
              <a:gd name="connsiteY59" fmla="*/ 225922 h 1802203"/>
              <a:gd name="connsiteX60" fmla="*/ 940635 w 1010660"/>
              <a:gd name="connsiteY60" fmla="*/ 202141 h 1802203"/>
              <a:gd name="connsiteX61" fmla="*/ 934521 w 1010660"/>
              <a:gd name="connsiteY61" fmla="*/ 161205 h 1802203"/>
              <a:gd name="connsiteX62" fmla="*/ 920592 w 1010660"/>
              <a:gd name="connsiteY62" fmla="*/ 124006 h 1802203"/>
              <a:gd name="connsiteX63" fmla="*/ 914477 w 1010660"/>
              <a:gd name="connsiteY63" fmla="*/ 105661 h 1802203"/>
              <a:gd name="connsiteX64" fmla="*/ 893415 w 1010660"/>
              <a:gd name="connsiteY64" fmla="*/ 67783 h 1802203"/>
              <a:gd name="connsiteX65" fmla="*/ 792858 w 1010660"/>
              <a:gd name="connsiteY65" fmla="*/ 9 h 1802203"/>
              <a:gd name="connsiteX66" fmla="*/ 773834 w 1010660"/>
              <a:gd name="connsiteY66" fmla="*/ 8332 h 1802203"/>
              <a:gd name="connsiteX67" fmla="*/ 760415 w 1010660"/>
              <a:gd name="connsiteY67" fmla="*/ 28885 h 1802203"/>
              <a:gd name="connsiteX68" fmla="*/ 741221 w 1010660"/>
              <a:gd name="connsiteY68" fmla="*/ 35849 h 1802203"/>
              <a:gd name="connsiteX69" fmla="*/ 724235 w 1010660"/>
              <a:gd name="connsiteY69" fmla="*/ 30923 h 1802203"/>
              <a:gd name="connsiteX70" fmla="*/ 656801 w 1010660"/>
              <a:gd name="connsiteY70" fmla="*/ 30074 h 1802203"/>
              <a:gd name="connsiteX71" fmla="*/ 585630 w 1010660"/>
              <a:gd name="connsiteY71" fmla="*/ 72029 h 1802203"/>
              <a:gd name="connsiteX72" fmla="*/ 566946 w 1010660"/>
              <a:gd name="connsiteY72" fmla="*/ 104812 h 1802203"/>
              <a:gd name="connsiteX73" fmla="*/ 560491 w 1010660"/>
              <a:gd name="connsiteY73" fmla="*/ 189232 h 1802203"/>
              <a:gd name="connsiteX74" fmla="*/ 563209 w 1010660"/>
              <a:gd name="connsiteY74" fmla="*/ 206558 h 1802203"/>
              <a:gd name="connsiteX75" fmla="*/ 563379 w 1010660"/>
              <a:gd name="connsiteY75" fmla="*/ 259554 h 1802203"/>
              <a:gd name="connsiteX76" fmla="*/ 561340 w 1010660"/>
              <a:gd name="connsiteY76" fmla="*/ 276370 h 1802203"/>
              <a:gd name="connsiteX77" fmla="*/ 570853 w 1010660"/>
              <a:gd name="connsiteY77" fmla="*/ 288260 h 1802203"/>
              <a:gd name="connsiteX78" fmla="*/ 584781 w 1010660"/>
              <a:gd name="connsiteY78" fmla="*/ 303887 h 1802203"/>
              <a:gd name="connsiteX79" fmla="*/ 590386 w 1010660"/>
              <a:gd name="connsiteY79" fmla="*/ 312380 h 1802203"/>
              <a:gd name="connsiteX80" fmla="*/ 601937 w 1010660"/>
              <a:gd name="connsiteY80" fmla="*/ 335311 h 1802203"/>
              <a:gd name="connsiteX81" fmla="*/ 603635 w 1010660"/>
              <a:gd name="connsiteY81" fmla="*/ 341595 h 1802203"/>
              <a:gd name="connsiteX82" fmla="*/ 616205 w 1010660"/>
              <a:gd name="connsiteY82" fmla="*/ 359940 h 1802203"/>
              <a:gd name="connsiteX83" fmla="*/ 637947 w 1010660"/>
              <a:gd name="connsiteY83" fmla="*/ 374888 h 1802203"/>
              <a:gd name="connsiteX84" fmla="*/ 660708 w 1010660"/>
              <a:gd name="connsiteY84" fmla="*/ 372510 h 1802203"/>
              <a:gd name="connsiteX85" fmla="*/ 685168 w 1010660"/>
              <a:gd name="connsiteY85" fmla="*/ 382362 h 1802203"/>
              <a:gd name="connsiteX86" fmla="*/ 698247 w 1010660"/>
              <a:gd name="connsiteY86" fmla="*/ 402065 h 1802203"/>
              <a:gd name="connsiteX87" fmla="*/ 694680 w 1010660"/>
              <a:gd name="connsiteY87" fmla="*/ 422788 h 1802203"/>
              <a:gd name="connsiteX88" fmla="*/ 690603 w 1010660"/>
              <a:gd name="connsiteY88" fmla="*/ 425846 h 1802203"/>
              <a:gd name="connsiteX89" fmla="*/ 656971 w 1010660"/>
              <a:gd name="connsiteY89" fmla="*/ 466442 h 1802203"/>
              <a:gd name="connsiteX90" fmla="*/ 637607 w 1010660"/>
              <a:gd name="connsiteY90" fmla="*/ 500414 h 1802203"/>
              <a:gd name="connsiteX91" fmla="*/ 635229 w 1010660"/>
              <a:gd name="connsiteY91" fmla="*/ 507378 h 1802203"/>
              <a:gd name="connsiteX92" fmla="*/ 628605 w 1010660"/>
              <a:gd name="connsiteY92" fmla="*/ 536084 h 1802203"/>
              <a:gd name="connsiteX93" fmla="*/ 601597 w 1010660"/>
              <a:gd name="connsiteY93" fmla="*/ 588910 h 1802203"/>
              <a:gd name="connsiteX94" fmla="*/ 576118 w 1010660"/>
              <a:gd name="connsiteY94" fmla="*/ 666876 h 1802203"/>
              <a:gd name="connsiteX95" fmla="*/ 566776 w 1010660"/>
              <a:gd name="connsiteY95" fmla="*/ 710699 h 1802203"/>
              <a:gd name="connsiteX96" fmla="*/ 552847 w 1010660"/>
              <a:gd name="connsiteY96" fmla="*/ 799535 h 1802203"/>
              <a:gd name="connsiteX97" fmla="*/ 547582 w 1010660"/>
              <a:gd name="connsiteY97" fmla="*/ 812784 h 1802203"/>
              <a:gd name="connsiteX98" fmla="*/ 532804 w 1010660"/>
              <a:gd name="connsiteY98" fmla="*/ 815332 h 1802203"/>
              <a:gd name="connsiteX99" fmla="*/ 491189 w 1010660"/>
              <a:gd name="connsiteY99" fmla="*/ 818220 h 1802203"/>
              <a:gd name="connsiteX100" fmla="*/ 458406 w 1010660"/>
              <a:gd name="connsiteY100" fmla="*/ 835885 h 1802203"/>
              <a:gd name="connsiteX101" fmla="*/ 411015 w 1010660"/>
              <a:gd name="connsiteY101" fmla="*/ 853720 h 1802203"/>
              <a:gd name="connsiteX102" fmla="*/ 394199 w 1010660"/>
              <a:gd name="connsiteY102" fmla="*/ 854400 h 1802203"/>
              <a:gd name="connsiteX103" fmla="*/ 375345 w 1010660"/>
              <a:gd name="connsiteY103" fmla="*/ 856948 h 1802203"/>
              <a:gd name="connsiteX104" fmla="*/ 367361 w 1010660"/>
              <a:gd name="connsiteY104" fmla="*/ 858646 h 1802203"/>
              <a:gd name="connsiteX105" fmla="*/ 355471 w 1010660"/>
              <a:gd name="connsiteY105" fmla="*/ 859156 h 1802203"/>
              <a:gd name="connsiteX106" fmla="*/ 346469 w 1010660"/>
              <a:gd name="connsiteY106" fmla="*/ 866800 h 1802203"/>
              <a:gd name="connsiteX107" fmla="*/ 318102 w 1010660"/>
              <a:gd name="connsiteY107" fmla="*/ 884125 h 1802203"/>
              <a:gd name="connsiteX108" fmla="*/ 274788 w 1010660"/>
              <a:gd name="connsiteY108" fmla="*/ 891259 h 1802203"/>
              <a:gd name="connsiteX109" fmla="*/ 219754 w 1010660"/>
              <a:gd name="connsiteY109" fmla="*/ 894487 h 1802203"/>
              <a:gd name="connsiteX110" fmla="*/ 211771 w 1010660"/>
              <a:gd name="connsiteY110" fmla="*/ 889391 h 1802203"/>
              <a:gd name="connsiteX111" fmla="*/ 186801 w 1010660"/>
              <a:gd name="connsiteY111" fmla="*/ 833677 h 1802203"/>
              <a:gd name="connsiteX112" fmla="*/ 87094 w 1010660"/>
              <a:gd name="connsiteY112" fmla="*/ 610992 h 1802203"/>
              <a:gd name="connsiteX113" fmla="*/ 76393 w 1010660"/>
              <a:gd name="connsiteY113" fmla="*/ 607255 h 1802203"/>
              <a:gd name="connsiteX114" fmla="*/ 5222 w 1010660"/>
              <a:gd name="connsiteY114" fmla="*/ 643095 h 1802203"/>
              <a:gd name="connsiteX115" fmla="*/ 1655 w 1010660"/>
              <a:gd name="connsiteY115" fmla="*/ 654306 h 1802203"/>
              <a:gd name="connsiteX116" fmla="*/ 35117 w 1010660"/>
              <a:gd name="connsiteY116" fmla="*/ 727515 h 1802203"/>
              <a:gd name="connsiteX117" fmla="*/ 141789 w 1010660"/>
              <a:gd name="connsiteY117" fmla="*/ 969394 h 1802203"/>
              <a:gd name="connsiteX118" fmla="*/ 138561 w 1010660"/>
              <a:gd name="connsiteY118" fmla="*/ 994194 h 1802203"/>
              <a:gd name="connsiteX119" fmla="*/ 135334 w 1010660"/>
              <a:gd name="connsiteY119" fmla="*/ 999969 h 1802203"/>
              <a:gd name="connsiteX120" fmla="*/ 125143 w 1010660"/>
              <a:gd name="connsiteY120" fmla="*/ 1013897 h 1802203"/>
              <a:gd name="connsiteX121" fmla="*/ 96436 w 1010660"/>
              <a:gd name="connsiteY121" fmla="*/ 1073178 h 1802203"/>
              <a:gd name="connsiteX122" fmla="*/ 96946 w 1010660"/>
              <a:gd name="connsiteY122" fmla="*/ 1119040 h 1802203"/>
              <a:gd name="connsiteX123" fmla="*/ 98305 w 1010660"/>
              <a:gd name="connsiteY123" fmla="*/ 1129062 h 1802203"/>
              <a:gd name="connsiteX124" fmla="*/ 105779 w 1010660"/>
              <a:gd name="connsiteY124" fmla="*/ 1168979 h 1802203"/>
              <a:gd name="connsiteX125" fmla="*/ 120726 w 1010660"/>
              <a:gd name="connsiteY125" fmla="*/ 1260872 h 1802203"/>
              <a:gd name="connsiteX126" fmla="*/ 157076 w 1010660"/>
              <a:gd name="connsiteY126" fmla="*/ 1380793 h 1802203"/>
              <a:gd name="connsiteX127" fmla="*/ 171514 w 1010660"/>
              <a:gd name="connsiteY127" fmla="*/ 1439224 h 1802203"/>
              <a:gd name="connsiteX128" fmla="*/ 162512 w 1010660"/>
              <a:gd name="connsiteY128" fmla="*/ 1504110 h 1802203"/>
              <a:gd name="connsiteX129" fmla="*/ 140430 w 1010660"/>
              <a:gd name="connsiteY129" fmla="*/ 1544197 h 1802203"/>
              <a:gd name="connsiteX130" fmla="*/ 123274 w 1010660"/>
              <a:gd name="connsiteY130" fmla="*/ 1557786 h 1802203"/>
              <a:gd name="connsiteX131" fmla="*/ 94228 w 1010660"/>
              <a:gd name="connsiteY131" fmla="*/ 1563731 h 1802203"/>
              <a:gd name="connsiteX132" fmla="*/ 85226 w 1010660"/>
              <a:gd name="connsiteY132" fmla="*/ 1569167 h 1802203"/>
              <a:gd name="connsiteX133" fmla="*/ 59917 w 1010660"/>
              <a:gd name="connsiteY133" fmla="*/ 1597533 h 1802203"/>
              <a:gd name="connsiteX134" fmla="*/ 47347 w 1010660"/>
              <a:gd name="connsiteY134" fmla="*/ 1636940 h 1802203"/>
              <a:gd name="connsiteX135" fmla="*/ 82848 w 1010660"/>
              <a:gd name="connsiteY135" fmla="*/ 1670233 h 1802203"/>
              <a:gd name="connsiteX136" fmla="*/ 168626 w 1010660"/>
              <a:gd name="connsiteY136" fmla="*/ 1675668 h 1802203"/>
              <a:gd name="connsiteX137" fmla="*/ 225699 w 1010660"/>
              <a:gd name="connsiteY137" fmla="*/ 1626239 h 1802203"/>
              <a:gd name="connsiteX138" fmla="*/ 241496 w 1010660"/>
              <a:gd name="connsiteY138" fmla="*/ 1605007 h 1802203"/>
              <a:gd name="connsiteX139" fmla="*/ 272750 w 1010660"/>
              <a:gd name="connsiteY139" fmla="*/ 1588021 h 1802203"/>
              <a:gd name="connsiteX140" fmla="*/ 282092 w 1010660"/>
              <a:gd name="connsiteY140" fmla="*/ 1593966 h 1802203"/>
              <a:gd name="connsiteX141" fmla="*/ 279884 w 1010660"/>
              <a:gd name="connsiteY141" fmla="*/ 1643055 h 1802203"/>
              <a:gd name="connsiteX142" fmla="*/ 287698 w 1010660"/>
              <a:gd name="connsiteY142" fmla="*/ 1653417 h 1802203"/>
              <a:gd name="connsiteX143" fmla="*/ 291095 w 1010660"/>
              <a:gd name="connsiteY143" fmla="*/ 1645943 h 1802203"/>
              <a:gd name="connsiteX144" fmla="*/ 292963 w 1010660"/>
              <a:gd name="connsiteY144" fmla="*/ 1604327 h 1802203"/>
              <a:gd name="connsiteX145" fmla="*/ 295681 w 1010660"/>
              <a:gd name="connsiteY145" fmla="*/ 1579188 h 1802203"/>
              <a:gd name="connsiteX146" fmla="*/ 311648 w 1010660"/>
              <a:gd name="connsiteY146" fmla="*/ 1549633 h 1802203"/>
              <a:gd name="connsiteX147" fmla="*/ 316234 w 1010660"/>
              <a:gd name="connsiteY147" fmla="*/ 1517190 h 1802203"/>
              <a:gd name="connsiteX148" fmla="*/ 316743 w 1010660"/>
              <a:gd name="connsiteY148" fmla="*/ 1507338 h 1802203"/>
              <a:gd name="connsiteX149" fmla="*/ 313686 w 1010660"/>
              <a:gd name="connsiteY149" fmla="*/ 1474385 h 1802203"/>
              <a:gd name="connsiteX150" fmla="*/ 294662 w 1010660"/>
              <a:gd name="connsiteY150" fmla="*/ 1451794 h 1802203"/>
              <a:gd name="connsiteX151" fmla="*/ 281073 w 1010660"/>
              <a:gd name="connsiteY151" fmla="*/ 1446189 h 1802203"/>
              <a:gd name="connsiteX152" fmla="*/ 272071 w 1010660"/>
              <a:gd name="connsiteY152" fmla="*/ 1439734 h 1802203"/>
              <a:gd name="connsiteX153" fmla="*/ 270542 w 1010660"/>
              <a:gd name="connsiteY153" fmla="*/ 1428863 h 1802203"/>
              <a:gd name="connsiteX154" fmla="*/ 278355 w 1010660"/>
              <a:gd name="connsiteY154" fmla="*/ 1303677 h 1802203"/>
              <a:gd name="connsiteX155" fmla="*/ 285659 w 1010660"/>
              <a:gd name="connsiteY155" fmla="*/ 1212293 h 1802203"/>
              <a:gd name="connsiteX156" fmla="*/ 280564 w 1010660"/>
              <a:gd name="connsiteY156" fmla="*/ 1182398 h 1802203"/>
              <a:gd name="connsiteX157" fmla="*/ 269862 w 1010660"/>
              <a:gd name="connsiteY157" fmla="*/ 1148596 h 1802203"/>
              <a:gd name="connsiteX158" fmla="*/ 278016 w 1010660"/>
              <a:gd name="connsiteY158" fmla="*/ 1137725 h 1802203"/>
              <a:gd name="connsiteX159" fmla="*/ 313686 w 1010660"/>
              <a:gd name="connsiteY159" fmla="*/ 1138234 h 1802203"/>
              <a:gd name="connsiteX160" fmla="*/ 323708 w 1010660"/>
              <a:gd name="connsiteY160" fmla="*/ 1148596 h 1802203"/>
              <a:gd name="connsiteX161" fmla="*/ 337296 w 1010660"/>
              <a:gd name="connsiteY161" fmla="*/ 1174414 h 1802203"/>
              <a:gd name="connsiteX162" fmla="*/ 383668 w 1010660"/>
              <a:gd name="connsiteY162" fmla="*/ 1187663 h 1802203"/>
              <a:gd name="connsiteX163" fmla="*/ 507325 w 1010660"/>
              <a:gd name="connsiteY163" fmla="*/ 1194797 h 1802203"/>
              <a:gd name="connsiteX164" fmla="*/ 517007 w 1010660"/>
              <a:gd name="connsiteY164" fmla="*/ 1204309 h 1802203"/>
              <a:gd name="connsiteX165" fmla="*/ 509194 w 1010660"/>
              <a:gd name="connsiteY165" fmla="*/ 1295524 h 1802203"/>
              <a:gd name="connsiteX166" fmla="*/ 499851 w 1010660"/>
              <a:gd name="connsiteY166" fmla="*/ 1395910 h 1802203"/>
              <a:gd name="connsiteX167" fmla="*/ 506816 w 1010660"/>
              <a:gd name="connsiteY167" fmla="*/ 1404064 h 1802203"/>
              <a:gd name="connsiteX168" fmla="*/ 593104 w 1010660"/>
              <a:gd name="connsiteY168" fmla="*/ 1408140 h 1802203"/>
              <a:gd name="connsiteX169" fmla="*/ 606693 w 1010660"/>
              <a:gd name="connsiteY169" fmla="*/ 1407970 h 1802203"/>
              <a:gd name="connsiteX170" fmla="*/ 615016 w 1010660"/>
              <a:gd name="connsiteY170" fmla="*/ 1416293 h 1802203"/>
              <a:gd name="connsiteX171" fmla="*/ 614167 w 1010660"/>
              <a:gd name="connsiteY171" fmla="*/ 1485936 h 1802203"/>
              <a:gd name="connsiteX172" fmla="*/ 610430 w 1010660"/>
              <a:gd name="connsiteY172" fmla="*/ 1490861 h 1802203"/>
              <a:gd name="connsiteX173" fmla="*/ 560831 w 1010660"/>
              <a:gd name="connsiteY173" fmla="*/ 1486105 h 1802203"/>
              <a:gd name="connsiteX174" fmla="*/ 452801 w 1010660"/>
              <a:gd name="connsiteY174" fmla="*/ 1450945 h 1802203"/>
              <a:gd name="connsiteX175" fmla="*/ 429870 w 1010660"/>
              <a:gd name="connsiteY175" fmla="*/ 1458928 h 1802203"/>
              <a:gd name="connsiteX176" fmla="*/ 428341 w 1010660"/>
              <a:gd name="connsiteY176" fmla="*/ 1467081 h 1802203"/>
              <a:gd name="connsiteX177" fmla="*/ 428171 w 1010660"/>
              <a:gd name="connsiteY177" fmla="*/ 1505300 h 1802203"/>
              <a:gd name="connsiteX178" fmla="*/ 434626 w 1010660"/>
              <a:gd name="connsiteY178" fmla="*/ 1523474 h 1802203"/>
              <a:gd name="connsiteX179" fmla="*/ 438193 w 1010660"/>
              <a:gd name="connsiteY179" fmla="*/ 1531628 h 1802203"/>
              <a:gd name="connsiteX180" fmla="*/ 448214 w 1010660"/>
              <a:gd name="connsiteY180" fmla="*/ 1551671 h 1802203"/>
              <a:gd name="connsiteX181" fmla="*/ 451611 w 1010660"/>
              <a:gd name="connsiteY181" fmla="*/ 1557956 h 1802203"/>
              <a:gd name="connsiteX182" fmla="*/ 446346 w 1010660"/>
              <a:gd name="connsiteY182" fmla="*/ 1561523 h 1802203"/>
              <a:gd name="connsiteX183" fmla="*/ 350715 w 1010660"/>
              <a:gd name="connsiteY183" fmla="*/ 1584454 h 1802203"/>
              <a:gd name="connsiteX184" fmla="*/ 327954 w 1010660"/>
              <a:gd name="connsiteY184" fmla="*/ 1610782 h 1802203"/>
              <a:gd name="connsiteX185" fmla="*/ 327954 w 1010660"/>
              <a:gd name="connsiteY185" fmla="*/ 1649850 h 1802203"/>
              <a:gd name="connsiteX186" fmla="*/ 335428 w 1010660"/>
              <a:gd name="connsiteY186" fmla="*/ 1668194 h 1802203"/>
              <a:gd name="connsiteX187" fmla="*/ 346809 w 1010660"/>
              <a:gd name="connsiteY187" fmla="*/ 1688407 h 1802203"/>
              <a:gd name="connsiteX188" fmla="*/ 351904 w 1010660"/>
              <a:gd name="connsiteY188" fmla="*/ 1693673 h 1802203"/>
              <a:gd name="connsiteX189" fmla="*/ 395558 w 1010660"/>
              <a:gd name="connsiteY189" fmla="*/ 1687219 h 1802203"/>
              <a:gd name="connsiteX190" fmla="*/ 410166 w 1010660"/>
              <a:gd name="connsiteY190" fmla="*/ 1651888 h 1802203"/>
              <a:gd name="connsiteX191" fmla="*/ 398615 w 1010660"/>
              <a:gd name="connsiteY191" fmla="*/ 1632354 h 1802203"/>
              <a:gd name="connsiteX192" fmla="*/ 395388 w 1010660"/>
              <a:gd name="connsiteY192" fmla="*/ 1623182 h 1802203"/>
              <a:gd name="connsiteX193" fmla="*/ 403032 w 1010660"/>
              <a:gd name="connsiteY193" fmla="*/ 1619445 h 1802203"/>
              <a:gd name="connsiteX194" fmla="*/ 500701 w 1010660"/>
              <a:gd name="connsiteY194" fmla="*/ 1603478 h 1802203"/>
              <a:gd name="connsiteX195" fmla="*/ 566606 w 1010660"/>
              <a:gd name="connsiteY195" fmla="*/ 1591928 h 1802203"/>
              <a:gd name="connsiteX196" fmla="*/ 616205 w 1010660"/>
              <a:gd name="connsiteY196" fmla="*/ 1587341 h 1802203"/>
              <a:gd name="connsiteX197" fmla="*/ 638626 w 1010660"/>
              <a:gd name="connsiteY197" fmla="*/ 1604667 h 1802203"/>
              <a:gd name="connsiteX198" fmla="*/ 663935 w 1010660"/>
              <a:gd name="connsiteY198" fmla="*/ 1683312 h 1802203"/>
              <a:gd name="connsiteX199" fmla="*/ 667502 w 1010660"/>
              <a:gd name="connsiteY199" fmla="*/ 1731891 h 1802203"/>
              <a:gd name="connsiteX200" fmla="*/ 665634 w 1010660"/>
              <a:gd name="connsiteY200" fmla="*/ 1757200 h 1802203"/>
              <a:gd name="connsiteX201" fmla="*/ 712345 w 1010660"/>
              <a:gd name="connsiteY201" fmla="*/ 1803402 h 1802203"/>
              <a:gd name="connsiteX202" fmla="*/ 763642 w 1010660"/>
              <a:gd name="connsiteY202" fmla="*/ 1762976 h 1802203"/>
              <a:gd name="connsiteX203" fmla="*/ 760415 w 1010660"/>
              <a:gd name="connsiteY203" fmla="*/ 1742423 h 1802203"/>
              <a:gd name="connsiteX204" fmla="*/ 730860 w 1010660"/>
              <a:gd name="connsiteY204" fmla="*/ 1710319 h 1802203"/>
              <a:gd name="connsiteX205" fmla="*/ 725934 w 1010660"/>
              <a:gd name="connsiteY205" fmla="*/ 1704204 h 1802203"/>
              <a:gd name="connsiteX206" fmla="*/ 695189 w 1010660"/>
              <a:gd name="connsiteY206" fmla="*/ 1594985 h 1802203"/>
              <a:gd name="connsiteX207" fmla="*/ 705890 w 1010660"/>
              <a:gd name="connsiteY207" fmla="*/ 1581736 h 1802203"/>
              <a:gd name="connsiteX208" fmla="*/ 711835 w 1010660"/>
              <a:gd name="connsiteY208" fmla="*/ 1582246 h 1802203"/>
              <a:gd name="connsiteX209" fmla="*/ 783516 w 1010660"/>
              <a:gd name="connsiteY209" fmla="*/ 1589719 h 1802203"/>
              <a:gd name="connsiteX210" fmla="*/ 928236 w 1010660"/>
              <a:gd name="connsiteY210" fmla="*/ 1601270 h 1802203"/>
              <a:gd name="connsiteX211" fmla="*/ 942844 w 1010660"/>
              <a:gd name="connsiteY211" fmla="*/ 1623182 h 1802203"/>
              <a:gd name="connsiteX212" fmla="*/ 943353 w 1010660"/>
              <a:gd name="connsiteY212" fmla="*/ 1639488 h 1802203"/>
              <a:gd name="connsiteX213" fmla="*/ 951506 w 1010660"/>
              <a:gd name="connsiteY213" fmla="*/ 1656984 h 1802203"/>
              <a:gd name="connsiteX214" fmla="*/ 958980 w 1010660"/>
              <a:gd name="connsiteY214" fmla="*/ 1663778 h 1802203"/>
              <a:gd name="connsiteX215" fmla="*/ 989385 w 1010660"/>
              <a:gd name="connsiteY215" fmla="*/ 1666496 h 1802203"/>
              <a:gd name="connsiteX216" fmla="*/ 1002974 w 1010660"/>
              <a:gd name="connsiteY216" fmla="*/ 1659531 h 1802203"/>
              <a:gd name="connsiteX217" fmla="*/ 1010278 w 1010660"/>
              <a:gd name="connsiteY217" fmla="*/ 1613160 h 1802203"/>
              <a:gd name="connsiteX218" fmla="*/ 893245 w 1010660"/>
              <a:gd name="connsiteY218" fmla="*/ 959203 h 1802203"/>
              <a:gd name="connsiteX219" fmla="*/ 911929 w 1010660"/>
              <a:gd name="connsiteY219" fmla="*/ 957674 h 1802203"/>
              <a:gd name="connsiteX220" fmla="*/ 923310 w 1010660"/>
              <a:gd name="connsiteY220" fmla="*/ 963110 h 1802203"/>
              <a:gd name="connsiteX221" fmla="*/ 941655 w 1010660"/>
              <a:gd name="connsiteY221" fmla="*/ 1071989 h 1802203"/>
              <a:gd name="connsiteX222" fmla="*/ 943183 w 1010660"/>
              <a:gd name="connsiteY222" fmla="*/ 1086257 h 1802203"/>
              <a:gd name="connsiteX223" fmla="*/ 942504 w 1010660"/>
              <a:gd name="connsiteY223" fmla="*/ 1086257 h 1802203"/>
              <a:gd name="connsiteX224" fmla="*/ 942504 w 1010660"/>
              <a:gd name="connsiteY224" fmla="*/ 1098147 h 1802203"/>
              <a:gd name="connsiteX225" fmla="*/ 937748 w 1010660"/>
              <a:gd name="connsiteY225" fmla="*/ 1103073 h 1802203"/>
              <a:gd name="connsiteX226" fmla="*/ 932822 w 1010660"/>
              <a:gd name="connsiteY226" fmla="*/ 1098317 h 1802203"/>
              <a:gd name="connsiteX227" fmla="*/ 912269 w 1010660"/>
              <a:gd name="connsiteY227" fmla="*/ 1033261 h 1802203"/>
              <a:gd name="connsiteX228" fmla="*/ 893245 w 1010660"/>
              <a:gd name="connsiteY228" fmla="*/ 974830 h 1802203"/>
              <a:gd name="connsiteX229" fmla="*/ 888998 w 1010660"/>
              <a:gd name="connsiteY229" fmla="*/ 962940 h 1802203"/>
              <a:gd name="connsiteX230" fmla="*/ 893245 w 1010660"/>
              <a:gd name="connsiteY230" fmla="*/ 959203 h 1802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1010660" h="1802203">
                <a:moveTo>
                  <a:pt x="1010278" y="1613160"/>
                </a:moveTo>
                <a:cubicBezTo>
                  <a:pt x="1009089" y="1607894"/>
                  <a:pt x="1006031" y="1602459"/>
                  <a:pt x="998557" y="1603308"/>
                </a:cubicBezTo>
                <a:cubicBezTo>
                  <a:pt x="993801" y="1603818"/>
                  <a:pt x="991253" y="1600760"/>
                  <a:pt x="990404" y="1596344"/>
                </a:cubicBezTo>
                <a:cubicBezTo>
                  <a:pt x="989725" y="1592437"/>
                  <a:pt x="989215" y="1588530"/>
                  <a:pt x="988536" y="1584624"/>
                </a:cubicBezTo>
                <a:cubicBezTo>
                  <a:pt x="986328" y="1571545"/>
                  <a:pt x="981232" y="1566449"/>
                  <a:pt x="968322" y="1564241"/>
                </a:cubicBezTo>
                <a:cubicBezTo>
                  <a:pt x="935879" y="1558975"/>
                  <a:pt x="903606" y="1553540"/>
                  <a:pt x="871163" y="1548444"/>
                </a:cubicBezTo>
                <a:cubicBezTo>
                  <a:pt x="830737" y="1542159"/>
                  <a:pt x="790140" y="1536214"/>
                  <a:pt x="749714" y="1529589"/>
                </a:cubicBezTo>
                <a:cubicBezTo>
                  <a:pt x="738843" y="1527721"/>
                  <a:pt x="728821" y="1521606"/>
                  <a:pt x="717101" y="1522625"/>
                </a:cubicBezTo>
                <a:cubicBezTo>
                  <a:pt x="717271" y="1521946"/>
                  <a:pt x="717441" y="1521096"/>
                  <a:pt x="717441" y="1520417"/>
                </a:cubicBezTo>
                <a:cubicBezTo>
                  <a:pt x="724915" y="1519228"/>
                  <a:pt x="732558" y="1518039"/>
                  <a:pt x="740032" y="1517020"/>
                </a:cubicBezTo>
                <a:cubicBezTo>
                  <a:pt x="741391" y="1516850"/>
                  <a:pt x="743599" y="1515491"/>
                  <a:pt x="743769" y="1518379"/>
                </a:cubicBezTo>
                <a:cubicBezTo>
                  <a:pt x="744109" y="1522795"/>
                  <a:pt x="748015" y="1522455"/>
                  <a:pt x="750563" y="1523474"/>
                </a:cubicBezTo>
                <a:cubicBezTo>
                  <a:pt x="768568" y="1530099"/>
                  <a:pt x="786404" y="1525853"/>
                  <a:pt x="804069" y="1521946"/>
                </a:cubicBezTo>
                <a:cubicBezTo>
                  <a:pt x="810354" y="1520587"/>
                  <a:pt x="812562" y="1514981"/>
                  <a:pt x="813581" y="1509036"/>
                </a:cubicBezTo>
                <a:cubicBezTo>
                  <a:pt x="814600" y="1502922"/>
                  <a:pt x="815110" y="1496637"/>
                  <a:pt x="816129" y="1490522"/>
                </a:cubicBezTo>
                <a:cubicBezTo>
                  <a:pt x="817827" y="1479821"/>
                  <a:pt x="815789" y="1474895"/>
                  <a:pt x="806277" y="1469459"/>
                </a:cubicBezTo>
                <a:cubicBezTo>
                  <a:pt x="800672" y="1466402"/>
                  <a:pt x="798124" y="1462155"/>
                  <a:pt x="798124" y="1455871"/>
                </a:cubicBezTo>
                <a:cubicBezTo>
                  <a:pt x="798124" y="1452473"/>
                  <a:pt x="798124" y="1449076"/>
                  <a:pt x="797274" y="1445849"/>
                </a:cubicBezTo>
                <a:cubicBezTo>
                  <a:pt x="795576" y="1439394"/>
                  <a:pt x="791839" y="1438375"/>
                  <a:pt x="786064" y="1441772"/>
                </a:cubicBezTo>
                <a:cubicBezTo>
                  <a:pt x="776722" y="1447208"/>
                  <a:pt x="767549" y="1452643"/>
                  <a:pt x="758037" y="1457739"/>
                </a:cubicBezTo>
                <a:cubicBezTo>
                  <a:pt x="738164" y="1468440"/>
                  <a:pt x="719649" y="1481349"/>
                  <a:pt x="698586" y="1490012"/>
                </a:cubicBezTo>
                <a:cubicBezTo>
                  <a:pt x="689584" y="1493749"/>
                  <a:pt x="685847" y="1491201"/>
                  <a:pt x="685507" y="1481859"/>
                </a:cubicBezTo>
                <a:cubicBezTo>
                  <a:pt x="684828" y="1460287"/>
                  <a:pt x="683979" y="1438885"/>
                  <a:pt x="683299" y="1417313"/>
                </a:cubicBezTo>
                <a:cubicBezTo>
                  <a:pt x="683129" y="1410688"/>
                  <a:pt x="686526" y="1405932"/>
                  <a:pt x="692302" y="1403214"/>
                </a:cubicBezTo>
                <a:cubicBezTo>
                  <a:pt x="697397" y="1400836"/>
                  <a:pt x="703003" y="1399817"/>
                  <a:pt x="708608" y="1399138"/>
                </a:cubicBezTo>
                <a:cubicBezTo>
                  <a:pt x="734087" y="1395910"/>
                  <a:pt x="759736" y="1392853"/>
                  <a:pt x="784875" y="1387417"/>
                </a:cubicBezTo>
                <a:cubicBezTo>
                  <a:pt x="802710" y="1383681"/>
                  <a:pt x="820375" y="1378755"/>
                  <a:pt x="833794" y="1365675"/>
                </a:cubicBezTo>
                <a:cubicBezTo>
                  <a:pt x="864369" y="1335780"/>
                  <a:pt x="892565" y="1303507"/>
                  <a:pt x="910231" y="1264100"/>
                </a:cubicBezTo>
                <a:cubicBezTo>
                  <a:pt x="921441" y="1239300"/>
                  <a:pt x="934011" y="1214671"/>
                  <a:pt x="935540" y="1186474"/>
                </a:cubicBezTo>
                <a:cubicBezTo>
                  <a:pt x="935710" y="1183417"/>
                  <a:pt x="936219" y="1180020"/>
                  <a:pt x="939616" y="1178661"/>
                </a:cubicBezTo>
                <a:cubicBezTo>
                  <a:pt x="949468" y="1174584"/>
                  <a:pt x="955243" y="1165582"/>
                  <a:pt x="960679" y="1157768"/>
                </a:cubicBezTo>
                <a:cubicBezTo>
                  <a:pt x="971380" y="1142141"/>
                  <a:pt x="975626" y="1123966"/>
                  <a:pt x="976646" y="1104602"/>
                </a:cubicBezTo>
                <a:cubicBezTo>
                  <a:pt x="978684" y="1059590"/>
                  <a:pt x="967473" y="1016615"/>
                  <a:pt x="958301" y="973301"/>
                </a:cubicBezTo>
                <a:cubicBezTo>
                  <a:pt x="957451" y="969564"/>
                  <a:pt x="954904" y="965318"/>
                  <a:pt x="956942" y="961751"/>
                </a:cubicBezTo>
                <a:cubicBezTo>
                  <a:pt x="961698" y="953767"/>
                  <a:pt x="959150" y="945784"/>
                  <a:pt x="957451" y="937970"/>
                </a:cubicBezTo>
                <a:cubicBezTo>
                  <a:pt x="954904" y="925571"/>
                  <a:pt x="953545" y="913511"/>
                  <a:pt x="957961" y="901281"/>
                </a:cubicBezTo>
                <a:cubicBezTo>
                  <a:pt x="959150" y="897884"/>
                  <a:pt x="958980" y="894656"/>
                  <a:pt x="957621" y="891259"/>
                </a:cubicBezTo>
                <a:cubicBezTo>
                  <a:pt x="953884" y="881407"/>
                  <a:pt x="954054" y="871046"/>
                  <a:pt x="957112" y="861364"/>
                </a:cubicBezTo>
                <a:cubicBezTo>
                  <a:pt x="961868" y="845567"/>
                  <a:pt x="962547" y="829770"/>
                  <a:pt x="959829" y="813804"/>
                </a:cubicBezTo>
                <a:cubicBezTo>
                  <a:pt x="958980" y="809047"/>
                  <a:pt x="959660" y="804971"/>
                  <a:pt x="962547" y="801064"/>
                </a:cubicBezTo>
                <a:cubicBezTo>
                  <a:pt x="971210" y="789174"/>
                  <a:pt x="967813" y="780171"/>
                  <a:pt x="953205" y="776435"/>
                </a:cubicBezTo>
                <a:cubicBezTo>
                  <a:pt x="950487" y="775755"/>
                  <a:pt x="947600" y="775246"/>
                  <a:pt x="944882" y="774566"/>
                </a:cubicBezTo>
                <a:cubicBezTo>
                  <a:pt x="930953" y="770999"/>
                  <a:pt x="930614" y="770489"/>
                  <a:pt x="930784" y="756561"/>
                </a:cubicBezTo>
                <a:cubicBezTo>
                  <a:pt x="930784" y="752315"/>
                  <a:pt x="931293" y="748068"/>
                  <a:pt x="931463" y="743822"/>
                </a:cubicBezTo>
                <a:cubicBezTo>
                  <a:pt x="932992" y="712398"/>
                  <a:pt x="939786" y="681483"/>
                  <a:pt x="939107" y="650059"/>
                </a:cubicBezTo>
                <a:cubicBezTo>
                  <a:pt x="938767" y="637490"/>
                  <a:pt x="928406" y="630526"/>
                  <a:pt x="916685" y="635112"/>
                </a:cubicBezTo>
                <a:cubicBezTo>
                  <a:pt x="902587" y="640547"/>
                  <a:pt x="901228" y="639698"/>
                  <a:pt x="902077" y="624581"/>
                </a:cubicBezTo>
                <a:cubicBezTo>
                  <a:pt x="902077" y="623392"/>
                  <a:pt x="902247" y="622372"/>
                  <a:pt x="902417" y="621183"/>
                </a:cubicBezTo>
                <a:cubicBezTo>
                  <a:pt x="908702" y="596044"/>
                  <a:pt x="906154" y="570565"/>
                  <a:pt x="907173" y="545087"/>
                </a:cubicBezTo>
                <a:cubicBezTo>
                  <a:pt x="908022" y="521816"/>
                  <a:pt x="906324" y="499395"/>
                  <a:pt x="896132" y="478162"/>
                </a:cubicBezTo>
                <a:cubicBezTo>
                  <a:pt x="893584" y="472896"/>
                  <a:pt x="890697" y="467631"/>
                  <a:pt x="888489" y="462195"/>
                </a:cubicBezTo>
                <a:cubicBezTo>
                  <a:pt x="886620" y="457779"/>
                  <a:pt x="884412" y="452344"/>
                  <a:pt x="887300" y="448267"/>
                </a:cubicBezTo>
                <a:cubicBezTo>
                  <a:pt x="892396" y="441303"/>
                  <a:pt x="891376" y="433829"/>
                  <a:pt x="891376" y="426355"/>
                </a:cubicBezTo>
                <a:cubicBezTo>
                  <a:pt x="891376" y="415484"/>
                  <a:pt x="898850" y="411238"/>
                  <a:pt x="908702" y="416333"/>
                </a:cubicBezTo>
                <a:cubicBezTo>
                  <a:pt x="911759" y="417862"/>
                  <a:pt x="914817" y="420240"/>
                  <a:pt x="919233" y="418881"/>
                </a:cubicBezTo>
                <a:cubicBezTo>
                  <a:pt x="916515" y="411747"/>
                  <a:pt x="910401" y="405462"/>
                  <a:pt x="913798" y="397819"/>
                </a:cubicBezTo>
                <a:cubicBezTo>
                  <a:pt x="919233" y="385759"/>
                  <a:pt x="916855" y="373359"/>
                  <a:pt x="915836" y="361129"/>
                </a:cubicBezTo>
                <a:cubicBezTo>
                  <a:pt x="915326" y="354165"/>
                  <a:pt x="912779" y="346861"/>
                  <a:pt x="915157" y="340067"/>
                </a:cubicBezTo>
                <a:cubicBezTo>
                  <a:pt x="922460" y="318834"/>
                  <a:pt x="918724" y="294545"/>
                  <a:pt x="933501" y="275520"/>
                </a:cubicBezTo>
                <a:cubicBezTo>
                  <a:pt x="933841" y="258704"/>
                  <a:pt x="943693" y="243417"/>
                  <a:pt x="941315" y="225922"/>
                </a:cubicBezTo>
                <a:cubicBezTo>
                  <a:pt x="940296" y="218108"/>
                  <a:pt x="940805" y="210125"/>
                  <a:pt x="940635" y="202141"/>
                </a:cubicBezTo>
                <a:cubicBezTo>
                  <a:pt x="940466" y="188213"/>
                  <a:pt x="939616" y="173945"/>
                  <a:pt x="934521" y="161205"/>
                </a:cubicBezTo>
                <a:cubicBezTo>
                  <a:pt x="929765" y="148806"/>
                  <a:pt x="933162" y="133348"/>
                  <a:pt x="920592" y="124006"/>
                </a:cubicBezTo>
                <a:cubicBezTo>
                  <a:pt x="914307" y="119250"/>
                  <a:pt x="917704" y="111437"/>
                  <a:pt x="914477" y="105661"/>
                </a:cubicBezTo>
                <a:cubicBezTo>
                  <a:pt x="907683" y="93262"/>
                  <a:pt x="900379" y="80692"/>
                  <a:pt x="893415" y="67783"/>
                </a:cubicBezTo>
                <a:cubicBezTo>
                  <a:pt x="871673" y="27696"/>
                  <a:pt x="841098" y="1028"/>
                  <a:pt x="792858" y="9"/>
                </a:cubicBezTo>
                <a:cubicBezTo>
                  <a:pt x="784535" y="-161"/>
                  <a:pt x="778420" y="2047"/>
                  <a:pt x="773834" y="8332"/>
                </a:cubicBezTo>
                <a:cubicBezTo>
                  <a:pt x="769078" y="14957"/>
                  <a:pt x="764322" y="21751"/>
                  <a:pt x="760415" y="28885"/>
                </a:cubicBezTo>
                <a:cubicBezTo>
                  <a:pt x="755659" y="37718"/>
                  <a:pt x="750393" y="40266"/>
                  <a:pt x="741221" y="35849"/>
                </a:cubicBezTo>
                <a:cubicBezTo>
                  <a:pt x="735786" y="33132"/>
                  <a:pt x="730010" y="32112"/>
                  <a:pt x="724235" y="30923"/>
                </a:cubicBezTo>
                <a:cubicBezTo>
                  <a:pt x="701814" y="26677"/>
                  <a:pt x="679053" y="25828"/>
                  <a:pt x="656801" y="30074"/>
                </a:cubicBezTo>
                <a:cubicBezTo>
                  <a:pt x="628435" y="35510"/>
                  <a:pt x="605674" y="52156"/>
                  <a:pt x="585630" y="72029"/>
                </a:cubicBezTo>
                <a:cubicBezTo>
                  <a:pt x="576628" y="81032"/>
                  <a:pt x="569833" y="91903"/>
                  <a:pt x="566946" y="104812"/>
                </a:cubicBezTo>
                <a:cubicBezTo>
                  <a:pt x="560831" y="132669"/>
                  <a:pt x="561171" y="161035"/>
                  <a:pt x="560491" y="189232"/>
                </a:cubicBezTo>
                <a:cubicBezTo>
                  <a:pt x="560321" y="195347"/>
                  <a:pt x="560831" y="200952"/>
                  <a:pt x="563209" y="206558"/>
                </a:cubicBezTo>
                <a:cubicBezTo>
                  <a:pt x="570853" y="224223"/>
                  <a:pt x="569324" y="241888"/>
                  <a:pt x="563379" y="259554"/>
                </a:cubicBezTo>
                <a:cubicBezTo>
                  <a:pt x="561510" y="264989"/>
                  <a:pt x="561680" y="270764"/>
                  <a:pt x="561340" y="276370"/>
                </a:cubicBezTo>
                <a:cubicBezTo>
                  <a:pt x="560831" y="283334"/>
                  <a:pt x="563039" y="287750"/>
                  <a:pt x="570853" y="288260"/>
                </a:cubicBezTo>
                <a:cubicBezTo>
                  <a:pt x="580534" y="288939"/>
                  <a:pt x="584951" y="294205"/>
                  <a:pt x="584781" y="303887"/>
                </a:cubicBezTo>
                <a:cubicBezTo>
                  <a:pt x="584781" y="307624"/>
                  <a:pt x="585970" y="311021"/>
                  <a:pt x="590386" y="312380"/>
                </a:cubicBezTo>
                <a:cubicBezTo>
                  <a:pt x="604654" y="317136"/>
                  <a:pt x="606353" y="320533"/>
                  <a:pt x="601937" y="335311"/>
                </a:cubicBezTo>
                <a:cubicBezTo>
                  <a:pt x="601087" y="338198"/>
                  <a:pt x="600918" y="339897"/>
                  <a:pt x="603635" y="341595"/>
                </a:cubicBezTo>
                <a:cubicBezTo>
                  <a:pt x="610599" y="345842"/>
                  <a:pt x="613827" y="352466"/>
                  <a:pt x="616205" y="359940"/>
                </a:cubicBezTo>
                <a:cubicBezTo>
                  <a:pt x="619772" y="370981"/>
                  <a:pt x="626227" y="375397"/>
                  <a:pt x="637947" y="374888"/>
                </a:cubicBezTo>
                <a:cubicBezTo>
                  <a:pt x="645590" y="374548"/>
                  <a:pt x="653234" y="373869"/>
                  <a:pt x="660708" y="372510"/>
                </a:cubicBezTo>
                <a:cubicBezTo>
                  <a:pt x="671239" y="370641"/>
                  <a:pt x="679222" y="374208"/>
                  <a:pt x="685168" y="382362"/>
                </a:cubicBezTo>
                <a:cubicBezTo>
                  <a:pt x="689924" y="388646"/>
                  <a:pt x="694000" y="395441"/>
                  <a:pt x="698247" y="402065"/>
                </a:cubicBezTo>
                <a:cubicBezTo>
                  <a:pt x="705381" y="413106"/>
                  <a:pt x="705041" y="414975"/>
                  <a:pt x="694680" y="422788"/>
                </a:cubicBezTo>
                <a:cubicBezTo>
                  <a:pt x="693321" y="423807"/>
                  <a:pt x="691962" y="424826"/>
                  <a:pt x="690603" y="425846"/>
                </a:cubicBezTo>
                <a:cubicBezTo>
                  <a:pt x="675995" y="436547"/>
                  <a:pt x="664954" y="450305"/>
                  <a:pt x="656971" y="466442"/>
                </a:cubicBezTo>
                <a:cubicBezTo>
                  <a:pt x="651196" y="478162"/>
                  <a:pt x="649327" y="492091"/>
                  <a:pt x="637607" y="500414"/>
                </a:cubicBezTo>
                <a:cubicBezTo>
                  <a:pt x="635399" y="501942"/>
                  <a:pt x="635908" y="505000"/>
                  <a:pt x="635229" y="507378"/>
                </a:cubicBezTo>
                <a:cubicBezTo>
                  <a:pt x="632851" y="516890"/>
                  <a:pt x="633021" y="527251"/>
                  <a:pt x="628605" y="536084"/>
                </a:cubicBezTo>
                <a:cubicBezTo>
                  <a:pt x="619942" y="553919"/>
                  <a:pt x="611449" y="571754"/>
                  <a:pt x="601597" y="588910"/>
                </a:cubicBezTo>
                <a:cubicBezTo>
                  <a:pt x="587499" y="613200"/>
                  <a:pt x="576798" y="638169"/>
                  <a:pt x="576118" y="666876"/>
                </a:cubicBezTo>
                <a:cubicBezTo>
                  <a:pt x="575778" y="681993"/>
                  <a:pt x="568474" y="695752"/>
                  <a:pt x="566776" y="710699"/>
                </a:cubicBezTo>
                <a:cubicBezTo>
                  <a:pt x="563209" y="740424"/>
                  <a:pt x="558453" y="769980"/>
                  <a:pt x="552847" y="799535"/>
                </a:cubicBezTo>
                <a:cubicBezTo>
                  <a:pt x="551998" y="804291"/>
                  <a:pt x="550300" y="808878"/>
                  <a:pt x="547582" y="812784"/>
                </a:cubicBezTo>
                <a:cubicBezTo>
                  <a:pt x="543505" y="818390"/>
                  <a:pt x="539768" y="819579"/>
                  <a:pt x="532804" y="815332"/>
                </a:cubicBezTo>
                <a:cubicBezTo>
                  <a:pt x="517177" y="805990"/>
                  <a:pt x="505457" y="802253"/>
                  <a:pt x="491189" y="818220"/>
                </a:cubicBezTo>
                <a:cubicBezTo>
                  <a:pt x="482866" y="827392"/>
                  <a:pt x="472334" y="835545"/>
                  <a:pt x="458406" y="835885"/>
                </a:cubicBezTo>
                <a:cubicBezTo>
                  <a:pt x="440571" y="836395"/>
                  <a:pt x="425114" y="844038"/>
                  <a:pt x="411015" y="853720"/>
                </a:cubicBezTo>
                <a:cubicBezTo>
                  <a:pt x="404391" y="858307"/>
                  <a:pt x="400654" y="861024"/>
                  <a:pt x="394199" y="854400"/>
                </a:cubicBezTo>
                <a:cubicBezTo>
                  <a:pt x="388424" y="848625"/>
                  <a:pt x="379761" y="850153"/>
                  <a:pt x="375345" y="856948"/>
                </a:cubicBezTo>
                <a:cubicBezTo>
                  <a:pt x="372967" y="860854"/>
                  <a:pt x="370249" y="861874"/>
                  <a:pt x="367361" y="858646"/>
                </a:cubicBezTo>
                <a:cubicBezTo>
                  <a:pt x="362945" y="853550"/>
                  <a:pt x="359208" y="855759"/>
                  <a:pt x="355471" y="859156"/>
                </a:cubicBezTo>
                <a:cubicBezTo>
                  <a:pt x="352414" y="861704"/>
                  <a:pt x="349526" y="864421"/>
                  <a:pt x="346469" y="866800"/>
                </a:cubicBezTo>
                <a:cubicBezTo>
                  <a:pt x="337806" y="873934"/>
                  <a:pt x="329143" y="882427"/>
                  <a:pt x="318102" y="884125"/>
                </a:cubicBezTo>
                <a:cubicBezTo>
                  <a:pt x="303664" y="886333"/>
                  <a:pt x="289566" y="890240"/>
                  <a:pt x="274788" y="891259"/>
                </a:cubicBezTo>
                <a:cubicBezTo>
                  <a:pt x="256444" y="892618"/>
                  <a:pt x="237929" y="891599"/>
                  <a:pt x="219754" y="894487"/>
                </a:cubicBezTo>
                <a:cubicBezTo>
                  <a:pt x="214998" y="895166"/>
                  <a:pt x="213469" y="893128"/>
                  <a:pt x="211771" y="889391"/>
                </a:cubicBezTo>
                <a:cubicBezTo>
                  <a:pt x="203617" y="870706"/>
                  <a:pt x="195124" y="852192"/>
                  <a:pt x="186801" y="833677"/>
                </a:cubicBezTo>
                <a:cubicBezTo>
                  <a:pt x="153509" y="759449"/>
                  <a:pt x="120047" y="685220"/>
                  <a:pt x="87094" y="610992"/>
                </a:cubicBezTo>
                <a:cubicBezTo>
                  <a:pt x="84207" y="604707"/>
                  <a:pt x="81998" y="604367"/>
                  <a:pt x="76393" y="607255"/>
                </a:cubicBezTo>
                <a:cubicBezTo>
                  <a:pt x="52783" y="619485"/>
                  <a:pt x="29172" y="631545"/>
                  <a:pt x="5222" y="643095"/>
                </a:cubicBezTo>
                <a:cubicBezTo>
                  <a:pt x="-1063" y="646153"/>
                  <a:pt x="-893" y="648701"/>
                  <a:pt x="1655" y="654306"/>
                </a:cubicBezTo>
                <a:cubicBezTo>
                  <a:pt x="13036" y="678596"/>
                  <a:pt x="23907" y="703225"/>
                  <a:pt x="35117" y="727515"/>
                </a:cubicBezTo>
                <a:cubicBezTo>
                  <a:pt x="71807" y="807689"/>
                  <a:pt x="107477" y="888202"/>
                  <a:pt x="141789" y="969394"/>
                </a:cubicBezTo>
                <a:cubicBezTo>
                  <a:pt x="145696" y="978567"/>
                  <a:pt x="147904" y="986890"/>
                  <a:pt x="138561" y="994194"/>
                </a:cubicBezTo>
                <a:cubicBezTo>
                  <a:pt x="136863" y="995553"/>
                  <a:pt x="135674" y="997931"/>
                  <a:pt x="135334" y="999969"/>
                </a:cubicBezTo>
                <a:cubicBezTo>
                  <a:pt x="133975" y="1006254"/>
                  <a:pt x="129729" y="1009991"/>
                  <a:pt x="125143" y="1013897"/>
                </a:cubicBezTo>
                <a:cubicBezTo>
                  <a:pt x="107138" y="1029524"/>
                  <a:pt x="94568" y="1047529"/>
                  <a:pt x="96436" y="1073178"/>
                </a:cubicBezTo>
                <a:cubicBezTo>
                  <a:pt x="97456" y="1088466"/>
                  <a:pt x="96776" y="1103753"/>
                  <a:pt x="96946" y="1119040"/>
                </a:cubicBezTo>
                <a:cubicBezTo>
                  <a:pt x="96946" y="1122437"/>
                  <a:pt x="97286" y="1125835"/>
                  <a:pt x="98305" y="1129062"/>
                </a:cubicBezTo>
                <a:cubicBezTo>
                  <a:pt x="102381" y="1142141"/>
                  <a:pt x="104760" y="1155390"/>
                  <a:pt x="105779" y="1168979"/>
                </a:cubicBezTo>
                <a:cubicBezTo>
                  <a:pt x="108157" y="1200063"/>
                  <a:pt x="112063" y="1230977"/>
                  <a:pt x="120726" y="1260872"/>
                </a:cubicBezTo>
                <a:cubicBezTo>
                  <a:pt x="132277" y="1300959"/>
                  <a:pt x="144676" y="1340876"/>
                  <a:pt x="157076" y="1380793"/>
                </a:cubicBezTo>
                <a:cubicBezTo>
                  <a:pt x="163021" y="1399987"/>
                  <a:pt x="167268" y="1419521"/>
                  <a:pt x="171514" y="1439224"/>
                </a:cubicBezTo>
                <a:cubicBezTo>
                  <a:pt x="176610" y="1461985"/>
                  <a:pt x="176270" y="1483727"/>
                  <a:pt x="162512" y="1504110"/>
                </a:cubicBezTo>
                <a:cubicBezTo>
                  <a:pt x="154019" y="1516680"/>
                  <a:pt x="147394" y="1530609"/>
                  <a:pt x="140430" y="1544197"/>
                </a:cubicBezTo>
                <a:cubicBezTo>
                  <a:pt x="136693" y="1551501"/>
                  <a:pt x="131597" y="1556257"/>
                  <a:pt x="123274" y="1557786"/>
                </a:cubicBezTo>
                <a:cubicBezTo>
                  <a:pt x="113592" y="1559485"/>
                  <a:pt x="103910" y="1561693"/>
                  <a:pt x="94228" y="1563731"/>
                </a:cubicBezTo>
                <a:cubicBezTo>
                  <a:pt x="90661" y="1564580"/>
                  <a:pt x="87604" y="1565599"/>
                  <a:pt x="85226" y="1569167"/>
                </a:cubicBezTo>
                <a:cubicBezTo>
                  <a:pt x="78092" y="1579698"/>
                  <a:pt x="70108" y="1589550"/>
                  <a:pt x="59917" y="1597533"/>
                </a:cubicBezTo>
                <a:cubicBezTo>
                  <a:pt x="47007" y="1607724"/>
                  <a:pt x="44120" y="1620974"/>
                  <a:pt x="47347" y="1636940"/>
                </a:cubicBezTo>
                <a:cubicBezTo>
                  <a:pt x="51424" y="1656984"/>
                  <a:pt x="66202" y="1666156"/>
                  <a:pt x="82848" y="1670233"/>
                </a:cubicBezTo>
                <a:cubicBezTo>
                  <a:pt x="110874" y="1677197"/>
                  <a:pt x="139750" y="1680764"/>
                  <a:pt x="168626" y="1675668"/>
                </a:cubicBezTo>
                <a:cubicBezTo>
                  <a:pt x="197333" y="1670572"/>
                  <a:pt x="219754" y="1658003"/>
                  <a:pt x="225699" y="1626239"/>
                </a:cubicBezTo>
                <a:cubicBezTo>
                  <a:pt x="227398" y="1616897"/>
                  <a:pt x="233343" y="1609763"/>
                  <a:pt x="241496" y="1605007"/>
                </a:cubicBezTo>
                <a:cubicBezTo>
                  <a:pt x="251687" y="1599062"/>
                  <a:pt x="262389" y="1593626"/>
                  <a:pt x="272750" y="1588021"/>
                </a:cubicBezTo>
                <a:cubicBezTo>
                  <a:pt x="280733" y="1583774"/>
                  <a:pt x="282092" y="1584284"/>
                  <a:pt x="282092" y="1593966"/>
                </a:cubicBezTo>
                <a:cubicBezTo>
                  <a:pt x="282262" y="1610272"/>
                  <a:pt x="283621" y="1626749"/>
                  <a:pt x="279884" y="1643055"/>
                </a:cubicBezTo>
                <a:cubicBezTo>
                  <a:pt x="278355" y="1649340"/>
                  <a:pt x="284300" y="1652397"/>
                  <a:pt x="287698" y="1653417"/>
                </a:cubicBezTo>
                <a:cubicBezTo>
                  <a:pt x="292114" y="1654606"/>
                  <a:pt x="290925" y="1648830"/>
                  <a:pt x="291095" y="1645943"/>
                </a:cubicBezTo>
                <a:cubicBezTo>
                  <a:pt x="291944" y="1632184"/>
                  <a:pt x="292284" y="1618256"/>
                  <a:pt x="292963" y="1604327"/>
                </a:cubicBezTo>
                <a:cubicBezTo>
                  <a:pt x="293473" y="1595834"/>
                  <a:pt x="293813" y="1587511"/>
                  <a:pt x="295681" y="1579188"/>
                </a:cubicBezTo>
                <a:cubicBezTo>
                  <a:pt x="298229" y="1567638"/>
                  <a:pt x="305363" y="1558805"/>
                  <a:pt x="311648" y="1549633"/>
                </a:cubicBezTo>
                <a:cubicBezTo>
                  <a:pt x="318612" y="1539441"/>
                  <a:pt x="322349" y="1529250"/>
                  <a:pt x="316234" y="1517190"/>
                </a:cubicBezTo>
                <a:cubicBezTo>
                  <a:pt x="314535" y="1513962"/>
                  <a:pt x="315045" y="1510395"/>
                  <a:pt x="316743" y="1507338"/>
                </a:cubicBezTo>
                <a:cubicBezTo>
                  <a:pt x="323028" y="1495618"/>
                  <a:pt x="319631" y="1484916"/>
                  <a:pt x="313686" y="1474385"/>
                </a:cubicBezTo>
                <a:cubicBezTo>
                  <a:pt x="308760" y="1465553"/>
                  <a:pt x="300947" y="1459268"/>
                  <a:pt x="294662" y="1451794"/>
                </a:cubicBezTo>
                <a:cubicBezTo>
                  <a:pt x="290755" y="1447378"/>
                  <a:pt x="287528" y="1444490"/>
                  <a:pt x="281073" y="1446189"/>
                </a:cubicBezTo>
                <a:cubicBezTo>
                  <a:pt x="276317" y="1447378"/>
                  <a:pt x="272920" y="1444830"/>
                  <a:pt x="272071" y="1439734"/>
                </a:cubicBezTo>
                <a:cubicBezTo>
                  <a:pt x="271391" y="1436167"/>
                  <a:pt x="270882" y="1432430"/>
                  <a:pt x="270542" y="1428863"/>
                </a:cubicBezTo>
                <a:cubicBezTo>
                  <a:pt x="266975" y="1386738"/>
                  <a:pt x="275298" y="1345292"/>
                  <a:pt x="278355" y="1303677"/>
                </a:cubicBezTo>
                <a:cubicBezTo>
                  <a:pt x="280564" y="1273272"/>
                  <a:pt x="285829" y="1243037"/>
                  <a:pt x="285659" y="1212293"/>
                </a:cubicBezTo>
                <a:cubicBezTo>
                  <a:pt x="285659" y="1202101"/>
                  <a:pt x="285150" y="1191230"/>
                  <a:pt x="280564" y="1182398"/>
                </a:cubicBezTo>
                <a:cubicBezTo>
                  <a:pt x="274958" y="1171527"/>
                  <a:pt x="273769" y="1159806"/>
                  <a:pt x="269862" y="1148596"/>
                </a:cubicBezTo>
                <a:cubicBezTo>
                  <a:pt x="267315" y="1141292"/>
                  <a:pt x="270372" y="1137725"/>
                  <a:pt x="278016" y="1137725"/>
                </a:cubicBezTo>
                <a:cubicBezTo>
                  <a:pt x="289906" y="1137555"/>
                  <a:pt x="301796" y="1138404"/>
                  <a:pt x="313686" y="1138234"/>
                </a:cubicBezTo>
                <a:cubicBezTo>
                  <a:pt x="321160" y="1138064"/>
                  <a:pt x="324217" y="1140952"/>
                  <a:pt x="323708" y="1148596"/>
                </a:cubicBezTo>
                <a:cubicBezTo>
                  <a:pt x="323198" y="1159636"/>
                  <a:pt x="328803" y="1167280"/>
                  <a:pt x="337296" y="1174414"/>
                </a:cubicBezTo>
                <a:cubicBezTo>
                  <a:pt x="351055" y="1185625"/>
                  <a:pt x="368041" y="1187154"/>
                  <a:pt x="383668" y="1187663"/>
                </a:cubicBezTo>
                <a:cubicBezTo>
                  <a:pt x="424944" y="1189362"/>
                  <a:pt x="466049" y="1193269"/>
                  <a:pt x="507325" y="1194797"/>
                </a:cubicBezTo>
                <a:cubicBezTo>
                  <a:pt x="514120" y="1194967"/>
                  <a:pt x="517007" y="1197345"/>
                  <a:pt x="517007" y="1204309"/>
                </a:cubicBezTo>
                <a:cubicBezTo>
                  <a:pt x="516837" y="1234884"/>
                  <a:pt x="513100" y="1265289"/>
                  <a:pt x="509194" y="1295524"/>
                </a:cubicBezTo>
                <a:cubicBezTo>
                  <a:pt x="504947" y="1328986"/>
                  <a:pt x="502229" y="1362448"/>
                  <a:pt x="499851" y="1395910"/>
                </a:cubicBezTo>
                <a:cubicBezTo>
                  <a:pt x="499512" y="1401176"/>
                  <a:pt x="501210" y="1403724"/>
                  <a:pt x="506816" y="1404064"/>
                </a:cubicBezTo>
                <a:cubicBezTo>
                  <a:pt x="535522" y="1405592"/>
                  <a:pt x="564228" y="1410688"/>
                  <a:pt x="593104" y="1408140"/>
                </a:cubicBezTo>
                <a:cubicBezTo>
                  <a:pt x="597520" y="1407801"/>
                  <a:pt x="602107" y="1407970"/>
                  <a:pt x="606693" y="1407970"/>
                </a:cubicBezTo>
                <a:cubicBezTo>
                  <a:pt x="612128" y="1407970"/>
                  <a:pt x="615016" y="1410348"/>
                  <a:pt x="615016" y="1416293"/>
                </a:cubicBezTo>
                <a:cubicBezTo>
                  <a:pt x="614676" y="1439564"/>
                  <a:pt x="614506" y="1462665"/>
                  <a:pt x="614167" y="1485936"/>
                </a:cubicBezTo>
                <a:cubicBezTo>
                  <a:pt x="614167" y="1488484"/>
                  <a:pt x="614336" y="1491201"/>
                  <a:pt x="610430" y="1490861"/>
                </a:cubicBezTo>
                <a:cubicBezTo>
                  <a:pt x="593953" y="1489672"/>
                  <a:pt x="577137" y="1491541"/>
                  <a:pt x="560831" y="1486105"/>
                </a:cubicBezTo>
                <a:cubicBezTo>
                  <a:pt x="524991" y="1474046"/>
                  <a:pt x="488980" y="1462325"/>
                  <a:pt x="452801" y="1450945"/>
                </a:cubicBezTo>
                <a:cubicBezTo>
                  <a:pt x="438363" y="1446358"/>
                  <a:pt x="436154" y="1447717"/>
                  <a:pt x="429870" y="1458928"/>
                </a:cubicBezTo>
                <a:cubicBezTo>
                  <a:pt x="428341" y="1461646"/>
                  <a:pt x="428341" y="1464194"/>
                  <a:pt x="428341" y="1467081"/>
                </a:cubicBezTo>
                <a:cubicBezTo>
                  <a:pt x="428341" y="1479821"/>
                  <a:pt x="428511" y="1492560"/>
                  <a:pt x="428171" y="1505300"/>
                </a:cubicBezTo>
                <a:cubicBezTo>
                  <a:pt x="428001" y="1512264"/>
                  <a:pt x="428341" y="1518718"/>
                  <a:pt x="434626" y="1523474"/>
                </a:cubicBezTo>
                <a:cubicBezTo>
                  <a:pt x="437004" y="1525343"/>
                  <a:pt x="439042" y="1528570"/>
                  <a:pt x="438193" y="1531628"/>
                </a:cubicBezTo>
                <a:cubicBezTo>
                  <a:pt x="435645" y="1541479"/>
                  <a:pt x="440571" y="1547085"/>
                  <a:pt x="448214" y="1551671"/>
                </a:cubicBezTo>
                <a:cubicBezTo>
                  <a:pt x="450592" y="1553030"/>
                  <a:pt x="451951" y="1555238"/>
                  <a:pt x="451611" y="1557956"/>
                </a:cubicBezTo>
                <a:cubicBezTo>
                  <a:pt x="451272" y="1560843"/>
                  <a:pt x="448554" y="1560843"/>
                  <a:pt x="446346" y="1561523"/>
                </a:cubicBezTo>
                <a:cubicBezTo>
                  <a:pt x="414582" y="1569846"/>
                  <a:pt x="382988" y="1578679"/>
                  <a:pt x="350715" y="1584454"/>
                </a:cubicBezTo>
                <a:cubicBezTo>
                  <a:pt x="336277" y="1587002"/>
                  <a:pt x="327954" y="1598722"/>
                  <a:pt x="327954" y="1610782"/>
                </a:cubicBezTo>
                <a:cubicBezTo>
                  <a:pt x="327954" y="1623861"/>
                  <a:pt x="327784" y="1636770"/>
                  <a:pt x="327954" y="1649850"/>
                </a:cubicBezTo>
                <a:cubicBezTo>
                  <a:pt x="327954" y="1656984"/>
                  <a:pt x="330332" y="1662929"/>
                  <a:pt x="335428" y="1668194"/>
                </a:cubicBezTo>
                <a:cubicBezTo>
                  <a:pt x="340863" y="1673800"/>
                  <a:pt x="346639" y="1679575"/>
                  <a:pt x="346809" y="1688407"/>
                </a:cubicBezTo>
                <a:cubicBezTo>
                  <a:pt x="346809" y="1691125"/>
                  <a:pt x="349866" y="1692314"/>
                  <a:pt x="351904" y="1693673"/>
                </a:cubicBezTo>
                <a:cubicBezTo>
                  <a:pt x="363285" y="1701317"/>
                  <a:pt x="383498" y="1698259"/>
                  <a:pt x="395558" y="1687219"/>
                </a:cubicBezTo>
                <a:cubicBezTo>
                  <a:pt x="405919" y="1677706"/>
                  <a:pt x="408637" y="1664627"/>
                  <a:pt x="410166" y="1651888"/>
                </a:cubicBezTo>
                <a:cubicBezTo>
                  <a:pt x="411015" y="1643905"/>
                  <a:pt x="405070" y="1637450"/>
                  <a:pt x="398615" y="1632354"/>
                </a:cubicBezTo>
                <a:cubicBezTo>
                  <a:pt x="395728" y="1630146"/>
                  <a:pt x="394539" y="1626919"/>
                  <a:pt x="395388" y="1623182"/>
                </a:cubicBezTo>
                <a:cubicBezTo>
                  <a:pt x="396407" y="1619105"/>
                  <a:pt x="400314" y="1619785"/>
                  <a:pt x="403032" y="1619445"/>
                </a:cubicBezTo>
                <a:cubicBezTo>
                  <a:pt x="435645" y="1614349"/>
                  <a:pt x="468597" y="1611971"/>
                  <a:pt x="500701" y="1603478"/>
                </a:cubicBezTo>
                <a:cubicBezTo>
                  <a:pt x="522103" y="1597703"/>
                  <a:pt x="544694" y="1595665"/>
                  <a:pt x="566606" y="1591928"/>
                </a:cubicBezTo>
                <a:cubicBezTo>
                  <a:pt x="583082" y="1589210"/>
                  <a:pt x="599389" y="1584963"/>
                  <a:pt x="616205" y="1587341"/>
                </a:cubicBezTo>
                <a:cubicBezTo>
                  <a:pt x="626736" y="1588870"/>
                  <a:pt x="634719" y="1592947"/>
                  <a:pt x="638626" y="1604667"/>
                </a:cubicBezTo>
                <a:cubicBezTo>
                  <a:pt x="647629" y="1630655"/>
                  <a:pt x="655952" y="1656984"/>
                  <a:pt x="663935" y="1683312"/>
                </a:cubicBezTo>
                <a:cubicBezTo>
                  <a:pt x="668861" y="1699448"/>
                  <a:pt x="672938" y="1715075"/>
                  <a:pt x="667502" y="1731891"/>
                </a:cubicBezTo>
                <a:cubicBezTo>
                  <a:pt x="664954" y="1739875"/>
                  <a:pt x="665124" y="1748707"/>
                  <a:pt x="665634" y="1757200"/>
                </a:cubicBezTo>
                <a:cubicBezTo>
                  <a:pt x="666993" y="1780471"/>
                  <a:pt x="688735" y="1802043"/>
                  <a:pt x="712345" y="1803402"/>
                </a:cubicBezTo>
                <a:cubicBezTo>
                  <a:pt x="734257" y="1804591"/>
                  <a:pt x="759905" y="1784378"/>
                  <a:pt x="763642" y="1762976"/>
                </a:cubicBezTo>
                <a:cubicBezTo>
                  <a:pt x="765001" y="1755842"/>
                  <a:pt x="763642" y="1748877"/>
                  <a:pt x="760415" y="1742423"/>
                </a:cubicBezTo>
                <a:cubicBezTo>
                  <a:pt x="753791" y="1728664"/>
                  <a:pt x="742580" y="1719152"/>
                  <a:pt x="730860" y="1710319"/>
                </a:cubicBezTo>
                <a:cubicBezTo>
                  <a:pt x="728482" y="1708451"/>
                  <a:pt x="726783" y="1707092"/>
                  <a:pt x="725934" y="1704204"/>
                </a:cubicBezTo>
                <a:cubicBezTo>
                  <a:pt x="714553" y="1668024"/>
                  <a:pt x="702663" y="1632184"/>
                  <a:pt x="695189" y="1594985"/>
                </a:cubicBezTo>
                <a:cubicBezTo>
                  <a:pt x="692811" y="1583435"/>
                  <a:pt x="694000" y="1581906"/>
                  <a:pt x="705890" y="1581736"/>
                </a:cubicBezTo>
                <a:cubicBezTo>
                  <a:pt x="707929" y="1581736"/>
                  <a:pt x="709797" y="1582076"/>
                  <a:pt x="711835" y="1582246"/>
                </a:cubicBezTo>
                <a:cubicBezTo>
                  <a:pt x="735786" y="1584793"/>
                  <a:pt x="759566" y="1587681"/>
                  <a:pt x="783516" y="1589719"/>
                </a:cubicBezTo>
                <a:cubicBezTo>
                  <a:pt x="831756" y="1593626"/>
                  <a:pt x="879996" y="1596514"/>
                  <a:pt x="928236" y="1601270"/>
                </a:cubicBezTo>
                <a:cubicBezTo>
                  <a:pt x="948449" y="1603308"/>
                  <a:pt x="948449" y="1603138"/>
                  <a:pt x="942844" y="1623182"/>
                </a:cubicBezTo>
                <a:cubicBezTo>
                  <a:pt x="941315" y="1628617"/>
                  <a:pt x="939446" y="1634732"/>
                  <a:pt x="943353" y="1639488"/>
                </a:cubicBezTo>
                <a:cubicBezTo>
                  <a:pt x="947600" y="1644754"/>
                  <a:pt x="950148" y="1650529"/>
                  <a:pt x="951506" y="1656984"/>
                </a:cubicBezTo>
                <a:cubicBezTo>
                  <a:pt x="952356" y="1661060"/>
                  <a:pt x="954734" y="1662759"/>
                  <a:pt x="958980" y="1663778"/>
                </a:cubicBezTo>
                <a:cubicBezTo>
                  <a:pt x="969002" y="1665986"/>
                  <a:pt x="979193" y="1665816"/>
                  <a:pt x="989385" y="1666496"/>
                </a:cubicBezTo>
                <a:cubicBezTo>
                  <a:pt x="996179" y="1667005"/>
                  <a:pt x="999916" y="1664118"/>
                  <a:pt x="1002974" y="1659531"/>
                </a:cubicBezTo>
                <a:cubicBezTo>
                  <a:pt x="1012656" y="1645263"/>
                  <a:pt x="1014015" y="1629297"/>
                  <a:pt x="1010278" y="1613160"/>
                </a:cubicBezTo>
                <a:close/>
                <a:moveTo>
                  <a:pt x="893245" y="959203"/>
                </a:moveTo>
                <a:cubicBezTo>
                  <a:pt x="900379" y="964808"/>
                  <a:pt x="906154" y="960732"/>
                  <a:pt x="911929" y="957674"/>
                </a:cubicBezTo>
                <a:cubicBezTo>
                  <a:pt x="921611" y="952748"/>
                  <a:pt x="921611" y="952578"/>
                  <a:pt x="923310" y="963110"/>
                </a:cubicBezTo>
                <a:cubicBezTo>
                  <a:pt x="929425" y="999459"/>
                  <a:pt x="935540" y="1035639"/>
                  <a:pt x="941655" y="1071989"/>
                </a:cubicBezTo>
                <a:cubicBezTo>
                  <a:pt x="942504" y="1076745"/>
                  <a:pt x="942674" y="1081501"/>
                  <a:pt x="943183" y="1086257"/>
                </a:cubicBezTo>
                <a:cubicBezTo>
                  <a:pt x="943013" y="1086257"/>
                  <a:pt x="942844" y="1086257"/>
                  <a:pt x="942504" y="1086257"/>
                </a:cubicBezTo>
                <a:cubicBezTo>
                  <a:pt x="942504" y="1090164"/>
                  <a:pt x="942674" y="1094241"/>
                  <a:pt x="942504" y="1098147"/>
                </a:cubicBezTo>
                <a:cubicBezTo>
                  <a:pt x="942334" y="1100865"/>
                  <a:pt x="940805" y="1103073"/>
                  <a:pt x="937748" y="1103073"/>
                </a:cubicBezTo>
                <a:cubicBezTo>
                  <a:pt x="934690" y="1103243"/>
                  <a:pt x="933501" y="1101205"/>
                  <a:pt x="932822" y="1098317"/>
                </a:cubicBezTo>
                <a:cubicBezTo>
                  <a:pt x="928066" y="1076066"/>
                  <a:pt x="919573" y="1054833"/>
                  <a:pt x="912269" y="1033261"/>
                </a:cubicBezTo>
                <a:cubicBezTo>
                  <a:pt x="905645" y="1013897"/>
                  <a:pt x="897152" y="995213"/>
                  <a:pt x="893245" y="974830"/>
                </a:cubicBezTo>
                <a:cubicBezTo>
                  <a:pt x="892565" y="970753"/>
                  <a:pt x="888828" y="967526"/>
                  <a:pt x="888998" y="962940"/>
                </a:cubicBezTo>
                <a:cubicBezTo>
                  <a:pt x="888998" y="960562"/>
                  <a:pt x="889508" y="956145"/>
                  <a:pt x="893245" y="959203"/>
                </a:cubicBezTo>
                <a:close/>
              </a:path>
            </a:pathLst>
          </a:custGeom>
          <a:solidFill>
            <a:schemeClr val="accent2"/>
          </a:solidFill>
          <a:ln w="16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D7463A3-1F32-4EB2-8136-D0598DCA0FAD}"/>
              </a:ext>
            </a:extLst>
          </p:cNvPr>
          <p:cNvSpPr/>
          <p:nvPr/>
        </p:nvSpPr>
        <p:spPr>
          <a:xfrm>
            <a:off x="1183314" y="3282513"/>
            <a:ext cx="2466454" cy="1183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xmlns="" id="{01D56A5B-4565-4D71-959B-F08E30D7F8C8}"/>
              </a:ext>
            </a:extLst>
          </p:cNvPr>
          <p:cNvGrpSpPr/>
          <p:nvPr/>
        </p:nvGrpSpPr>
        <p:grpSpPr>
          <a:xfrm>
            <a:off x="8466091" y="4733365"/>
            <a:ext cx="3407661" cy="1815882"/>
            <a:chOff x="-460976" y="1286128"/>
            <a:chExt cx="3922719" cy="140946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712A9DE1-17D5-43E4-9160-B330E0C702DA}"/>
                </a:ext>
              </a:extLst>
            </p:cNvPr>
            <p:cNvSpPr txBox="1"/>
            <p:nvPr/>
          </p:nvSpPr>
          <p:spPr>
            <a:xfrm>
              <a:off x="-397613" y="1286128"/>
              <a:ext cx="3859356" cy="140946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400" b="1" dirty="0" smtClean="0"/>
                <a:t> Most </a:t>
              </a:r>
              <a:r>
                <a:rPr lang="en-US" sz="1400" b="1" dirty="0" smtClean="0"/>
                <a:t>of the online assessments are limited to questions that are only objective in nature</a:t>
              </a:r>
              <a:r>
                <a:rPr lang="en-US" sz="1400" b="1" dirty="0" smtClean="0"/>
                <a:t>.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b="1" dirty="0" smtClean="0"/>
                <a:t> The </a:t>
              </a:r>
              <a:r>
                <a:rPr lang="en-US" sz="1400" b="1" dirty="0" smtClean="0"/>
                <a:t>assessments that are computer marked generally have a tendency of being only knowledge-based and not necessarily practicality-based.</a:t>
              </a:r>
            </a:p>
            <a:p>
              <a:pPr>
                <a:buFont typeface="Arial" pitchFamily="34" charset="0"/>
                <a:buChar char="•"/>
              </a:pPr>
              <a:endParaRPr lang="en-US" sz="14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E36E8953-5E04-4B62-8BA7-9390BE98B52A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xmlns="" id="{549D37A7-5A5B-4F79-A194-2F21ECE1F26D}"/>
              </a:ext>
            </a:extLst>
          </p:cNvPr>
          <p:cNvGrpSpPr/>
          <p:nvPr/>
        </p:nvGrpSpPr>
        <p:grpSpPr>
          <a:xfrm>
            <a:off x="8211853" y="1492622"/>
            <a:ext cx="3460194" cy="1707777"/>
            <a:chOff x="-475010" y="1048140"/>
            <a:chExt cx="3859356" cy="211275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04E6B6DC-D921-45B3-955A-D091A6264E96}"/>
                </a:ext>
              </a:extLst>
            </p:cNvPr>
            <p:cNvSpPr txBox="1"/>
            <p:nvPr/>
          </p:nvSpPr>
          <p:spPr>
            <a:xfrm>
              <a:off x="-475010" y="1129567"/>
              <a:ext cx="3859356" cy="20313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400" b="1" dirty="0" smtClean="0"/>
                <a:t> There </a:t>
              </a:r>
              <a:r>
                <a:rPr lang="en-US" sz="1400" b="1" dirty="0" smtClean="0"/>
                <a:t>is also the problem of the extent of security of online learning programs.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b="1" dirty="0" smtClean="0"/>
                <a:t> The </a:t>
              </a:r>
              <a:r>
                <a:rPr lang="en-US" sz="1400" b="1" dirty="0" smtClean="0"/>
                <a:t>authenticity of a particular student's work is also a problem as online just about anyone can do a project rather than the actual student itself.</a:t>
              </a:r>
              <a:endParaRPr lang="en-US" sz="14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EE24597-C722-4526-8D97-F39B9353AC90}"/>
                </a:ext>
              </a:extLst>
            </p:cNvPr>
            <p:cNvSpPr txBox="1"/>
            <p:nvPr/>
          </p:nvSpPr>
          <p:spPr>
            <a:xfrm>
              <a:off x="-460976" y="1048140"/>
              <a:ext cx="3845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3">
            <a:extLst>
              <a:ext uri="{FF2B5EF4-FFF2-40B4-BE49-F238E27FC236}">
                <a16:creationId xmlns:a16="http://schemas.microsoft.com/office/drawing/2014/main" xmlns="" id="{7004B7F6-E46F-4939-AA49-F23427A1F17B}"/>
              </a:ext>
            </a:extLst>
          </p:cNvPr>
          <p:cNvGrpSpPr/>
          <p:nvPr/>
        </p:nvGrpSpPr>
        <p:grpSpPr>
          <a:xfrm>
            <a:off x="1058162" y="4722304"/>
            <a:ext cx="2890076" cy="1600438"/>
            <a:chOff x="-585845" y="900966"/>
            <a:chExt cx="3970191" cy="160043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8F67D8C1-AF16-4130-87E9-BBD7CDE21899}"/>
                </a:ext>
              </a:extLst>
            </p:cNvPr>
            <p:cNvSpPr txBox="1"/>
            <p:nvPr/>
          </p:nvSpPr>
          <p:spPr>
            <a:xfrm>
              <a:off x="-585845" y="900966"/>
              <a:ext cx="3859356" cy="16004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400" b="1" dirty="0" smtClean="0"/>
                <a:t> Web-based </a:t>
              </a:r>
              <a:r>
                <a:rPr lang="en-US" sz="1400" b="1" dirty="0" smtClean="0"/>
                <a:t>learning promotes active and independent learning.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b="1" dirty="0" smtClean="0"/>
                <a:t> As </a:t>
              </a:r>
              <a:r>
                <a:rPr lang="en-US" sz="1400" b="1" dirty="0" smtClean="0"/>
                <a:t>you have access to the net 24x7, you can train yourself anytime and from anywhere also.</a:t>
              </a:r>
              <a:endParaRPr lang="en-US" sz="14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100C5804-BC14-4F29-AD3A-76404B1EEE32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xmlns="" id="{9AFD090F-87D2-421D-9110-2213CA5959A9}"/>
              </a:ext>
            </a:extLst>
          </p:cNvPr>
          <p:cNvGrpSpPr/>
          <p:nvPr/>
        </p:nvGrpSpPr>
        <p:grpSpPr>
          <a:xfrm>
            <a:off x="1011844" y="1721968"/>
            <a:ext cx="2809394" cy="1169551"/>
            <a:chOff x="-475010" y="1129566"/>
            <a:chExt cx="3859356" cy="116955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987341E-23C1-496E-9181-6CB3957391B4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11695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400" b="1" dirty="0" smtClean="0"/>
                <a:t> You </a:t>
              </a:r>
              <a:r>
                <a:rPr lang="en-US" sz="1400" b="1" dirty="0" smtClean="0"/>
                <a:t>are able to link the </a:t>
              </a:r>
              <a:r>
                <a:rPr lang="en-US" sz="1400" b="1" dirty="0" smtClean="0"/>
                <a:t>               various </a:t>
              </a:r>
              <a:r>
                <a:rPr lang="en-US" sz="1400" b="1" dirty="0" smtClean="0"/>
                <a:t>resources in several varying formats.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b="1" dirty="0" smtClean="0"/>
                <a:t> It </a:t>
              </a:r>
              <a:r>
                <a:rPr lang="en-US" sz="1400" b="1" dirty="0" smtClean="0"/>
                <a:t>is a very efficient way of delivering courses online.</a:t>
              </a:r>
              <a:endParaRPr lang="en-US" sz="14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3B988FE8-5A0D-4921-AC45-767455FCEF21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9">
            <a:extLst>
              <a:ext uri="{FF2B5EF4-FFF2-40B4-BE49-F238E27FC236}">
                <a16:creationId xmlns:a16="http://schemas.microsoft.com/office/drawing/2014/main" xmlns="" id="{05751B0D-9E08-46A0-9789-A2F52353A22D}"/>
              </a:ext>
            </a:extLst>
          </p:cNvPr>
          <p:cNvGrpSpPr/>
          <p:nvPr/>
        </p:nvGrpSpPr>
        <p:grpSpPr>
          <a:xfrm>
            <a:off x="1506072" y="3603812"/>
            <a:ext cx="1921028" cy="429470"/>
            <a:chOff x="3129185" y="2023072"/>
            <a:chExt cx="1708621" cy="42947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52B6AE5A-CC86-46F8-8C39-C9F0C669EB04}"/>
                </a:ext>
              </a:extLst>
            </p:cNvPr>
            <p:cNvSpPr txBox="1"/>
            <p:nvPr/>
          </p:nvSpPr>
          <p:spPr>
            <a:xfrm>
              <a:off x="3129185" y="2023072"/>
              <a:ext cx="1708621" cy="429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dirty="0" smtClean="0">
                  <a:solidFill>
                    <a:schemeClr val="bg1"/>
                  </a:solidFill>
                  <a:cs typeface="Arial" pitchFamily="34" charset="0"/>
                </a:rPr>
                <a:t>Advantages</a:t>
              </a:r>
              <a:endParaRPr lang="ko-KR" altLang="en-US" sz="2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CEF4296C-FDE1-4850-9947-86379B57B780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AED3162-02B8-4186-BBB3-0602A066E194}"/>
              </a:ext>
            </a:extLst>
          </p:cNvPr>
          <p:cNvSpPr/>
          <p:nvPr/>
        </p:nvSpPr>
        <p:spPr>
          <a:xfrm>
            <a:off x="8631672" y="3282513"/>
            <a:ext cx="2464100" cy="11839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0" name="Group 23">
            <a:extLst>
              <a:ext uri="{FF2B5EF4-FFF2-40B4-BE49-F238E27FC236}">
                <a16:creationId xmlns:a16="http://schemas.microsoft.com/office/drawing/2014/main" xmlns="" id="{0DC6880A-160F-4A55-9E19-315E6D36D08A}"/>
              </a:ext>
            </a:extLst>
          </p:cNvPr>
          <p:cNvGrpSpPr/>
          <p:nvPr/>
        </p:nvGrpSpPr>
        <p:grpSpPr>
          <a:xfrm>
            <a:off x="8673354" y="3630706"/>
            <a:ext cx="2259106" cy="429470"/>
            <a:chOff x="2880235" y="2049966"/>
            <a:chExt cx="2009319" cy="42947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5A9FE46F-8FC2-4E43-8CF3-56971CF3D05C}"/>
                </a:ext>
              </a:extLst>
            </p:cNvPr>
            <p:cNvSpPr txBox="1"/>
            <p:nvPr/>
          </p:nvSpPr>
          <p:spPr>
            <a:xfrm>
              <a:off x="2880235" y="2049966"/>
              <a:ext cx="2009319" cy="429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altLang="ko-KR" sz="2200" b="1" dirty="0" smtClean="0">
                  <a:solidFill>
                    <a:schemeClr val="bg1"/>
                  </a:solidFill>
                  <a:cs typeface="Arial" pitchFamily="34" charset="0"/>
                </a:rPr>
                <a:t> Disadvantages</a:t>
              </a:r>
              <a:endParaRPr lang="ko-KR" altLang="en-US" sz="2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F25788AB-F882-4D2C-A090-02E36AE48D4B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3794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C</a:t>
            </a:r>
            <a:r>
              <a:rPr lang="en-IN" dirty="0" smtClean="0"/>
              <a:t>ourses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55D59553-A039-471C-AE26-F96ADECAB6CF}"/>
              </a:ext>
            </a:extLst>
          </p:cNvPr>
          <p:cNvGrpSpPr/>
          <p:nvPr/>
        </p:nvGrpSpPr>
        <p:grpSpPr>
          <a:xfrm>
            <a:off x="668085" y="2077401"/>
            <a:ext cx="4701308" cy="3689499"/>
            <a:chOff x="668085" y="2077401"/>
            <a:chExt cx="4701308" cy="3689499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751AE6B3-E184-44A5-BDD7-FD4611BA780A}"/>
                </a:ext>
              </a:extLst>
            </p:cNvPr>
            <p:cNvSpPr/>
            <p:nvPr/>
          </p:nvSpPr>
          <p:spPr>
            <a:xfrm>
              <a:off x="1359982" y="2656301"/>
              <a:ext cx="2595962" cy="1801149"/>
            </a:xfrm>
            <a:custGeom>
              <a:avLst/>
              <a:gdLst>
                <a:gd name="connsiteX0" fmla="*/ 3863340 w 3857625"/>
                <a:gd name="connsiteY0" fmla="*/ 153352 h 2676525"/>
                <a:gd name="connsiteX1" fmla="*/ 3707130 w 3857625"/>
                <a:gd name="connsiteY1" fmla="*/ 0 h 2676525"/>
                <a:gd name="connsiteX2" fmla="*/ 1952625 w 3857625"/>
                <a:gd name="connsiteY2" fmla="*/ 952 h 2676525"/>
                <a:gd name="connsiteX3" fmla="*/ 156210 w 3857625"/>
                <a:gd name="connsiteY3" fmla="*/ 0 h 2676525"/>
                <a:gd name="connsiteX4" fmla="*/ 0 w 3857625"/>
                <a:gd name="connsiteY4" fmla="*/ 153352 h 2676525"/>
                <a:gd name="connsiteX5" fmla="*/ 0 w 3857625"/>
                <a:gd name="connsiteY5" fmla="*/ 2525078 h 2676525"/>
                <a:gd name="connsiteX6" fmla="*/ 156210 w 3857625"/>
                <a:gd name="connsiteY6" fmla="*/ 2680335 h 2676525"/>
                <a:gd name="connsiteX7" fmla="*/ 2029778 w 3857625"/>
                <a:gd name="connsiteY7" fmla="*/ 2680335 h 2676525"/>
                <a:gd name="connsiteX8" fmla="*/ 2029778 w 3857625"/>
                <a:gd name="connsiteY8" fmla="*/ 2680335 h 2676525"/>
                <a:gd name="connsiteX9" fmla="*/ 3708083 w 3857625"/>
                <a:gd name="connsiteY9" fmla="*/ 2680335 h 2676525"/>
                <a:gd name="connsiteX10" fmla="*/ 3864293 w 3857625"/>
                <a:gd name="connsiteY10" fmla="*/ 2525078 h 2676525"/>
                <a:gd name="connsiteX11" fmla="*/ 3863340 w 3857625"/>
                <a:gd name="connsiteY11" fmla="*/ 153352 h 2676525"/>
                <a:gd name="connsiteX12" fmla="*/ 3618548 w 3857625"/>
                <a:gd name="connsiteY12" fmla="*/ 2458403 h 2676525"/>
                <a:gd name="connsiteX13" fmla="*/ 2455545 w 3857625"/>
                <a:gd name="connsiteY13" fmla="*/ 2458403 h 2676525"/>
                <a:gd name="connsiteX14" fmla="*/ 2455545 w 3857625"/>
                <a:gd name="connsiteY14" fmla="*/ 2458403 h 2676525"/>
                <a:gd name="connsiteX15" fmla="*/ 244792 w 3857625"/>
                <a:gd name="connsiteY15" fmla="*/ 2458403 h 2676525"/>
                <a:gd name="connsiteX16" fmla="*/ 143827 w 3857625"/>
                <a:gd name="connsiteY16" fmla="*/ 2355533 h 2676525"/>
                <a:gd name="connsiteX17" fmla="*/ 143827 w 3857625"/>
                <a:gd name="connsiteY17" fmla="*/ 345757 h 2676525"/>
                <a:gd name="connsiteX18" fmla="*/ 237172 w 3857625"/>
                <a:gd name="connsiteY18" fmla="*/ 249555 h 2676525"/>
                <a:gd name="connsiteX19" fmla="*/ 1890713 w 3857625"/>
                <a:gd name="connsiteY19" fmla="*/ 249555 h 2676525"/>
                <a:gd name="connsiteX20" fmla="*/ 1890713 w 3857625"/>
                <a:gd name="connsiteY20" fmla="*/ 249555 h 2676525"/>
                <a:gd name="connsiteX21" fmla="*/ 3626168 w 3857625"/>
                <a:gd name="connsiteY21" fmla="*/ 249555 h 2676525"/>
                <a:gd name="connsiteX22" fmla="*/ 3719513 w 3857625"/>
                <a:gd name="connsiteY22" fmla="*/ 345757 h 2676525"/>
                <a:gd name="connsiteX23" fmla="*/ 3719513 w 3857625"/>
                <a:gd name="connsiteY23" fmla="*/ 2355533 h 2676525"/>
                <a:gd name="connsiteX24" fmla="*/ 3618548 w 3857625"/>
                <a:gd name="connsiteY24" fmla="*/ 2458403 h 267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57625" h="2676525">
                  <a:moveTo>
                    <a:pt x="3863340" y="153352"/>
                  </a:moveTo>
                  <a:cubicBezTo>
                    <a:pt x="3863340" y="49530"/>
                    <a:pt x="3811905" y="0"/>
                    <a:pt x="3707130" y="0"/>
                  </a:cubicBezTo>
                  <a:cubicBezTo>
                    <a:pt x="3122295" y="0"/>
                    <a:pt x="2537460" y="0"/>
                    <a:pt x="1952625" y="952"/>
                  </a:cubicBezTo>
                  <a:cubicBezTo>
                    <a:pt x="1353503" y="0"/>
                    <a:pt x="755333" y="0"/>
                    <a:pt x="156210" y="0"/>
                  </a:cubicBezTo>
                  <a:cubicBezTo>
                    <a:pt x="51435" y="0"/>
                    <a:pt x="0" y="49530"/>
                    <a:pt x="0" y="153352"/>
                  </a:cubicBezTo>
                  <a:cubicBezTo>
                    <a:pt x="0" y="943927"/>
                    <a:pt x="0" y="1734502"/>
                    <a:pt x="0" y="2525078"/>
                  </a:cubicBezTo>
                  <a:cubicBezTo>
                    <a:pt x="0" y="2627948"/>
                    <a:pt x="53340" y="2680335"/>
                    <a:pt x="156210" y="2680335"/>
                  </a:cubicBezTo>
                  <a:cubicBezTo>
                    <a:pt x="781050" y="2680335"/>
                    <a:pt x="1404938" y="2680335"/>
                    <a:pt x="2029778" y="2680335"/>
                  </a:cubicBezTo>
                  <a:cubicBezTo>
                    <a:pt x="2029778" y="2680335"/>
                    <a:pt x="2029778" y="2680335"/>
                    <a:pt x="2029778" y="2680335"/>
                  </a:cubicBezTo>
                  <a:cubicBezTo>
                    <a:pt x="2588895" y="2680335"/>
                    <a:pt x="3148965" y="2680335"/>
                    <a:pt x="3708083" y="2680335"/>
                  </a:cubicBezTo>
                  <a:cubicBezTo>
                    <a:pt x="3810953" y="2680335"/>
                    <a:pt x="3864293" y="2627948"/>
                    <a:pt x="3864293" y="2525078"/>
                  </a:cubicBezTo>
                  <a:cubicBezTo>
                    <a:pt x="3864293" y="1733550"/>
                    <a:pt x="3864293" y="943927"/>
                    <a:pt x="3863340" y="153352"/>
                  </a:cubicBezTo>
                  <a:close/>
                  <a:moveTo>
                    <a:pt x="3618548" y="2458403"/>
                  </a:moveTo>
                  <a:cubicBezTo>
                    <a:pt x="3230880" y="2458403"/>
                    <a:pt x="2843213" y="2458403"/>
                    <a:pt x="2455545" y="2458403"/>
                  </a:cubicBezTo>
                  <a:lnTo>
                    <a:pt x="2455545" y="2458403"/>
                  </a:lnTo>
                  <a:cubicBezTo>
                    <a:pt x="1718310" y="2458403"/>
                    <a:pt x="982028" y="2458403"/>
                    <a:pt x="244792" y="2458403"/>
                  </a:cubicBezTo>
                  <a:cubicBezTo>
                    <a:pt x="158115" y="2458403"/>
                    <a:pt x="143827" y="2444115"/>
                    <a:pt x="143827" y="2355533"/>
                  </a:cubicBezTo>
                  <a:cubicBezTo>
                    <a:pt x="143827" y="1685925"/>
                    <a:pt x="143827" y="1016318"/>
                    <a:pt x="143827" y="345757"/>
                  </a:cubicBezTo>
                  <a:cubicBezTo>
                    <a:pt x="143827" y="265747"/>
                    <a:pt x="159067" y="249555"/>
                    <a:pt x="237172" y="249555"/>
                  </a:cubicBezTo>
                  <a:cubicBezTo>
                    <a:pt x="788670" y="249555"/>
                    <a:pt x="1339215" y="249555"/>
                    <a:pt x="1890713" y="249555"/>
                  </a:cubicBezTo>
                  <a:cubicBezTo>
                    <a:pt x="1890713" y="249555"/>
                    <a:pt x="1890713" y="249555"/>
                    <a:pt x="1890713" y="249555"/>
                  </a:cubicBezTo>
                  <a:cubicBezTo>
                    <a:pt x="2468880" y="249555"/>
                    <a:pt x="3047048" y="249555"/>
                    <a:pt x="3626168" y="249555"/>
                  </a:cubicBezTo>
                  <a:cubicBezTo>
                    <a:pt x="3704273" y="249555"/>
                    <a:pt x="3719513" y="265747"/>
                    <a:pt x="3719513" y="345757"/>
                  </a:cubicBezTo>
                  <a:cubicBezTo>
                    <a:pt x="3719513" y="1015365"/>
                    <a:pt x="3719513" y="1684973"/>
                    <a:pt x="3719513" y="2355533"/>
                  </a:cubicBezTo>
                  <a:cubicBezTo>
                    <a:pt x="3719513" y="2444115"/>
                    <a:pt x="3705225" y="2458403"/>
                    <a:pt x="3618548" y="245840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xmlns="" id="{3480DBFD-B6D4-420D-95A4-9DD9E200101D}"/>
                </a:ext>
              </a:extLst>
            </p:cNvPr>
            <p:cNvGrpSpPr/>
            <p:nvPr/>
          </p:nvGrpSpPr>
          <p:grpSpPr>
            <a:xfrm>
              <a:off x="2042984" y="2974608"/>
              <a:ext cx="1275678" cy="1121578"/>
              <a:chOff x="3983887" y="4061275"/>
              <a:chExt cx="2122406" cy="1866023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xmlns="" id="{694CA47E-15C9-45B7-9685-1DD17B02D1DB}"/>
                  </a:ext>
                </a:extLst>
              </p:cNvPr>
              <p:cNvGrpSpPr/>
              <p:nvPr/>
            </p:nvGrpSpPr>
            <p:grpSpPr>
              <a:xfrm>
                <a:off x="3983887" y="5358975"/>
                <a:ext cx="2049157" cy="568323"/>
                <a:chOff x="3622676" y="3492499"/>
                <a:chExt cx="2575763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6" name="Freeform 15">
                  <a:extLst>
                    <a:ext uri="{FF2B5EF4-FFF2-40B4-BE49-F238E27FC236}">
                      <a16:creationId xmlns:a16="http://schemas.microsoft.com/office/drawing/2014/main" xmlns="" id="{8CFA59E0-877E-4828-8E8F-D9749F56B681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2985"/>
                    <a:gd name="connsiteY0" fmla="*/ 0 h 714375"/>
                    <a:gd name="connsiteX1" fmla="*/ 6350 w 2572985"/>
                    <a:gd name="connsiteY1" fmla="*/ 177800 h 714375"/>
                    <a:gd name="connsiteX2" fmla="*/ 9525 w 2572985"/>
                    <a:gd name="connsiteY2" fmla="*/ 266700 h 714375"/>
                    <a:gd name="connsiteX3" fmla="*/ 2460625 w 2572985"/>
                    <a:gd name="connsiteY3" fmla="*/ 273050 h 714375"/>
                    <a:gd name="connsiteX4" fmla="*/ 2457450 w 2572985"/>
                    <a:gd name="connsiteY4" fmla="*/ 587375 h 714375"/>
                    <a:gd name="connsiteX5" fmla="*/ 66675 w 2572985"/>
                    <a:gd name="connsiteY5" fmla="*/ 590550 h 714375"/>
                    <a:gd name="connsiteX6" fmla="*/ 88900 w 2572985"/>
                    <a:gd name="connsiteY6" fmla="*/ 593725 h 714375"/>
                    <a:gd name="connsiteX7" fmla="*/ 92075 w 2572985"/>
                    <a:gd name="connsiteY7" fmla="*/ 546100 h 714375"/>
                    <a:gd name="connsiteX8" fmla="*/ 0 w 2572985"/>
                    <a:gd name="connsiteY8" fmla="*/ 619125 h 714375"/>
                    <a:gd name="connsiteX9" fmla="*/ 6350 w 2572985"/>
                    <a:gd name="connsiteY9" fmla="*/ 714375 h 714375"/>
                    <a:gd name="connsiteX10" fmla="*/ 2565400 w 2572985"/>
                    <a:gd name="connsiteY10" fmla="*/ 714375 h 714375"/>
                    <a:gd name="connsiteX11" fmla="*/ 2565567 w 2572985"/>
                    <a:gd name="connsiteY11" fmla="*/ 205427 h 714375"/>
                    <a:gd name="connsiteX12" fmla="*/ 2295525 w 2572985"/>
                    <a:gd name="connsiteY12" fmla="*/ 0 h 714375"/>
                    <a:gd name="connsiteX13" fmla="*/ 225425 w 2572985"/>
                    <a:gd name="connsiteY13" fmla="*/ 0 h 714375"/>
                    <a:gd name="connsiteX0" fmla="*/ 225425 w 2575763"/>
                    <a:gd name="connsiteY0" fmla="*/ 0 h 714375"/>
                    <a:gd name="connsiteX1" fmla="*/ 6350 w 2575763"/>
                    <a:gd name="connsiteY1" fmla="*/ 177800 h 714375"/>
                    <a:gd name="connsiteX2" fmla="*/ 9525 w 2575763"/>
                    <a:gd name="connsiteY2" fmla="*/ 266700 h 714375"/>
                    <a:gd name="connsiteX3" fmla="*/ 2460625 w 2575763"/>
                    <a:gd name="connsiteY3" fmla="*/ 273050 h 714375"/>
                    <a:gd name="connsiteX4" fmla="*/ 2457450 w 2575763"/>
                    <a:gd name="connsiteY4" fmla="*/ 587375 h 714375"/>
                    <a:gd name="connsiteX5" fmla="*/ 66675 w 2575763"/>
                    <a:gd name="connsiteY5" fmla="*/ 590550 h 714375"/>
                    <a:gd name="connsiteX6" fmla="*/ 88900 w 2575763"/>
                    <a:gd name="connsiteY6" fmla="*/ 593725 h 714375"/>
                    <a:gd name="connsiteX7" fmla="*/ 92075 w 2575763"/>
                    <a:gd name="connsiteY7" fmla="*/ 546100 h 714375"/>
                    <a:gd name="connsiteX8" fmla="*/ 0 w 2575763"/>
                    <a:gd name="connsiteY8" fmla="*/ 619125 h 714375"/>
                    <a:gd name="connsiteX9" fmla="*/ 6350 w 2575763"/>
                    <a:gd name="connsiteY9" fmla="*/ 714375 h 714375"/>
                    <a:gd name="connsiteX10" fmla="*/ 2565400 w 2575763"/>
                    <a:gd name="connsiteY10" fmla="*/ 714375 h 714375"/>
                    <a:gd name="connsiteX11" fmla="*/ 2574145 w 2575763"/>
                    <a:gd name="connsiteY11" fmla="*/ 205427 h 714375"/>
                    <a:gd name="connsiteX12" fmla="*/ 2295525 w 2575763"/>
                    <a:gd name="connsiteY12" fmla="*/ 0 h 714375"/>
                    <a:gd name="connsiteX13" fmla="*/ 225425 w 2575763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67" name="Rectangle 22">
                  <a:extLst>
                    <a:ext uri="{FF2B5EF4-FFF2-40B4-BE49-F238E27FC236}">
                      <a16:creationId xmlns:a16="http://schemas.microsoft.com/office/drawing/2014/main" xmlns="" id="{C067EB7C-7925-4A0A-8C7D-4F28711D249F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xmlns="" id="{679EE6A1-8171-4DFB-AABD-9E9CA0B26E0D}"/>
                  </a:ext>
                </a:extLst>
              </p:cNvPr>
              <p:cNvGrpSpPr/>
              <p:nvPr/>
            </p:nvGrpSpPr>
            <p:grpSpPr>
              <a:xfrm>
                <a:off x="4035197" y="5083389"/>
                <a:ext cx="2071096" cy="442029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4" name="Freeform 18">
                  <a:extLst>
                    <a:ext uri="{FF2B5EF4-FFF2-40B4-BE49-F238E27FC236}">
                      <a16:creationId xmlns:a16="http://schemas.microsoft.com/office/drawing/2014/main" xmlns="" id="{EDBF89F9-BAE3-4F56-AD8E-8228F08B05E8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65" name="Freeform 19">
                  <a:extLst>
                    <a:ext uri="{FF2B5EF4-FFF2-40B4-BE49-F238E27FC236}">
                      <a16:creationId xmlns:a16="http://schemas.microsoft.com/office/drawing/2014/main" xmlns="" id="{52AC83ED-6081-44AB-AE10-D94D76014E84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xmlns="" id="{C672A13F-8FB6-452C-90A9-9E1404B1DB7F}"/>
                  </a:ext>
                </a:extLst>
              </p:cNvPr>
              <p:cNvGrpSpPr/>
              <p:nvPr/>
            </p:nvGrpSpPr>
            <p:grpSpPr>
              <a:xfrm flipH="1">
                <a:off x="4155315" y="4711652"/>
                <a:ext cx="1753505" cy="486436"/>
                <a:chOff x="3622676" y="3492499"/>
                <a:chExt cx="2575177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2" name="Freeform 21">
                  <a:extLst>
                    <a:ext uri="{FF2B5EF4-FFF2-40B4-BE49-F238E27FC236}">
                      <a16:creationId xmlns:a16="http://schemas.microsoft.com/office/drawing/2014/main" xmlns="" id="{EA8532AC-8DFF-4DE3-A652-7810AC0B6027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3535"/>
                    <a:gd name="connsiteY0" fmla="*/ 0 h 714375"/>
                    <a:gd name="connsiteX1" fmla="*/ 6350 w 2573535"/>
                    <a:gd name="connsiteY1" fmla="*/ 177800 h 714375"/>
                    <a:gd name="connsiteX2" fmla="*/ 9525 w 2573535"/>
                    <a:gd name="connsiteY2" fmla="*/ 266700 h 714375"/>
                    <a:gd name="connsiteX3" fmla="*/ 2460625 w 2573535"/>
                    <a:gd name="connsiteY3" fmla="*/ 273050 h 714375"/>
                    <a:gd name="connsiteX4" fmla="*/ 2457450 w 2573535"/>
                    <a:gd name="connsiteY4" fmla="*/ 587375 h 714375"/>
                    <a:gd name="connsiteX5" fmla="*/ 66675 w 2573535"/>
                    <a:gd name="connsiteY5" fmla="*/ 590550 h 714375"/>
                    <a:gd name="connsiteX6" fmla="*/ 88900 w 2573535"/>
                    <a:gd name="connsiteY6" fmla="*/ 593725 h 714375"/>
                    <a:gd name="connsiteX7" fmla="*/ 92075 w 2573535"/>
                    <a:gd name="connsiteY7" fmla="*/ 546100 h 714375"/>
                    <a:gd name="connsiteX8" fmla="*/ 0 w 2573535"/>
                    <a:gd name="connsiteY8" fmla="*/ 619125 h 714375"/>
                    <a:gd name="connsiteX9" fmla="*/ 6350 w 2573535"/>
                    <a:gd name="connsiteY9" fmla="*/ 714375 h 714375"/>
                    <a:gd name="connsiteX10" fmla="*/ 2565400 w 2573535"/>
                    <a:gd name="connsiteY10" fmla="*/ 714375 h 714375"/>
                    <a:gd name="connsiteX11" fmla="*/ 2567732 w 2573535"/>
                    <a:gd name="connsiteY11" fmla="*/ 201861 h 714375"/>
                    <a:gd name="connsiteX12" fmla="*/ 2295525 w 2573535"/>
                    <a:gd name="connsiteY12" fmla="*/ 0 h 714375"/>
                    <a:gd name="connsiteX13" fmla="*/ 225425 w 2573535"/>
                    <a:gd name="connsiteY13" fmla="*/ 0 h 714375"/>
                    <a:gd name="connsiteX0" fmla="*/ 225425 w 2575177"/>
                    <a:gd name="connsiteY0" fmla="*/ 0 h 714375"/>
                    <a:gd name="connsiteX1" fmla="*/ 6350 w 2575177"/>
                    <a:gd name="connsiteY1" fmla="*/ 177800 h 714375"/>
                    <a:gd name="connsiteX2" fmla="*/ 9525 w 2575177"/>
                    <a:gd name="connsiteY2" fmla="*/ 266700 h 714375"/>
                    <a:gd name="connsiteX3" fmla="*/ 2460625 w 2575177"/>
                    <a:gd name="connsiteY3" fmla="*/ 273050 h 714375"/>
                    <a:gd name="connsiteX4" fmla="*/ 2457450 w 2575177"/>
                    <a:gd name="connsiteY4" fmla="*/ 587375 h 714375"/>
                    <a:gd name="connsiteX5" fmla="*/ 66675 w 2575177"/>
                    <a:gd name="connsiteY5" fmla="*/ 590550 h 714375"/>
                    <a:gd name="connsiteX6" fmla="*/ 88900 w 2575177"/>
                    <a:gd name="connsiteY6" fmla="*/ 593725 h 714375"/>
                    <a:gd name="connsiteX7" fmla="*/ 92075 w 2575177"/>
                    <a:gd name="connsiteY7" fmla="*/ 546100 h 714375"/>
                    <a:gd name="connsiteX8" fmla="*/ 0 w 2575177"/>
                    <a:gd name="connsiteY8" fmla="*/ 619125 h 714375"/>
                    <a:gd name="connsiteX9" fmla="*/ 6350 w 2575177"/>
                    <a:gd name="connsiteY9" fmla="*/ 714375 h 714375"/>
                    <a:gd name="connsiteX10" fmla="*/ 2565400 w 2575177"/>
                    <a:gd name="connsiteY10" fmla="*/ 714375 h 714375"/>
                    <a:gd name="connsiteX11" fmla="*/ 2572743 w 2575177"/>
                    <a:gd name="connsiteY11" fmla="*/ 201861 h 714375"/>
                    <a:gd name="connsiteX12" fmla="*/ 2295525 w 2575177"/>
                    <a:gd name="connsiteY12" fmla="*/ 0 h 714375"/>
                    <a:gd name="connsiteX13" fmla="*/ 225425 w 2575177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63" name="Rectangle 22">
                  <a:extLst>
                    <a:ext uri="{FF2B5EF4-FFF2-40B4-BE49-F238E27FC236}">
                      <a16:creationId xmlns:a16="http://schemas.microsoft.com/office/drawing/2014/main" xmlns="" id="{BF033FB8-301F-4737-A1A1-F8EEAB2A337F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xmlns="" id="{BD6F8D50-52F5-4102-B5DD-5834564E86EA}"/>
                  </a:ext>
                </a:extLst>
              </p:cNvPr>
              <p:cNvGrpSpPr/>
              <p:nvPr/>
            </p:nvGrpSpPr>
            <p:grpSpPr>
              <a:xfrm>
                <a:off x="4203709" y="4329734"/>
                <a:ext cx="1681345" cy="465751"/>
                <a:chOff x="3622676" y="3492499"/>
                <a:chExt cx="2578868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0" name="Freeform 24">
                  <a:extLst>
                    <a:ext uri="{FF2B5EF4-FFF2-40B4-BE49-F238E27FC236}">
                      <a16:creationId xmlns:a16="http://schemas.microsoft.com/office/drawing/2014/main" xmlns="" id="{5F3DC716-76B9-455D-BE45-C99D9E48B53F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8868"/>
                    <a:gd name="connsiteY0" fmla="*/ 0 h 714375"/>
                    <a:gd name="connsiteX1" fmla="*/ 6350 w 2578868"/>
                    <a:gd name="connsiteY1" fmla="*/ 177800 h 714375"/>
                    <a:gd name="connsiteX2" fmla="*/ 9525 w 2578868"/>
                    <a:gd name="connsiteY2" fmla="*/ 266700 h 714375"/>
                    <a:gd name="connsiteX3" fmla="*/ 2460625 w 2578868"/>
                    <a:gd name="connsiteY3" fmla="*/ 273050 h 714375"/>
                    <a:gd name="connsiteX4" fmla="*/ 2457450 w 2578868"/>
                    <a:gd name="connsiteY4" fmla="*/ 587375 h 714375"/>
                    <a:gd name="connsiteX5" fmla="*/ 66675 w 2578868"/>
                    <a:gd name="connsiteY5" fmla="*/ 590550 h 714375"/>
                    <a:gd name="connsiteX6" fmla="*/ 88900 w 2578868"/>
                    <a:gd name="connsiteY6" fmla="*/ 593725 h 714375"/>
                    <a:gd name="connsiteX7" fmla="*/ 92075 w 2578868"/>
                    <a:gd name="connsiteY7" fmla="*/ 546100 h 714375"/>
                    <a:gd name="connsiteX8" fmla="*/ 0 w 2578868"/>
                    <a:gd name="connsiteY8" fmla="*/ 619125 h 714375"/>
                    <a:gd name="connsiteX9" fmla="*/ 6350 w 2578868"/>
                    <a:gd name="connsiteY9" fmla="*/ 714375 h 714375"/>
                    <a:gd name="connsiteX10" fmla="*/ 2565400 w 2578868"/>
                    <a:gd name="connsiteY10" fmla="*/ 714375 h 714375"/>
                    <a:gd name="connsiteX11" fmla="*/ 2578868 w 2578868"/>
                    <a:gd name="connsiteY11" fmla="*/ 202083 h 714375"/>
                    <a:gd name="connsiteX12" fmla="*/ 2295525 w 2578868"/>
                    <a:gd name="connsiteY12" fmla="*/ 0 h 714375"/>
                    <a:gd name="connsiteX13" fmla="*/ 225425 w 2578868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61" name="Rectangle 22">
                  <a:extLst>
                    <a:ext uri="{FF2B5EF4-FFF2-40B4-BE49-F238E27FC236}">
                      <a16:creationId xmlns:a16="http://schemas.microsoft.com/office/drawing/2014/main" xmlns="" id="{38EF642D-56BE-4E6D-A977-BBCCF9C73E4B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xmlns="" id="{B0757341-3EF7-412E-A2DC-1324573192D9}"/>
                  </a:ext>
                </a:extLst>
              </p:cNvPr>
              <p:cNvGrpSpPr/>
              <p:nvPr/>
            </p:nvGrpSpPr>
            <p:grpSpPr>
              <a:xfrm>
                <a:off x="4117666" y="4061275"/>
                <a:ext cx="1832471" cy="391100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8" name="Freeform 27">
                  <a:extLst>
                    <a:ext uri="{FF2B5EF4-FFF2-40B4-BE49-F238E27FC236}">
                      <a16:creationId xmlns:a16="http://schemas.microsoft.com/office/drawing/2014/main" xmlns="" id="{DF03E9CA-4223-4A49-B27F-8970C5CA10F4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59" name="Freeform 28">
                  <a:extLst>
                    <a:ext uri="{FF2B5EF4-FFF2-40B4-BE49-F238E27FC236}">
                      <a16:creationId xmlns:a16="http://schemas.microsoft.com/office/drawing/2014/main" xmlns="" id="{FA682260-64ED-4EBF-BB39-C2BC429B7ABB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96F85BB2-FB72-4106-A80E-8EC54D4E390F}"/>
                </a:ext>
              </a:extLst>
            </p:cNvPr>
            <p:cNvSpPr/>
            <p:nvPr/>
          </p:nvSpPr>
          <p:spPr>
            <a:xfrm>
              <a:off x="668085" y="4549042"/>
              <a:ext cx="3954836" cy="1217858"/>
            </a:xfrm>
            <a:custGeom>
              <a:avLst/>
              <a:gdLst>
                <a:gd name="connsiteX0" fmla="*/ 2940786 w 5876925"/>
                <a:gd name="connsiteY0" fmla="*/ 1810802 h 1809750"/>
                <a:gd name="connsiteX1" fmla="*/ 265213 w 5876925"/>
                <a:gd name="connsiteY1" fmla="*/ 1810802 h 1809750"/>
                <a:gd name="connsiteX2" fmla="*/ 10896 w 5876925"/>
                <a:gd name="connsiteY2" fmla="*/ 1631732 h 1809750"/>
                <a:gd name="connsiteX3" fmla="*/ 54711 w 5876925"/>
                <a:gd name="connsiteY3" fmla="*/ 1386940 h 1809750"/>
                <a:gd name="connsiteX4" fmla="*/ 1051978 w 5876925"/>
                <a:gd name="connsiteY4" fmla="*/ 88682 h 1809750"/>
                <a:gd name="connsiteX5" fmla="*/ 1066266 w 5876925"/>
                <a:gd name="connsiteY5" fmla="*/ 69632 h 1809750"/>
                <a:gd name="connsiteX6" fmla="*/ 1208188 w 5876925"/>
                <a:gd name="connsiteY6" fmla="*/ 99 h 1809750"/>
                <a:gd name="connsiteX7" fmla="*/ 3893286 w 5876925"/>
                <a:gd name="connsiteY7" fmla="*/ 18197 h 1809750"/>
                <a:gd name="connsiteX8" fmla="*/ 4812448 w 5876925"/>
                <a:gd name="connsiteY8" fmla="*/ 24864 h 1809750"/>
                <a:gd name="connsiteX9" fmla="*/ 4868646 w 5876925"/>
                <a:gd name="connsiteY9" fmla="*/ 61059 h 1809750"/>
                <a:gd name="connsiteX10" fmla="*/ 4895316 w 5876925"/>
                <a:gd name="connsiteY10" fmla="*/ 105827 h 1809750"/>
                <a:gd name="connsiteX11" fmla="*/ 5849721 w 5876925"/>
                <a:gd name="connsiteY11" fmla="*/ 1482190 h 1809750"/>
                <a:gd name="connsiteX12" fmla="*/ 5862103 w 5876925"/>
                <a:gd name="connsiteY12" fmla="*/ 1672690 h 1809750"/>
                <a:gd name="connsiteX13" fmla="*/ 5635408 w 5876925"/>
                <a:gd name="connsiteY13" fmla="*/ 1810802 h 1809750"/>
                <a:gd name="connsiteX14" fmla="*/ 5287746 w 5876925"/>
                <a:gd name="connsiteY14" fmla="*/ 1810802 h 1809750"/>
                <a:gd name="connsiteX15" fmla="*/ 2940786 w 5876925"/>
                <a:gd name="connsiteY15" fmla="*/ 1810802 h 1809750"/>
                <a:gd name="connsiteX16" fmla="*/ 714793 w 5876925"/>
                <a:gd name="connsiteY16" fmla="*/ 760194 h 1809750"/>
                <a:gd name="connsiteX17" fmla="*/ 5211546 w 5876925"/>
                <a:gd name="connsiteY17" fmla="*/ 760194 h 1809750"/>
                <a:gd name="connsiteX18" fmla="*/ 5184876 w 5876925"/>
                <a:gd name="connsiteY18" fmla="*/ 717332 h 1809750"/>
                <a:gd name="connsiteX19" fmla="*/ 4838166 w 5876925"/>
                <a:gd name="connsiteY19" fmla="*/ 217269 h 1809750"/>
                <a:gd name="connsiteX20" fmla="*/ 4760061 w 5876925"/>
                <a:gd name="connsiteY20" fmla="*/ 177264 h 1809750"/>
                <a:gd name="connsiteX21" fmla="*/ 1142466 w 5876925"/>
                <a:gd name="connsiteY21" fmla="*/ 173454 h 1809750"/>
                <a:gd name="connsiteX22" fmla="*/ 1069123 w 5876925"/>
                <a:gd name="connsiteY22" fmla="*/ 211554 h 1809750"/>
                <a:gd name="connsiteX23" fmla="*/ 739558 w 5876925"/>
                <a:gd name="connsiteY23" fmla="*/ 718284 h 1809750"/>
                <a:gd name="connsiteX24" fmla="*/ 714793 w 5876925"/>
                <a:gd name="connsiteY24" fmla="*/ 760194 h 1809750"/>
                <a:gd name="connsiteX25" fmla="*/ 3505618 w 5876925"/>
                <a:gd name="connsiteY25" fmla="*/ 1132622 h 1809750"/>
                <a:gd name="connsiteX26" fmla="*/ 3443706 w 5876925"/>
                <a:gd name="connsiteY26" fmla="*/ 870684 h 1809750"/>
                <a:gd name="connsiteX27" fmla="*/ 3407511 w 5876925"/>
                <a:gd name="connsiteY27" fmla="*/ 851634 h 1809750"/>
                <a:gd name="connsiteX28" fmla="*/ 3255111 w 5876925"/>
                <a:gd name="connsiteY28" fmla="*/ 850682 h 1809750"/>
                <a:gd name="connsiteX29" fmla="*/ 2546451 w 5876925"/>
                <a:gd name="connsiteY29" fmla="*/ 854492 h 1809750"/>
                <a:gd name="connsiteX30" fmla="*/ 2495016 w 5876925"/>
                <a:gd name="connsiteY30" fmla="*/ 872589 h 1809750"/>
                <a:gd name="connsiteX31" fmla="*/ 2435008 w 5876925"/>
                <a:gd name="connsiteY31" fmla="*/ 1131669 h 1809750"/>
                <a:gd name="connsiteX32" fmla="*/ 3505618 w 5876925"/>
                <a:gd name="connsiteY32" fmla="*/ 1132622 h 1809750"/>
                <a:gd name="connsiteX33" fmla="*/ 2922688 w 5876925"/>
                <a:gd name="connsiteY33" fmla="*/ 1231682 h 1809750"/>
                <a:gd name="connsiteX34" fmla="*/ 2491206 w 5876925"/>
                <a:gd name="connsiteY34" fmla="*/ 1231682 h 1809750"/>
                <a:gd name="connsiteX35" fmla="*/ 2494063 w 5876925"/>
                <a:gd name="connsiteY35" fmla="*/ 1199297 h 1809750"/>
                <a:gd name="connsiteX36" fmla="*/ 2496921 w 5876925"/>
                <a:gd name="connsiteY36" fmla="*/ 1168817 h 1809750"/>
                <a:gd name="connsiteX37" fmla="*/ 2435008 w 5876925"/>
                <a:gd name="connsiteY37" fmla="*/ 1250732 h 1809750"/>
                <a:gd name="connsiteX38" fmla="*/ 3478948 w 5876925"/>
                <a:gd name="connsiteY38" fmla="*/ 1250732 h 1809750"/>
                <a:gd name="connsiteX39" fmla="*/ 3409416 w 5876925"/>
                <a:gd name="connsiteY39" fmla="*/ 1170722 h 1809750"/>
                <a:gd name="connsiteX40" fmla="*/ 3413226 w 5876925"/>
                <a:gd name="connsiteY40" fmla="*/ 1234540 h 1809750"/>
                <a:gd name="connsiteX41" fmla="*/ 2990316 w 5876925"/>
                <a:gd name="connsiteY41" fmla="*/ 1234540 h 1809750"/>
                <a:gd name="connsiteX42" fmla="*/ 2986506 w 5876925"/>
                <a:gd name="connsiteY42" fmla="*/ 1167865 h 1809750"/>
                <a:gd name="connsiteX43" fmla="*/ 2928403 w 5876925"/>
                <a:gd name="connsiteY43" fmla="*/ 1167865 h 1809750"/>
                <a:gd name="connsiteX44" fmla="*/ 2922688 w 5876925"/>
                <a:gd name="connsiteY44" fmla="*/ 1231682 h 1809750"/>
                <a:gd name="connsiteX45" fmla="*/ 4566703 w 5876925"/>
                <a:gd name="connsiteY45" fmla="*/ 1389797 h 1809750"/>
                <a:gd name="connsiteX46" fmla="*/ 4764823 w 5876925"/>
                <a:gd name="connsiteY46" fmla="*/ 1389797 h 1809750"/>
                <a:gd name="connsiteX47" fmla="*/ 4725771 w 5876925"/>
                <a:gd name="connsiteY47" fmla="*/ 1339315 h 1809750"/>
                <a:gd name="connsiteX48" fmla="*/ 4602898 w 5876925"/>
                <a:gd name="connsiteY48" fmla="*/ 1337409 h 1809750"/>
                <a:gd name="connsiteX49" fmla="*/ 4566703 w 5876925"/>
                <a:gd name="connsiteY49" fmla="*/ 1389797 h 1809750"/>
                <a:gd name="connsiteX50" fmla="*/ 1342491 w 5876925"/>
                <a:gd name="connsiteY50" fmla="*/ 1383129 h 1809750"/>
                <a:gd name="connsiteX51" fmla="*/ 1313916 w 5876925"/>
                <a:gd name="connsiteY51" fmla="*/ 1337409 h 1809750"/>
                <a:gd name="connsiteX52" fmla="*/ 1175803 w 5876925"/>
                <a:gd name="connsiteY52" fmla="*/ 1334552 h 1809750"/>
                <a:gd name="connsiteX53" fmla="*/ 1127226 w 5876925"/>
                <a:gd name="connsiteY53" fmla="*/ 1383129 h 1809750"/>
                <a:gd name="connsiteX54" fmla="*/ 1342491 w 5876925"/>
                <a:gd name="connsiteY54" fmla="*/ 1383129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876925" h="1809750">
                  <a:moveTo>
                    <a:pt x="2940786" y="1810802"/>
                  </a:moveTo>
                  <a:cubicBezTo>
                    <a:pt x="2049246" y="1810802"/>
                    <a:pt x="1156753" y="1810802"/>
                    <a:pt x="265213" y="1810802"/>
                  </a:cubicBezTo>
                  <a:cubicBezTo>
                    <a:pt x="134721" y="1810802"/>
                    <a:pt x="35661" y="1745079"/>
                    <a:pt x="10896" y="1631732"/>
                  </a:cubicBezTo>
                  <a:cubicBezTo>
                    <a:pt x="-8154" y="1546959"/>
                    <a:pt x="-7202" y="1466949"/>
                    <a:pt x="54711" y="1386940"/>
                  </a:cubicBezTo>
                  <a:cubicBezTo>
                    <a:pt x="390943" y="956409"/>
                    <a:pt x="720508" y="522069"/>
                    <a:pt x="1051978" y="88682"/>
                  </a:cubicBezTo>
                  <a:cubicBezTo>
                    <a:pt x="1056741" y="82014"/>
                    <a:pt x="1064361" y="76299"/>
                    <a:pt x="1066266" y="69632"/>
                  </a:cubicBezTo>
                  <a:cubicBezTo>
                    <a:pt x="1088173" y="-5616"/>
                    <a:pt x="1145323" y="99"/>
                    <a:pt x="1208188" y="99"/>
                  </a:cubicBezTo>
                  <a:cubicBezTo>
                    <a:pt x="2103538" y="7719"/>
                    <a:pt x="2997936" y="12482"/>
                    <a:pt x="3893286" y="18197"/>
                  </a:cubicBezTo>
                  <a:cubicBezTo>
                    <a:pt x="4199991" y="20102"/>
                    <a:pt x="4505743" y="22959"/>
                    <a:pt x="4812448" y="24864"/>
                  </a:cubicBezTo>
                  <a:cubicBezTo>
                    <a:pt x="4841976" y="24864"/>
                    <a:pt x="4859121" y="32484"/>
                    <a:pt x="4868646" y="61059"/>
                  </a:cubicBezTo>
                  <a:cubicBezTo>
                    <a:pt x="4874361" y="77252"/>
                    <a:pt x="4885791" y="91539"/>
                    <a:pt x="4895316" y="105827"/>
                  </a:cubicBezTo>
                  <a:cubicBezTo>
                    <a:pt x="5213451" y="564932"/>
                    <a:pt x="5529681" y="1024989"/>
                    <a:pt x="5849721" y="1482190"/>
                  </a:cubicBezTo>
                  <a:cubicBezTo>
                    <a:pt x="5896393" y="1548865"/>
                    <a:pt x="5893536" y="1607920"/>
                    <a:pt x="5862103" y="1672690"/>
                  </a:cubicBezTo>
                  <a:cubicBezTo>
                    <a:pt x="5817336" y="1766034"/>
                    <a:pt x="5737326" y="1808897"/>
                    <a:pt x="5635408" y="1810802"/>
                  </a:cubicBezTo>
                  <a:cubicBezTo>
                    <a:pt x="5519203" y="1811754"/>
                    <a:pt x="5403951" y="1810802"/>
                    <a:pt x="5287746" y="1810802"/>
                  </a:cubicBezTo>
                  <a:cubicBezTo>
                    <a:pt x="4505743" y="1810802"/>
                    <a:pt x="3722788" y="1810802"/>
                    <a:pt x="2940786" y="1810802"/>
                  </a:cubicBezTo>
                  <a:close/>
                  <a:moveTo>
                    <a:pt x="714793" y="760194"/>
                  </a:moveTo>
                  <a:cubicBezTo>
                    <a:pt x="2214981" y="760194"/>
                    <a:pt x="3709453" y="760194"/>
                    <a:pt x="5211546" y="760194"/>
                  </a:cubicBezTo>
                  <a:cubicBezTo>
                    <a:pt x="5199164" y="740192"/>
                    <a:pt x="5193448" y="728762"/>
                    <a:pt x="5184876" y="717332"/>
                  </a:cubicBezTo>
                  <a:cubicBezTo>
                    <a:pt x="5069623" y="550644"/>
                    <a:pt x="4952466" y="384909"/>
                    <a:pt x="4838166" y="217269"/>
                  </a:cubicBezTo>
                  <a:cubicBezTo>
                    <a:pt x="4817211" y="186789"/>
                    <a:pt x="4795303" y="177264"/>
                    <a:pt x="4760061" y="177264"/>
                  </a:cubicBezTo>
                  <a:cubicBezTo>
                    <a:pt x="3554196" y="177264"/>
                    <a:pt x="2348331" y="175359"/>
                    <a:pt x="1142466" y="173454"/>
                  </a:cubicBezTo>
                  <a:cubicBezTo>
                    <a:pt x="1109128" y="173454"/>
                    <a:pt x="1088173" y="182027"/>
                    <a:pt x="1069123" y="211554"/>
                  </a:cubicBezTo>
                  <a:cubicBezTo>
                    <a:pt x="960538" y="381099"/>
                    <a:pt x="849096" y="549692"/>
                    <a:pt x="739558" y="718284"/>
                  </a:cubicBezTo>
                  <a:cubicBezTo>
                    <a:pt x="730986" y="731619"/>
                    <a:pt x="724318" y="744954"/>
                    <a:pt x="714793" y="760194"/>
                  </a:cubicBezTo>
                  <a:close/>
                  <a:moveTo>
                    <a:pt x="3505618" y="1132622"/>
                  </a:moveTo>
                  <a:cubicBezTo>
                    <a:pt x="3484663" y="1042134"/>
                    <a:pt x="3465613" y="955457"/>
                    <a:pt x="3443706" y="870684"/>
                  </a:cubicBezTo>
                  <a:cubicBezTo>
                    <a:pt x="3441801" y="862112"/>
                    <a:pt x="3419893" y="852587"/>
                    <a:pt x="3407511" y="851634"/>
                  </a:cubicBezTo>
                  <a:cubicBezTo>
                    <a:pt x="3357028" y="849729"/>
                    <a:pt x="3306546" y="850682"/>
                    <a:pt x="3255111" y="850682"/>
                  </a:cubicBezTo>
                  <a:cubicBezTo>
                    <a:pt x="3018891" y="851634"/>
                    <a:pt x="2782671" y="852587"/>
                    <a:pt x="2546451" y="854492"/>
                  </a:cubicBezTo>
                  <a:cubicBezTo>
                    <a:pt x="2528353" y="854492"/>
                    <a:pt x="2497873" y="862112"/>
                    <a:pt x="2495016" y="872589"/>
                  </a:cubicBezTo>
                  <a:cubicBezTo>
                    <a:pt x="2472156" y="956409"/>
                    <a:pt x="2455011" y="1041182"/>
                    <a:pt x="2435008" y="1131669"/>
                  </a:cubicBezTo>
                  <a:cubicBezTo>
                    <a:pt x="2794101" y="1132622"/>
                    <a:pt x="3145573" y="1132622"/>
                    <a:pt x="3505618" y="1132622"/>
                  </a:cubicBezTo>
                  <a:close/>
                  <a:moveTo>
                    <a:pt x="2922688" y="1231682"/>
                  </a:moveTo>
                  <a:cubicBezTo>
                    <a:pt x="2776003" y="1231682"/>
                    <a:pt x="2634081" y="1231682"/>
                    <a:pt x="2491206" y="1231682"/>
                  </a:cubicBezTo>
                  <a:cubicBezTo>
                    <a:pt x="2492158" y="1218347"/>
                    <a:pt x="2493111" y="1208822"/>
                    <a:pt x="2494063" y="1199297"/>
                  </a:cubicBezTo>
                  <a:cubicBezTo>
                    <a:pt x="2495016" y="1188819"/>
                    <a:pt x="2495968" y="1178342"/>
                    <a:pt x="2496921" y="1168817"/>
                  </a:cubicBezTo>
                  <a:cubicBezTo>
                    <a:pt x="2438818" y="1161197"/>
                    <a:pt x="2432151" y="1169769"/>
                    <a:pt x="2435008" y="1250732"/>
                  </a:cubicBezTo>
                  <a:cubicBezTo>
                    <a:pt x="2782671" y="1250732"/>
                    <a:pt x="3130333" y="1250732"/>
                    <a:pt x="3478948" y="1250732"/>
                  </a:cubicBezTo>
                  <a:cubicBezTo>
                    <a:pt x="3483711" y="1167865"/>
                    <a:pt x="3474186" y="1157387"/>
                    <a:pt x="3409416" y="1170722"/>
                  </a:cubicBezTo>
                  <a:cubicBezTo>
                    <a:pt x="3410368" y="1191677"/>
                    <a:pt x="3412273" y="1213584"/>
                    <a:pt x="3413226" y="1234540"/>
                  </a:cubicBezTo>
                  <a:cubicBezTo>
                    <a:pt x="3270351" y="1234540"/>
                    <a:pt x="3130333" y="1234540"/>
                    <a:pt x="2990316" y="1234540"/>
                  </a:cubicBezTo>
                  <a:cubicBezTo>
                    <a:pt x="2989363" y="1208822"/>
                    <a:pt x="2988411" y="1188819"/>
                    <a:pt x="2986506" y="1167865"/>
                  </a:cubicBezTo>
                  <a:cubicBezTo>
                    <a:pt x="2965551" y="1167865"/>
                    <a:pt x="2947453" y="1167865"/>
                    <a:pt x="2928403" y="1167865"/>
                  </a:cubicBezTo>
                  <a:cubicBezTo>
                    <a:pt x="2925546" y="1189772"/>
                    <a:pt x="2923641" y="1208822"/>
                    <a:pt x="2922688" y="1231682"/>
                  </a:cubicBezTo>
                  <a:close/>
                  <a:moveTo>
                    <a:pt x="4566703" y="1389797"/>
                  </a:moveTo>
                  <a:cubicBezTo>
                    <a:pt x="4634331" y="1389797"/>
                    <a:pt x="4700053" y="1389797"/>
                    <a:pt x="4764823" y="1389797"/>
                  </a:cubicBezTo>
                  <a:cubicBezTo>
                    <a:pt x="4771491" y="1353602"/>
                    <a:pt x="4759108" y="1338362"/>
                    <a:pt x="4725771" y="1339315"/>
                  </a:cubicBezTo>
                  <a:cubicBezTo>
                    <a:pt x="4684813" y="1340267"/>
                    <a:pt x="4643856" y="1340267"/>
                    <a:pt x="4602898" y="1337409"/>
                  </a:cubicBezTo>
                  <a:cubicBezTo>
                    <a:pt x="4563846" y="1335504"/>
                    <a:pt x="4556226" y="1353602"/>
                    <a:pt x="4566703" y="1389797"/>
                  </a:cubicBezTo>
                  <a:close/>
                  <a:moveTo>
                    <a:pt x="1342491" y="1383129"/>
                  </a:moveTo>
                  <a:cubicBezTo>
                    <a:pt x="1347253" y="1339315"/>
                    <a:pt x="1347253" y="1338362"/>
                    <a:pt x="1313916" y="1337409"/>
                  </a:cubicBezTo>
                  <a:cubicBezTo>
                    <a:pt x="1268196" y="1335504"/>
                    <a:pt x="1222476" y="1336457"/>
                    <a:pt x="1175803" y="1334552"/>
                  </a:cubicBezTo>
                  <a:cubicBezTo>
                    <a:pt x="1143418" y="1333599"/>
                    <a:pt x="1132941" y="1351697"/>
                    <a:pt x="1127226" y="1383129"/>
                  </a:cubicBezTo>
                  <a:cubicBezTo>
                    <a:pt x="1201521" y="1383129"/>
                    <a:pt x="1272006" y="1383129"/>
                    <a:pt x="1342491" y="138312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D28B84F7-E38C-4C45-97DF-B9E211E8B4F8}"/>
                </a:ext>
              </a:extLst>
            </p:cNvPr>
            <p:cNvSpPr/>
            <p:nvPr/>
          </p:nvSpPr>
          <p:spPr>
            <a:xfrm>
              <a:off x="1331139" y="4697381"/>
              <a:ext cx="2652368" cy="333742"/>
            </a:xfrm>
            <a:custGeom>
              <a:avLst/>
              <a:gdLst>
                <a:gd name="connsiteX0" fmla="*/ 2048566 w 2652368"/>
                <a:gd name="connsiteY0" fmla="*/ 278539 h 333742"/>
                <a:gd name="connsiteX1" fmla="*/ 2127406 w 2652368"/>
                <a:gd name="connsiteY1" fmla="*/ 281182 h 333742"/>
                <a:gd name="connsiteX2" fmla="*/ 2162660 w 2652368"/>
                <a:gd name="connsiteY2" fmla="*/ 321564 h 333742"/>
                <a:gd name="connsiteX3" fmla="*/ 2156250 w 2652368"/>
                <a:gd name="connsiteY3" fmla="*/ 331178 h 333742"/>
                <a:gd name="connsiteX4" fmla="*/ 1996006 w 2652368"/>
                <a:gd name="connsiteY4" fmla="*/ 329256 h 333742"/>
                <a:gd name="connsiteX5" fmla="*/ 1963316 w 2652368"/>
                <a:gd name="connsiteY5" fmla="*/ 286951 h 333742"/>
                <a:gd name="connsiteX6" fmla="*/ 1969726 w 2652368"/>
                <a:gd name="connsiteY6" fmla="*/ 279260 h 333742"/>
                <a:gd name="connsiteX7" fmla="*/ 2048566 w 2652368"/>
                <a:gd name="connsiteY7" fmla="*/ 278539 h 333742"/>
                <a:gd name="connsiteX8" fmla="*/ 517269 w 2652368"/>
                <a:gd name="connsiteY8" fmla="*/ 277977 h 333742"/>
                <a:gd name="connsiteX9" fmla="*/ 622390 w 2652368"/>
                <a:gd name="connsiteY9" fmla="*/ 277977 h 333742"/>
                <a:gd name="connsiteX10" fmla="*/ 565984 w 2652368"/>
                <a:gd name="connsiteY10" fmla="*/ 333101 h 333742"/>
                <a:gd name="connsiteX11" fmla="*/ 461504 w 2652368"/>
                <a:gd name="connsiteY11" fmla="*/ 333101 h 333742"/>
                <a:gd name="connsiteX12" fmla="*/ 517269 w 2652368"/>
                <a:gd name="connsiteY12" fmla="*/ 277977 h 333742"/>
                <a:gd name="connsiteX13" fmla="*/ 353819 w 2652368"/>
                <a:gd name="connsiteY13" fmla="*/ 277977 h 333742"/>
                <a:gd name="connsiteX14" fmla="*/ 458299 w 2652368"/>
                <a:gd name="connsiteY14" fmla="*/ 277977 h 333742"/>
                <a:gd name="connsiteX15" fmla="*/ 393560 w 2652368"/>
                <a:gd name="connsiteY15" fmla="*/ 333742 h 333742"/>
                <a:gd name="connsiteX16" fmla="*/ 291645 w 2652368"/>
                <a:gd name="connsiteY16" fmla="*/ 333742 h 333742"/>
                <a:gd name="connsiteX17" fmla="*/ 353819 w 2652368"/>
                <a:gd name="connsiteY17" fmla="*/ 277977 h 333742"/>
                <a:gd name="connsiteX18" fmla="*/ 1709408 w 2652368"/>
                <a:gd name="connsiteY18" fmla="*/ 277898 h 333742"/>
                <a:gd name="connsiteX19" fmla="*/ 1776791 w 2652368"/>
                <a:gd name="connsiteY19" fmla="*/ 280541 h 333742"/>
                <a:gd name="connsiteX20" fmla="*/ 1803712 w 2652368"/>
                <a:gd name="connsiteY20" fmla="*/ 320282 h 333742"/>
                <a:gd name="connsiteX21" fmla="*/ 1796661 w 2652368"/>
                <a:gd name="connsiteY21" fmla="*/ 331819 h 333742"/>
                <a:gd name="connsiteX22" fmla="*/ 1663979 w 2652368"/>
                <a:gd name="connsiteY22" fmla="*/ 329897 h 333742"/>
                <a:gd name="connsiteX23" fmla="*/ 1633853 w 2652368"/>
                <a:gd name="connsiteY23" fmla="*/ 278619 h 333742"/>
                <a:gd name="connsiteX24" fmla="*/ 1709408 w 2652368"/>
                <a:gd name="connsiteY24" fmla="*/ 277898 h 333742"/>
                <a:gd name="connsiteX25" fmla="*/ 2225797 w 2652368"/>
                <a:gd name="connsiteY25" fmla="*/ 277657 h 333742"/>
                <a:gd name="connsiteX26" fmla="*/ 2291497 w 2652368"/>
                <a:gd name="connsiteY26" fmla="*/ 280541 h 333742"/>
                <a:gd name="connsiteX27" fmla="*/ 2325469 w 2652368"/>
                <a:gd name="connsiteY27" fmla="*/ 320923 h 333742"/>
                <a:gd name="connsiteX28" fmla="*/ 2319700 w 2652368"/>
                <a:gd name="connsiteY28" fmla="*/ 330537 h 333742"/>
                <a:gd name="connsiteX29" fmla="*/ 2193427 w 2652368"/>
                <a:gd name="connsiteY29" fmla="*/ 328615 h 333742"/>
                <a:gd name="connsiteX30" fmla="*/ 2153687 w 2652368"/>
                <a:gd name="connsiteY30" fmla="*/ 288874 h 333742"/>
                <a:gd name="connsiteX31" fmla="*/ 2160097 w 2652368"/>
                <a:gd name="connsiteY31" fmla="*/ 278618 h 333742"/>
                <a:gd name="connsiteX32" fmla="*/ 2225797 w 2652368"/>
                <a:gd name="connsiteY32" fmla="*/ 277657 h 333742"/>
                <a:gd name="connsiteX33" fmla="*/ 2545325 w 2652368"/>
                <a:gd name="connsiteY33" fmla="*/ 277416 h 333742"/>
                <a:gd name="connsiteX34" fmla="*/ 2608782 w 2652368"/>
                <a:gd name="connsiteY34" fmla="*/ 280541 h 333742"/>
                <a:gd name="connsiteX35" fmla="*/ 2652368 w 2652368"/>
                <a:gd name="connsiteY35" fmla="*/ 320282 h 333742"/>
                <a:gd name="connsiteX36" fmla="*/ 2647881 w 2652368"/>
                <a:gd name="connsiteY36" fmla="*/ 328614 h 333742"/>
                <a:gd name="connsiteX37" fmla="*/ 2511353 w 2652368"/>
                <a:gd name="connsiteY37" fmla="*/ 326691 h 333742"/>
                <a:gd name="connsiteX38" fmla="*/ 2474176 w 2652368"/>
                <a:gd name="connsiteY38" fmla="*/ 278618 h 333742"/>
                <a:gd name="connsiteX39" fmla="*/ 2545325 w 2652368"/>
                <a:gd name="connsiteY39" fmla="*/ 277416 h 333742"/>
                <a:gd name="connsiteX40" fmla="*/ 686487 w 2652368"/>
                <a:gd name="connsiteY40" fmla="*/ 277336 h 333742"/>
                <a:gd name="connsiteX41" fmla="*/ 787762 w 2652368"/>
                <a:gd name="connsiteY41" fmla="*/ 277336 h 333742"/>
                <a:gd name="connsiteX42" fmla="*/ 735202 w 2652368"/>
                <a:gd name="connsiteY42" fmla="*/ 333101 h 333742"/>
                <a:gd name="connsiteX43" fmla="*/ 627517 w 2652368"/>
                <a:gd name="connsiteY43" fmla="*/ 333101 h 333742"/>
                <a:gd name="connsiteX44" fmla="*/ 686487 w 2652368"/>
                <a:gd name="connsiteY44" fmla="*/ 277336 h 333742"/>
                <a:gd name="connsiteX45" fmla="*/ 69226 w 2652368"/>
                <a:gd name="connsiteY45" fmla="*/ 277336 h 333742"/>
                <a:gd name="connsiteX46" fmla="*/ 290363 w 2652368"/>
                <a:gd name="connsiteY46" fmla="*/ 277336 h 333742"/>
                <a:gd name="connsiteX47" fmla="*/ 230111 w 2652368"/>
                <a:gd name="connsiteY47" fmla="*/ 333101 h 333742"/>
                <a:gd name="connsiteX48" fmla="*/ 31408 w 2652368"/>
                <a:gd name="connsiteY48" fmla="*/ 333101 h 333742"/>
                <a:gd name="connsiteX49" fmla="*/ 0 w 2652368"/>
                <a:gd name="connsiteY49" fmla="*/ 331819 h 333742"/>
                <a:gd name="connsiteX50" fmla="*/ 69226 w 2652368"/>
                <a:gd name="connsiteY50" fmla="*/ 277336 h 333742"/>
                <a:gd name="connsiteX51" fmla="*/ 1870534 w 2652368"/>
                <a:gd name="connsiteY51" fmla="*/ 277016 h 333742"/>
                <a:gd name="connsiteX52" fmla="*/ 1935112 w 2652368"/>
                <a:gd name="connsiteY52" fmla="*/ 279900 h 333742"/>
                <a:gd name="connsiteX53" fmla="*/ 1969084 w 2652368"/>
                <a:gd name="connsiteY53" fmla="*/ 320922 h 333742"/>
                <a:gd name="connsiteX54" fmla="*/ 1963315 w 2652368"/>
                <a:gd name="connsiteY54" fmla="*/ 329896 h 333742"/>
                <a:gd name="connsiteX55" fmla="*/ 1827428 w 2652368"/>
                <a:gd name="connsiteY55" fmla="*/ 327974 h 333742"/>
                <a:gd name="connsiteX56" fmla="*/ 1797302 w 2652368"/>
                <a:gd name="connsiteY56" fmla="*/ 277977 h 333742"/>
                <a:gd name="connsiteX57" fmla="*/ 1870534 w 2652368"/>
                <a:gd name="connsiteY57" fmla="*/ 277016 h 333742"/>
                <a:gd name="connsiteX58" fmla="*/ 2384278 w 2652368"/>
                <a:gd name="connsiteY58" fmla="*/ 276775 h 333742"/>
                <a:gd name="connsiteX59" fmla="*/ 2444048 w 2652368"/>
                <a:gd name="connsiteY59" fmla="*/ 279900 h 333742"/>
                <a:gd name="connsiteX60" fmla="*/ 2490200 w 2652368"/>
                <a:gd name="connsiteY60" fmla="*/ 318999 h 333742"/>
                <a:gd name="connsiteX61" fmla="*/ 2484430 w 2652368"/>
                <a:gd name="connsiteY61" fmla="*/ 329255 h 333742"/>
                <a:gd name="connsiteX62" fmla="*/ 2349825 w 2652368"/>
                <a:gd name="connsiteY62" fmla="*/ 327332 h 333742"/>
                <a:gd name="connsiteX63" fmla="*/ 2316494 w 2652368"/>
                <a:gd name="connsiteY63" fmla="*/ 286310 h 333742"/>
                <a:gd name="connsiteX64" fmla="*/ 2323545 w 2652368"/>
                <a:gd name="connsiteY64" fmla="*/ 277977 h 333742"/>
                <a:gd name="connsiteX65" fmla="*/ 2384278 w 2652368"/>
                <a:gd name="connsiteY65" fmla="*/ 276775 h 333742"/>
                <a:gd name="connsiteX66" fmla="*/ 848655 w 2652368"/>
                <a:gd name="connsiteY66" fmla="*/ 276695 h 333742"/>
                <a:gd name="connsiteX67" fmla="*/ 1588985 w 2652368"/>
                <a:gd name="connsiteY67" fmla="*/ 277337 h 333742"/>
                <a:gd name="connsiteX68" fmla="*/ 1630007 w 2652368"/>
                <a:gd name="connsiteY68" fmla="*/ 329897 h 333742"/>
                <a:gd name="connsiteX69" fmla="*/ 799941 w 2652368"/>
                <a:gd name="connsiteY69" fmla="*/ 329897 h 333742"/>
                <a:gd name="connsiteX70" fmla="*/ 848655 w 2652368"/>
                <a:gd name="connsiteY70" fmla="*/ 276695 h 333742"/>
                <a:gd name="connsiteX71" fmla="*/ 1376820 w 2652368"/>
                <a:gd name="connsiteY71" fmla="*/ 216444 h 333742"/>
                <a:gd name="connsiteX72" fmla="*/ 1522963 w 2652368"/>
                <a:gd name="connsiteY72" fmla="*/ 216444 h 333742"/>
                <a:gd name="connsiteX73" fmla="*/ 1530655 w 2652368"/>
                <a:gd name="connsiteY73" fmla="*/ 263235 h 333742"/>
                <a:gd name="connsiteX74" fmla="*/ 1396049 w 2652368"/>
                <a:gd name="connsiteY74" fmla="*/ 261312 h 333742"/>
                <a:gd name="connsiteX75" fmla="*/ 1376820 w 2652368"/>
                <a:gd name="connsiteY75" fmla="*/ 216444 h 333742"/>
                <a:gd name="connsiteX76" fmla="*/ 1768377 w 2652368"/>
                <a:gd name="connsiteY76" fmla="*/ 215322 h 333742"/>
                <a:gd name="connsiteX77" fmla="*/ 1835119 w 2652368"/>
                <a:gd name="connsiteY77" fmla="*/ 217726 h 333742"/>
                <a:gd name="connsiteX78" fmla="*/ 1856913 w 2652368"/>
                <a:gd name="connsiteY78" fmla="*/ 263876 h 333742"/>
                <a:gd name="connsiteX79" fmla="*/ 1728717 w 2652368"/>
                <a:gd name="connsiteY79" fmla="*/ 261953 h 333742"/>
                <a:gd name="connsiteX80" fmla="*/ 1694745 w 2652368"/>
                <a:gd name="connsiteY80" fmla="*/ 227982 h 333742"/>
                <a:gd name="connsiteX81" fmla="*/ 1701155 w 2652368"/>
                <a:gd name="connsiteY81" fmla="*/ 215803 h 333742"/>
                <a:gd name="connsiteX82" fmla="*/ 1768377 w 2652368"/>
                <a:gd name="connsiteY82" fmla="*/ 215322 h 333742"/>
                <a:gd name="connsiteX83" fmla="*/ 2508708 w 2652368"/>
                <a:gd name="connsiteY83" fmla="*/ 214841 h 333742"/>
                <a:gd name="connsiteX84" fmla="*/ 2570963 w 2652368"/>
                <a:gd name="connsiteY84" fmla="*/ 217726 h 333742"/>
                <a:gd name="connsiteX85" fmla="*/ 2610063 w 2652368"/>
                <a:gd name="connsiteY85" fmla="*/ 254261 h 333742"/>
                <a:gd name="connsiteX86" fmla="*/ 2604293 w 2652368"/>
                <a:gd name="connsiteY86" fmla="*/ 263875 h 333742"/>
                <a:gd name="connsiteX87" fmla="*/ 2481867 w 2652368"/>
                <a:gd name="connsiteY87" fmla="*/ 261952 h 333742"/>
                <a:gd name="connsiteX88" fmla="*/ 2441485 w 2652368"/>
                <a:gd name="connsiteY88" fmla="*/ 224776 h 333742"/>
                <a:gd name="connsiteX89" fmla="*/ 2445972 w 2652368"/>
                <a:gd name="connsiteY89" fmla="*/ 215802 h 333742"/>
                <a:gd name="connsiteX90" fmla="*/ 2508708 w 2652368"/>
                <a:gd name="connsiteY90" fmla="*/ 214841 h 333742"/>
                <a:gd name="connsiteX91" fmla="*/ 1545398 w 2652368"/>
                <a:gd name="connsiteY91" fmla="*/ 214521 h 333742"/>
                <a:gd name="connsiteX92" fmla="*/ 1666542 w 2652368"/>
                <a:gd name="connsiteY92" fmla="*/ 215161 h 333742"/>
                <a:gd name="connsiteX93" fmla="*/ 1690900 w 2652368"/>
                <a:gd name="connsiteY93" fmla="*/ 263875 h 333742"/>
                <a:gd name="connsiteX94" fmla="*/ 1562063 w 2652368"/>
                <a:gd name="connsiteY94" fmla="*/ 261953 h 333742"/>
                <a:gd name="connsiteX95" fmla="*/ 1536424 w 2652368"/>
                <a:gd name="connsiteY95" fmla="*/ 223494 h 333742"/>
                <a:gd name="connsiteX96" fmla="*/ 1545398 w 2652368"/>
                <a:gd name="connsiteY96" fmla="*/ 214521 h 333742"/>
                <a:gd name="connsiteX97" fmla="*/ 2351028 w 2652368"/>
                <a:gd name="connsiteY97" fmla="*/ 214200 h 333742"/>
                <a:gd name="connsiteX98" fmla="*/ 2412001 w 2652368"/>
                <a:gd name="connsiteY98" fmla="*/ 217085 h 333742"/>
                <a:gd name="connsiteX99" fmla="*/ 2449178 w 2652368"/>
                <a:gd name="connsiteY99" fmla="*/ 254260 h 333742"/>
                <a:gd name="connsiteX100" fmla="*/ 2443409 w 2652368"/>
                <a:gd name="connsiteY100" fmla="*/ 263875 h 333742"/>
                <a:gd name="connsiteX101" fmla="*/ 2322905 w 2652368"/>
                <a:gd name="connsiteY101" fmla="*/ 261953 h 333742"/>
                <a:gd name="connsiteX102" fmla="*/ 2283805 w 2652368"/>
                <a:gd name="connsiteY102" fmla="*/ 226058 h 333742"/>
                <a:gd name="connsiteX103" fmla="*/ 2289574 w 2652368"/>
                <a:gd name="connsiteY103" fmla="*/ 215161 h 333742"/>
                <a:gd name="connsiteX104" fmla="*/ 2351028 w 2652368"/>
                <a:gd name="connsiteY104" fmla="*/ 214200 h 333742"/>
                <a:gd name="connsiteX105" fmla="*/ 2136460 w 2652368"/>
                <a:gd name="connsiteY105" fmla="*/ 214040 h 333742"/>
                <a:gd name="connsiteX106" fmla="*/ 2251756 w 2652368"/>
                <a:gd name="connsiteY106" fmla="*/ 216444 h 333742"/>
                <a:gd name="connsiteX107" fmla="*/ 2290855 w 2652368"/>
                <a:gd name="connsiteY107" fmla="*/ 252979 h 333742"/>
                <a:gd name="connsiteX108" fmla="*/ 2285087 w 2652368"/>
                <a:gd name="connsiteY108" fmla="*/ 263876 h 333742"/>
                <a:gd name="connsiteX109" fmla="*/ 2203682 w 2652368"/>
                <a:gd name="connsiteY109" fmla="*/ 263876 h 333742"/>
                <a:gd name="connsiteX110" fmla="*/ 2069718 w 2652368"/>
                <a:gd name="connsiteY110" fmla="*/ 263876 h 333742"/>
                <a:gd name="connsiteX111" fmla="*/ 2019722 w 2652368"/>
                <a:gd name="connsiteY111" fmla="*/ 214521 h 333742"/>
                <a:gd name="connsiteX112" fmla="*/ 2136460 w 2652368"/>
                <a:gd name="connsiteY112" fmla="*/ 214040 h 333742"/>
                <a:gd name="connsiteX113" fmla="*/ 1288205 w 2652368"/>
                <a:gd name="connsiteY113" fmla="*/ 214040 h 333742"/>
                <a:gd name="connsiteX114" fmla="*/ 1353104 w 2652368"/>
                <a:gd name="connsiteY114" fmla="*/ 216444 h 333742"/>
                <a:gd name="connsiteX115" fmla="*/ 1374898 w 2652368"/>
                <a:gd name="connsiteY115" fmla="*/ 263876 h 333742"/>
                <a:gd name="connsiteX116" fmla="*/ 1238369 w 2652368"/>
                <a:gd name="connsiteY116" fmla="*/ 263235 h 333742"/>
                <a:gd name="connsiteX117" fmla="*/ 1220421 w 2652368"/>
                <a:gd name="connsiteY117" fmla="*/ 214521 h 333742"/>
                <a:gd name="connsiteX118" fmla="*/ 1288205 w 2652368"/>
                <a:gd name="connsiteY118" fmla="*/ 214040 h 333742"/>
                <a:gd name="connsiteX119" fmla="*/ 1100560 w 2652368"/>
                <a:gd name="connsiteY119" fmla="*/ 213880 h 333742"/>
                <a:gd name="connsiteX120" fmla="*/ 1200551 w 2652368"/>
                <a:gd name="connsiteY120" fmla="*/ 213880 h 333742"/>
                <a:gd name="connsiteX121" fmla="*/ 1164657 w 2652368"/>
                <a:gd name="connsiteY121" fmla="*/ 264517 h 333742"/>
                <a:gd name="connsiteX122" fmla="*/ 1060818 w 2652368"/>
                <a:gd name="connsiteY122" fmla="*/ 264517 h 333742"/>
                <a:gd name="connsiteX123" fmla="*/ 1100560 w 2652368"/>
                <a:gd name="connsiteY123" fmla="*/ 213880 h 333742"/>
                <a:gd name="connsiteX124" fmla="*/ 937110 w 2652368"/>
                <a:gd name="connsiteY124" fmla="*/ 213880 h 333742"/>
                <a:gd name="connsiteX125" fmla="*/ 1040948 w 2652368"/>
                <a:gd name="connsiteY125" fmla="*/ 213880 h 333742"/>
                <a:gd name="connsiteX126" fmla="*/ 1000567 w 2652368"/>
                <a:gd name="connsiteY126" fmla="*/ 263876 h 333742"/>
                <a:gd name="connsiteX127" fmla="*/ 899292 w 2652368"/>
                <a:gd name="connsiteY127" fmla="*/ 263876 h 333742"/>
                <a:gd name="connsiteX128" fmla="*/ 937110 w 2652368"/>
                <a:gd name="connsiteY128" fmla="*/ 213880 h 333742"/>
                <a:gd name="connsiteX129" fmla="*/ 778146 w 2652368"/>
                <a:gd name="connsiteY129" fmla="*/ 213880 h 333742"/>
                <a:gd name="connsiteX130" fmla="*/ 878780 w 2652368"/>
                <a:gd name="connsiteY130" fmla="*/ 213880 h 333742"/>
                <a:gd name="connsiteX131" fmla="*/ 840322 w 2652368"/>
                <a:gd name="connsiteY131" fmla="*/ 263876 h 333742"/>
                <a:gd name="connsiteX132" fmla="*/ 733278 w 2652368"/>
                <a:gd name="connsiteY132" fmla="*/ 263876 h 333742"/>
                <a:gd name="connsiteX133" fmla="*/ 778146 w 2652368"/>
                <a:gd name="connsiteY133" fmla="*/ 213880 h 333742"/>
                <a:gd name="connsiteX134" fmla="*/ 616620 w 2652368"/>
                <a:gd name="connsiteY134" fmla="*/ 213880 h 333742"/>
                <a:gd name="connsiteX135" fmla="*/ 721099 w 2652368"/>
                <a:gd name="connsiteY135" fmla="*/ 213880 h 333742"/>
                <a:gd name="connsiteX136" fmla="*/ 674308 w 2652368"/>
                <a:gd name="connsiteY136" fmla="*/ 263876 h 333742"/>
                <a:gd name="connsiteX137" fmla="*/ 569188 w 2652368"/>
                <a:gd name="connsiteY137" fmla="*/ 263876 h 333742"/>
                <a:gd name="connsiteX138" fmla="*/ 616620 w 2652368"/>
                <a:gd name="connsiteY138" fmla="*/ 213880 h 333742"/>
                <a:gd name="connsiteX139" fmla="*/ 455094 w 2652368"/>
                <a:gd name="connsiteY139" fmla="*/ 213880 h 333742"/>
                <a:gd name="connsiteX140" fmla="*/ 560215 w 2652368"/>
                <a:gd name="connsiteY140" fmla="*/ 213880 h 333742"/>
                <a:gd name="connsiteX141" fmla="*/ 508936 w 2652368"/>
                <a:gd name="connsiteY141" fmla="*/ 263876 h 333742"/>
                <a:gd name="connsiteX142" fmla="*/ 403816 w 2652368"/>
                <a:gd name="connsiteY142" fmla="*/ 263876 h 333742"/>
                <a:gd name="connsiteX143" fmla="*/ 455094 w 2652368"/>
                <a:gd name="connsiteY143" fmla="*/ 213880 h 333742"/>
                <a:gd name="connsiteX144" fmla="*/ 1923254 w 2652368"/>
                <a:gd name="connsiteY144" fmla="*/ 213559 h 333742"/>
                <a:gd name="connsiteX145" fmla="*/ 1985109 w 2652368"/>
                <a:gd name="connsiteY145" fmla="*/ 216443 h 333742"/>
                <a:gd name="connsiteX146" fmla="*/ 2017799 w 2652368"/>
                <a:gd name="connsiteY146" fmla="*/ 254261 h 333742"/>
                <a:gd name="connsiteX147" fmla="*/ 2009466 w 2652368"/>
                <a:gd name="connsiteY147" fmla="*/ 263875 h 333742"/>
                <a:gd name="connsiteX148" fmla="*/ 1888321 w 2652368"/>
                <a:gd name="connsiteY148" fmla="*/ 261953 h 333742"/>
                <a:gd name="connsiteX149" fmla="*/ 1854349 w 2652368"/>
                <a:gd name="connsiteY149" fmla="*/ 223494 h 333742"/>
                <a:gd name="connsiteX150" fmla="*/ 1861400 w 2652368"/>
                <a:gd name="connsiteY150" fmla="*/ 214520 h 333742"/>
                <a:gd name="connsiteX151" fmla="*/ 1923254 w 2652368"/>
                <a:gd name="connsiteY151" fmla="*/ 213559 h 333742"/>
                <a:gd name="connsiteX152" fmla="*/ 292926 w 2652368"/>
                <a:gd name="connsiteY152" fmla="*/ 212598 h 333742"/>
                <a:gd name="connsiteX153" fmla="*/ 398047 w 2652368"/>
                <a:gd name="connsiteY153" fmla="*/ 213239 h 333742"/>
                <a:gd name="connsiteX154" fmla="*/ 342282 w 2652368"/>
                <a:gd name="connsiteY154" fmla="*/ 263876 h 333742"/>
                <a:gd name="connsiteX155" fmla="*/ 236520 w 2652368"/>
                <a:gd name="connsiteY155" fmla="*/ 263876 h 333742"/>
                <a:gd name="connsiteX156" fmla="*/ 292926 w 2652368"/>
                <a:gd name="connsiteY156" fmla="*/ 212598 h 333742"/>
                <a:gd name="connsiteX157" fmla="*/ 109606 w 2652368"/>
                <a:gd name="connsiteY157" fmla="*/ 212597 h 333742"/>
                <a:gd name="connsiteX158" fmla="*/ 233956 w 2652368"/>
                <a:gd name="connsiteY158" fmla="*/ 213239 h 333742"/>
                <a:gd name="connsiteX159" fmla="*/ 179473 w 2652368"/>
                <a:gd name="connsiteY159" fmla="*/ 263235 h 333742"/>
                <a:gd name="connsiteX160" fmla="*/ 40381 w 2652368"/>
                <a:gd name="connsiteY160" fmla="*/ 263875 h 333742"/>
                <a:gd name="connsiteX161" fmla="*/ 109606 w 2652368"/>
                <a:gd name="connsiteY161" fmla="*/ 212597 h 333742"/>
                <a:gd name="connsiteX162" fmla="*/ 1309518 w 2652368"/>
                <a:gd name="connsiteY162" fmla="*/ 157473 h 333742"/>
                <a:gd name="connsiteX163" fmla="*/ 1444123 w 2652368"/>
                <a:gd name="connsiteY163" fmla="*/ 157473 h 333742"/>
                <a:gd name="connsiteX164" fmla="*/ 1450533 w 2652368"/>
                <a:gd name="connsiteY164" fmla="*/ 196574 h 333742"/>
                <a:gd name="connsiteX165" fmla="*/ 1309518 w 2652368"/>
                <a:gd name="connsiteY165" fmla="*/ 196574 h 333742"/>
                <a:gd name="connsiteX166" fmla="*/ 1309518 w 2652368"/>
                <a:gd name="connsiteY166" fmla="*/ 157473 h 333742"/>
                <a:gd name="connsiteX167" fmla="*/ 2473775 w 2652368"/>
                <a:gd name="connsiteY167" fmla="*/ 156753 h 333742"/>
                <a:gd name="connsiteX168" fmla="*/ 2535710 w 2652368"/>
                <a:gd name="connsiteY168" fmla="*/ 159396 h 333742"/>
                <a:gd name="connsiteX169" fmla="*/ 2573528 w 2652368"/>
                <a:gd name="connsiteY169" fmla="*/ 199779 h 333742"/>
                <a:gd name="connsiteX170" fmla="*/ 2441486 w 2652368"/>
                <a:gd name="connsiteY170" fmla="*/ 198497 h 333742"/>
                <a:gd name="connsiteX171" fmla="*/ 2408155 w 2652368"/>
                <a:gd name="connsiteY171" fmla="*/ 165806 h 333742"/>
                <a:gd name="connsiteX172" fmla="*/ 2411360 w 2652368"/>
                <a:gd name="connsiteY172" fmla="*/ 157474 h 333742"/>
                <a:gd name="connsiteX173" fmla="*/ 2473775 w 2652368"/>
                <a:gd name="connsiteY173" fmla="*/ 156753 h 333742"/>
                <a:gd name="connsiteX174" fmla="*/ 1679283 w 2652368"/>
                <a:gd name="connsiteY174" fmla="*/ 156352 h 333742"/>
                <a:gd name="connsiteX175" fmla="*/ 1741538 w 2652368"/>
                <a:gd name="connsiteY175" fmla="*/ 158756 h 333742"/>
                <a:gd name="connsiteX176" fmla="*/ 1767818 w 2652368"/>
                <a:gd name="connsiteY176" fmla="*/ 200420 h 333742"/>
                <a:gd name="connsiteX177" fmla="*/ 1637699 w 2652368"/>
                <a:gd name="connsiteY177" fmla="*/ 199138 h 333742"/>
                <a:gd name="connsiteX178" fmla="*/ 1610137 w 2652368"/>
                <a:gd name="connsiteY178" fmla="*/ 167088 h 333742"/>
                <a:gd name="connsiteX179" fmla="*/ 1616547 w 2652368"/>
                <a:gd name="connsiteY179" fmla="*/ 156833 h 333742"/>
                <a:gd name="connsiteX180" fmla="*/ 1679283 w 2652368"/>
                <a:gd name="connsiteY180" fmla="*/ 156352 h 333742"/>
                <a:gd name="connsiteX181" fmla="*/ 1831836 w 2652368"/>
                <a:gd name="connsiteY181" fmla="*/ 156112 h 333742"/>
                <a:gd name="connsiteX182" fmla="*/ 1892808 w 2652368"/>
                <a:gd name="connsiteY182" fmla="*/ 158755 h 333742"/>
                <a:gd name="connsiteX183" fmla="*/ 1919089 w 2652368"/>
                <a:gd name="connsiteY183" fmla="*/ 194009 h 333742"/>
                <a:gd name="connsiteX184" fmla="*/ 1909474 w 2652368"/>
                <a:gd name="connsiteY184" fmla="*/ 201059 h 333742"/>
                <a:gd name="connsiteX185" fmla="*/ 1811404 w 2652368"/>
                <a:gd name="connsiteY185" fmla="*/ 201059 h 333742"/>
                <a:gd name="connsiteX186" fmla="*/ 1770382 w 2652368"/>
                <a:gd name="connsiteY186" fmla="*/ 156833 h 333742"/>
                <a:gd name="connsiteX187" fmla="*/ 1831836 w 2652368"/>
                <a:gd name="connsiteY187" fmla="*/ 156112 h 333742"/>
                <a:gd name="connsiteX188" fmla="*/ 1525127 w 2652368"/>
                <a:gd name="connsiteY188" fmla="*/ 154830 h 333742"/>
                <a:gd name="connsiteX189" fmla="*/ 1585139 w 2652368"/>
                <a:gd name="connsiteY189" fmla="*/ 157473 h 333742"/>
                <a:gd name="connsiteX190" fmla="*/ 1610137 w 2652368"/>
                <a:gd name="connsiteY190" fmla="*/ 192086 h 333742"/>
                <a:gd name="connsiteX191" fmla="*/ 1603727 w 2652368"/>
                <a:gd name="connsiteY191" fmla="*/ 200419 h 333742"/>
                <a:gd name="connsiteX192" fmla="*/ 1480018 w 2652368"/>
                <a:gd name="connsiteY192" fmla="*/ 198495 h 333742"/>
                <a:gd name="connsiteX193" fmla="*/ 1456943 w 2652368"/>
                <a:gd name="connsiteY193" fmla="*/ 163883 h 333742"/>
                <a:gd name="connsiteX194" fmla="*/ 1464635 w 2652368"/>
                <a:gd name="connsiteY194" fmla="*/ 155551 h 333742"/>
                <a:gd name="connsiteX195" fmla="*/ 1525127 w 2652368"/>
                <a:gd name="connsiteY195" fmla="*/ 154830 h 333742"/>
                <a:gd name="connsiteX196" fmla="*/ 2131653 w 2652368"/>
                <a:gd name="connsiteY196" fmla="*/ 154509 h 333742"/>
                <a:gd name="connsiteX197" fmla="*/ 2188299 w 2652368"/>
                <a:gd name="connsiteY197" fmla="*/ 156832 h 333742"/>
                <a:gd name="connsiteX198" fmla="*/ 2228681 w 2652368"/>
                <a:gd name="connsiteY198" fmla="*/ 186958 h 333742"/>
                <a:gd name="connsiteX199" fmla="*/ 2223553 w 2652368"/>
                <a:gd name="connsiteY199" fmla="*/ 198496 h 333742"/>
                <a:gd name="connsiteX200" fmla="*/ 2093434 w 2652368"/>
                <a:gd name="connsiteY200" fmla="*/ 196573 h 333742"/>
                <a:gd name="connsiteX201" fmla="*/ 2067795 w 2652368"/>
                <a:gd name="connsiteY201" fmla="*/ 155550 h 333742"/>
                <a:gd name="connsiteX202" fmla="*/ 2131653 w 2652368"/>
                <a:gd name="connsiteY202" fmla="*/ 154509 h 333742"/>
                <a:gd name="connsiteX203" fmla="*/ 1981184 w 2652368"/>
                <a:gd name="connsiteY203" fmla="*/ 154509 h 333742"/>
                <a:gd name="connsiteX204" fmla="*/ 2037670 w 2652368"/>
                <a:gd name="connsiteY204" fmla="*/ 156832 h 333742"/>
                <a:gd name="connsiteX205" fmla="*/ 2074206 w 2652368"/>
                <a:gd name="connsiteY205" fmla="*/ 189521 h 333742"/>
                <a:gd name="connsiteX206" fmla="*/ 2067796 w 2652368"/>
                <a:gd name="connsiteY206" fmla="*/ 199777 h 333742"/>
                <a:gd name="connsiteX207" fmla="*/ 1945369 w 2652368"/>
                <a:gd name="connsiteY207" fmla="*/ 197854 h 333742"/>
                <a:gd name="connsiteX208" fmla="*/ 1916525 w 2652368"/>
                <a:gd name="connsiteY208" fmla="*/ 163883 h 333742"/>
                <a:gd name="connsiteX209" fmla="*/ 1924217 w 2652368"/>
                <a:gd name="connsiteY209" fmla="*/ 155550 h 333742"/>
                <a:gd name="connsiteX210" fmla="*/ 1981184 w 2652368"/>
                <a:gd name="connsiteY210" fmla="*/ 154509 h 333742"/>
                <a:gd name="connsiteX211" fmla="*/ 1190296 w 2652368"/>
                <a:gd name="connsiteY211" fmla="*/ 154268 h 333742"/>
                <a:gd name="connsiteX212" fmla="*/ 1257599 w 2652368"/>
                <a:gd name="connsiteY212" fmla="*/ 154910 h 333742"/>
                <a:gd name="connsiteX213" fmla="*/ 1289006 w 2652368"/>
                <a:gd name="connsiteY213" fmla="*/ 198496 h 333742"/>
                <a:gd name="connsiteX214" fmla="*/ 1156965 w 2652368"/>
                <a:gd name="connsiteY214" fmla="*/ 198496 h 333742"/>
                <a:gd name="connsiteX215" fmla="*/ 1190296 w 2652368"/>
                <a:gd name="connsiteY215" fmla="*/ 154268 h 333742"/>
                <a:gd name="connsiteX216" fmla="*/ 1039666 w 2652368"/>
                <a:gd name="connsiteY216" fmla="*/ 152987 h 333742"/>
                <a:gd name="connsiteX217" fmla="*/ 1122351 w 2652368"/>
                <a:gd name="connsiteY217" fmla="*/ 154909 h 333742"/>
                <a:gd name="connsiteX218" fmla="*/ 1137735 w 2652368"/>
                <a:gd name="connsiteY218" fmla="*/ 175420 h 333742"/>
                <a:gd name="connsiteX219" fmla="*/ 1121710 w 2652368"/>
                <a:gd name="connsiteY219" fmla="*/ 199137 h 333742"/>
                <a:gd name="connsiteX220" fmla="*/ 998002 w 2652368"/>
                <a:gd name="connsiteY220" fmla="*/ 200418 h 333742"/>
                <a:gd name="connsiteX221" fmla="*/ 1039666 w 2652368"/>
                <a:gd name="connsiteY221" fmla="*/ 152987 h 333742"/>
                <a:gd name="connsiteX222" fmla="*/ 879422 w 2652368"/>
                <a:gd name="connsiteY222" fmla="*/ 152987 h 333742"/>
                <a:gd name="connsiteX223" fmla="*/ 981978 w 2652368"/>
                <a:gd name="connsiteY223" fmla="*/ 152987 h 333742"/>
                <a:gd name="connsiteX224" fmla="*/ 945442 w 2652368"/>
                <a:gd name="connsiteY224" fmla="*/ 201701 h 333742"/>
                <a:gd name="connsiteX225" fmla="*/ 844168 w 2652368"/>
                <a:gd name="connsiteY225" fmla="*/ 201060 h 333742"/>
                <a:gd name="connsiteX226" fmla="*/ 879422 w 2652368"/>
                <a:gd name="connsiteY226" fmla="*/ 152987 h 333742"/>
                <a:gd name="connsiteX227" fmla="*/ 727509 w 2652368"/>
                <a:gd name="connsiteY227" fmla="*/ 152346 h 333742"/>
                <a:gd name="connsiteX228" fmla="*/ 828143 w 2652368"/>
                <a:gd name="connsiteY228" fmla="*/ 152988 h 333742"/>
                <a:gd name="connsiteX229" fmla="*/ 786479 w 2652368"/>
                <a:gd name="connsiteY229" fmla="*/ 201060 h 333742"/>
                <a:gd name="connsiteX230" fmla="*/ 684564 w 2652368"/>
                <a:gd name="connsiteY230" fmla="*/ 200419 h 333742"/>
                <a:gd name="connsiteX231" fmla="*/ 727509 w 2652368"/>
                <a:gd name="connsiteY231" fmla="*/ 152346 h 333742"/>
                <a:gd name="connsiteX232" fmla="*/ 136528 w 2652368"/>
                <a:gd name="connsiteY232" fmla="*/ 152346 h 333742"/>
                <a:gd name="connsiteX233" fmla="*/ 351896 w 2652368"/>
                <a:gd name="connsiteY233" fmla="*/ 152346 h 333742"/>
                <a:gd name="connsiteX234" fmla="*/ 295491 w 2652368"/>
                <a:gd name="connsiteY234" fmla="*/ 201060 h 333742"/>
                <a:gd name="connsiteX235" fmla="*/ 79481 w 2652368"/>
                <a:gd name="connsiteY235" fmla="*/ 200418 h 333742"/>
                <a:gd name="connsiteX236" fmla="*/ 136528 w 2652368"/>
                <a:gd name="connsiteY236" fmla="*/ 152346 h 333742"/>
                <a:gd name="connsiteX237" fmla="*/ 570471 w 2652368"/>
                <a:gd name="connsiteY237" fmla="*/ 151705 h 333742"/>
                <a:gd name="connsiteX238" fmla="*/ 673027 w 2652368"/>
                <a:gd name="connsiteY238" fmla="*/ 152346 h 333742"/>
                <a:gd name="connsiteX239" fmla="*/ 623671 w 2652368"/>
                <a:gd name="connsiteY239" fmla="*/ 200419 h 333742"/>
                <a:gd name="connsiteX240" fmla="*/ 523679 w 2652368"/>
                <a:gd name="connsiteY240" fmla="*/ 199778 h 333742"/>
                <a:gd name="connsiteX241" fmla="*/ 570471 w 2652368"/>
                <a:gd name="connsiteY241" fmla="*/ 151705 h 333742"/>
                <a:gd name="connsiteX242" fmla="*/ 415353 w 2652368"/>
                <a:gd name="connsiteY242" fmla="*/ 151704 h 333742"/>
                <a:gd name="connsiteX243" fmla="*/ 517910 w 2652368"/>
                <a:gd name="connsiteY243" fmla="*/ 152345 h 333742"/>
                <a:gd name="connsiteX244" fmla="*/ 467913 w 2652368"/>
                <a:gd name="connsiteY244" fmla="*/ 201059 h 333742"/>
                <a:gd name="connsiteX245" fmla="*/ 365357 w 2652368"/>
                <a:gd name="connsiteY245" fmla="*/ 200418 h 333742"/>
                <a:gd name="connsiteX246" fmla="*/ 415353 w 2652368"/>
                <a:gd name="connsiteY246" fmla="*/ 151704 h 333742"/>
                <a:gd name="connsiteX247" fmla="*/ 1239010 w 2652368"/>
                <a:gd name="connsiteY247" fmla="*/ 101067 h 333742"/>
                <a:gd name="connsiteX248" fmla="*/ 1370411 w 2652368"/>
                <a:gd name="connsiteY248" fmla="*/ 101067 h 333742"/>
                <a:gd name="connsiteX249" fmla="*/ 1372334 w 2652368"/>
                <a:gd name="connsiteY249" fmla="*/ 139526 h 333742"/>
                <a:gd name="connsiteX250" fmla="*/ 1239010 w 2652368"/>
                <a:gd name="connsiteY250" fmla="*/ 139526 h 333742"/>
                <a:gd name="connsiteX251" fmla="*/ 1239010 w 2652368"/>
                <a:gd name="connsiteY251" fmla="*/ 101067 h 333742"/>
                <a:gd name="connsiteX252" fmla="*/ 1088380 w 2652368"/>
                <a:gd name="connsiteY252" fmla="*/ 100426 h 333742"/>
                <a:gd name="connsiteX253" fmla="*/ 1220421 w 2652368"/>
                <a:gd name="connsiteY253" fmla="*/ 100426 h 333742"/>
                <a:gd name="connsiteX254" fmla="*/ 1220421 w 2652368"/>
                <a:gd name="connsiteY254" fmla="*/ 138885 h 333742"/>
                <a:gd name="connsiteX255" fmla="*/ 1083894 w 2652368"/>
                <a:gd name="connsiteY255" fmla="*/ 138885 h 333742"/>
                <a:gd name="connsiteX256" fmla="*/ 1088380 w 2652368"/>
                <a:gd name="connsiteY256" fmla="*/ 100426 h 333742"/>
                <a:gd name="connsiteX257" fmla="*/ 2437240 w 2652368"/>
                <a:gd name="connsiteY257" fmla="*/ 99385 h 333742"/>
                <a:gd name="connsiteX258" fmla="*/ 2493405 w 2652368"/>
                <a:gd name="connsiteY258" fmla="*/ 101708 h 333742"/>
                <a:gd name="connsiteX259" fmla="*/ 2530582 w 2652368"/>
                <a:gd name="connsiteY259" fmla="*/ 133757 h 333742"/>
                <a:gd name="connsiteX260" fmla="*/ 2526095 w 2652368"/>
                <a:gd name="connsiteY260" fmla="*/ 142090 h 333742"/>
                <a:gd name="connsiteX261" fmla="*/ 2409437 w 2652368"/>
                <a:gd name="connsiteY261" fmla="*/ 140809 h 333742"/>
                <a:gd name="connsiteX262" fmla="*/ 2376106 w 2652368"/>
                <a:gd name="connsiteY262" fmla="*/ 109400 h 333742"/>
                <a:gd name="connsiteX263" fmla="*/ 2380593 w 2652368"/>
                <a:gd name="connsiteY263" fmla="*/ 100426 h 333742"/>
                <a:gd name="connsiteX264" fmla="*/ 2437240 w 2652368"/>
                <a:gd name="connsiteY264" fmla="*/ 99385 h 333742"/>
                <a:gd name="connsiteX265" fmla="*/ 1595314 w 2652368"/>
                <a:gd name="connsiteY265" fmla="*/ 99225 h 333742"/>
                <a:gd name="connsiteX266" fmla="*/ 1655005 w 2652368"/>
                <a:gd name="connsiteY266" fmla="*/ 101067 h 333742"/>
                <a:gd name="connsiteX267" fmla="*/ 1678721 w 2652368"/>
                <a:gd name="connsiteY267" fmla="*/ 133116 h 333742"/>
                <a:gd name="connsiteX268" fmla="*/ 1672952 w 2652368"/>
                <a:gd name="connsiteY268" fmla="*/ 141450 h 333742"/>
                <a:gd name="connsiteX269" fmla="*/ 1553089 w 2652368"/>
                <a:gd name="connsiteY269" fmla="*/ 140168 h 333742"/>
                <a:gd name="connsiteX270" fmla="*/ 1527450 w 2652368"/>
                <a:gd name="connsiteY270" fmla="*/ 99785 h 333742"/>
                <a:gd name="connsiteX271" fmla="*/ 1595314 w 2652368"/>
                <a:gd name="connsiteY271" fmla="*/ 99225 h 333742"/>
                <a:gd name="connsiteX272" fmla="*/ 1447969 w 2652368"/>
                <a:gd name="connsiteY272" fmla="*/ 99225 h 333742"/>
                <a:gd name="connsiteX273" fmla="*/ 1507580 w 2652368"/>
                <a:gd name="connsiteY273" fmla="*/ 101067 h 333742"/>
                <a:gd name="connsiteX274" fmla="*/ 1532578 w 2652368"/>
                <a:gd name="connsiteY274" fmla="*/ 142090 h 333742"/>
                <a:gd name="connsiteX275" fmla="*/ 1404382 w 2652368"/>
                <a:gd name="connsiteY275" fmla="*/ 140808 h 333742"/>
                <a:gd name="connsiteX276" fmla="*/ 1381307 w 2652368"/>
                <a:gd name="connsiteY276" fmla="*/ 109400 h 333742"/>
                <a:gd name="connsiteX277" fmla="*/ 1388358 w 2652368"/>
                <a:gd name="connsiteY277" fmla="*/ 99785 h 333742"/>
                <a:gd name="connsiteX278" fmla="*/ 1447969 w 2652368"/>
                <a:gd name="connsiteY278" fmla="*/ 99225 h 333742"/>
                <a:gd name="connsiteX279" fmla="*/ 2138303 w 2652368"/>
                <a:gd name="connsiteY279" fmla="*/ 99144 h 333742"/>
                <a:gd name="connsiteX280" fmla="*/ 2264575 w 2652368"/>
                <a:gd name="connsiteY280" fmla="*/ 99144 h 333742"/>
                <a:gd name="connsiteX281" fmla="*/ 2408156 w 2652368"/>
                <a:gd name="connsiteY281" fmla="*/ 186318 h 333742"/>
                <a:gd name="connsiteX282" fmla="*/ 2415206 w 2652368"/>
                <a:gd name="connsiteY282" fmla="*/ 202342 h 333742"/>
                <a:gd name="connsiteX283" fmla="*/ 2262011 w 2652368"/>
                <a:gd name="connsiteY283" fmla="*/ 201060 h 333742"/>
                <a:gd name="connsiteX284" fmla="*/ 2238296 w 2652368"/>
                <a:gd name="connsiteY284" fmla="*/ 174780 h 333742"/>
                <a:gd name="connsiteX285" fmla="*/ 2185735 w 2652368"/>
                <a:gd name="connsiteY285" fmla="*/ 141449 h 333742"/>
                <a:gd name="connsiteX286" fmla="*/ 2138303 w 2652368"/>
                <a:gd name="connsiteY286" fmla="*/ 99144 h 333742"/>
                <a:gd name="connsiteX287" fmla="*/ 2041435 w 2652368"/>
                <a:gd name="connsiteY287" fmla="*/ 98984 h 333742"/>
                <a:gd name="connsiteX288" fmla="*/ 2099203 w 2652368"/>
                <a:gd name="connsiteY288" fmla="*/ 101067 h 333742"/>
                <a:gd name="connsiteX289" fmla="*/ 2128688 w 2652368"/>
                <a:gd name="connsiteY289" fmla="*/ 131835 h 333742"/>
                <a:gd name="connsiteX290" fmla="*/ 2122919 w 2652368"/>
                <a:gd name="connsiteY290" fmla="*/ 142090 h 333742"/>
                <a:gd name="connsiteX291" fmla="*/ 2008824 w 2652368"/>
                <a:gd name="connsiteY291" fmla="*/ 140808 h 333742"/>
                <a:gd name="connsiteX292" fmla="*/ 1977417 w 2652368"/>
                <a:gd name="connsiteY292" fmla="*/ 109400 h 333742"/>
                <a:gd name="connsiteX293" fmla="*/ 1983185 w 2652368"/>
                <a:gd name="connsiteY293" fmla="*/ 99785 h 333742"/>
                <a:gd name="connsiteX294" fmla="*/ 2041435 w 2652368"/>
                <a:gd name="connsiteY294" fmla="*/ 98984 h 333742"/>
                <a:gd name="connsiteX295" fmla="*/ 1892487 w 2652368"/>
                <a:gd name="connsiteY295" fmla="*/ 98984 h 333742"/>
                <a:gd name="connsiteX296" fmla="*/ 1949214 w 2652368"/>
                <a:gd name="connsiteY296" fmla="*/ 101067 h 333742"/>
                <a:gd name="connsiteX297" fmla="*/ 1979981 w 2652368"/>
                <a:gd name="connsiteY297" fmla="*/ 132476 h 333742"/>
                <a:gd name="connsiteX298" fmla="*/ 1971648 w 2652368"/>
                <a:gd name="connsiteY298" fmla="*/ 142090 h 333742"/>
                <a:gd name="connsiteX299" fmla="*/ 1860759 w 2652368"/>
                <a:gd name="connsiteY299" fmla="*/ 140808 h 333742"/>
                <a:gd name="connsiteX300" fmla="*/ 1828710 w 2652368"/>
                <a:gd name="connsiteY300" fmla="*/ 110041 h 333742"/>
                <a:gd name="connsiteX301" fmla="*/ 1835761 w 2652368"/>
                <a:gd name="connsiteY301" fmla="*/ 99785 h 333742"/>
                <a:gd name="connsiteX302" fmla="*/ 1892487 w 2652368"/>
                <a:gd name="connsiteY302" fmla="*/ 98984 h 333742"/>
                <a:gd name="connsiteX303" fmla="*/ 1744021 w 2652368"/>
                <a:gd name="connsiteY303" fmla="*/ 98343 h 333742"/>
                <a:gd name="connsiteX304" fmla="*/ 1799225 w 2652368"/>
                <a:gd name="connsiteY304" fmla="*/ 100426 h 333742"/>
                <a:gd name="connsiteX305" fmla="*/ 1828710 w 2652368"/>
                <a:gd name="connsiteY305" fmla="*/ 130553 h 333742"/>
                <a:gd name="connsiteX306" fmla="*/ 1822300 w 2652368"/>
                <a:gd name="connsiteY306" fmla="*/ 140809 h 333742"/>
                <a:gd name="connsiteX307" fmla="*/ 1703078 w 2652368"/>
                <a:gd name="connsiteY307" fmla="*/ 139527 h 333742"/>
                <a:gd name="connsiteX308" fmla="*/ 1681285 w 2652368"/>
                <a:gd name="connsiteY308" fmla="*/ 108118 h 333742"/>
                <a:gd name="connsiteX309" fmla="*/ 1688336 w 2652368"/>
                <a:gd name="connsiteY309" fmla="*/ 99144 h 333742"/>
                <a:gd name="connsiteX310" fmla="*/ 1744021 w 2652368"/>
                <a:gd name="connsiteY310" fmla="*/ 98343 h 333742"/>
                <a:gd name="connsiteX311" fmla="*/ 971723 w 2652368"/>
                <a:gd name="connsiteY311" fmla="*/ 97222 h 333742"/>
                <a:gd name="connsiteX312" fmla="*/ 1070432 w 2652368"/>
                <a:gd name="connsiteY312" fmla="*/ 97863 h 333742"/>
                <a:gd name="connsiteX313" fmla="*/ 1033897 w 2652368"/>
                <a:gd name="connsiteY313" fmla="*/ 142090 h 333742"/>
                <a:gd name="connsiteX314" fmla="*/ 935827 w 2652368"/>
                <a:gd name="connsiteY314" fmla="*/ 141449 h 333742"/>
                <a:gd name="connsiteX315" fmla="*/ 971723 w 2652368"/>
                <a:gd name="connsiteY315" fmla="*/ 97222 h 333742"/>
                <a:gd name="connsiteX316" fmla="*/ 819810 w 2652368"/>
                <a:gd name="connsiteY316" fmla="*/ 97222 h 333742"/>
                <a:gd name="connsiteX317" fmla="*/ 917880 w 2652368"/>
                <a:gd name="connsiteY317" fmla="*/ 97863 h 333742"/>
                <a:gd name="connsiteX318" fmla="*/ 884549 w 2652368"/>
                <a:gd name="connsiteY318" fmla="*/ 142090 h 333742"/>
                <a:gd name="connsiteX319" fmla="*/ 783916 w 2652368"/>
                <a:gd name="connsiteY319" fmla="*/ 141449 h 333742"/>
                <a:gd name="connsiteX320" fmla="*/ 819810 w 2652368"/>
                <a:gd name="connsiteY320" fmla="*/ 97222 h 333742"/>
                <a:gd name="connsiteX321" fmla="*/ 519191 w 2652368"/>
                <a:gd name="connsiteY321" fmla="*/ 96581 h 333742"/>
                <a:gd name="connsiteX322" fmla="*/ 619184 w 2652368"/>
                <a:gd name="connsiteY322" fmla="*/ 97221 h 333742"/>
                <a:gd name="connsiteX323" fmla="*/ 574956 w 2652368"/>
                <a:gd name="connsiteY323" fmla="*/ 142089 h 333742"/>
                <a:gd name="connsiteX324" fmla="*/ 474964 w 2652368"/>
                <a:gd name="connsiteY324" fmla="*/ 141449 h 333742"/>
                <a:gd name="connsiteX325" fmla="*/ 519191 w 2652368"/>
                <a:gd name="connsiteY325" fmla="*/ 96581 h 333742"/>
                <a:gd name="connsiteX326" fmla="*/ 670463 w 2652368"/>
                <a:gd name="connsiteY326" fmla="*/ 96580 h 333742"/>
                <a:gd name="connsiteX327" fmla="*/ 769814 w 2652368"/>
                <a:gd name="connsiteY327" fmla="*/ 97221 h 333742"/>
                <a:gd name="connsiteX328" fmla="*/ 726869 w 2652368"/>
                <a:gd name="connsiteY328" fmla="*/ 142089 h 333742"/>
                <a:gd name="connsiteX329" fmla="*/ 628799 w 2652368"/>
                <a:gd name="connsiteY329" fmla="*/ 141448 h 333742"/>
                <a:gd name="connsiteX330" fmla="*/ 670463 w 2652368"/>
                <a:gd name="connsiteY330" fmla="*/ 96580 h 333742"/>
                <a:gd name="connsiteX331" fmla="*/ 381621 w 2652368"/>
                <a:gd name="connsiteY331" fmla="*/ 95539 h 333742"/>
                <a:gd name="connsiteX332" fmla="*/ 467271 w 2652368"/>
                <a:gd name="connsiteY332" fmla="*/ 100426 h 333742"/>
                <a:gd name="connsiteX333" fmla="*/ 423044 w 2652368"/>
                <a:gd name="connsiteY333" fmla="*/ 141448 h 333742"/>
                <a:gd name="connsiteX334" fmla="*/ 146142 w 2652368"/>
                <a:gd name="connsiteY334" fmla="*/ 141448 h 333742"/>
                <a:gd name="connsiteX335" fmla="*/ 116657 w 2652368"/>
                <a:gd name="connsiteY335" fmla="*/ 138884 h 333742"/>
                <a:gd name="connsiteX336" fmla="*/ 168576 w 2652368"/>
                <a:gd name="connsiteY336" fmla="*/ 96580 h 333742"/>
                <a:gd name="connsiteX337" fmla="*/ 299336 w 2652368"/>
                <a:gd name="connsiteY337" fmla="*/ 97862 h 333742"/>
                <a:gd name="connsiteX338" fmla="*/ 330103 w 2652368"/>
                <a:gd name="connsiteY338" fmla="*/ 107477 h 333742"/>
                <a:gd name="connsiteX339" fmla="*/ 381621 w 2652368"/>
                <a:gd name="connsiteY339" fmla="*/ 95539 h 333742"/>
                <a:gd name="connsiteX340" fmla="*/ 1482582 w 2652368"/>
                <a:gd name="connsiteY340" fmla="*/ 48507 h 333742"/>
                <a:gd name="connsiteX341" fmla="*/ 1611418 w 2652368"/>
                <a:gd name="connsiteY341" fmla="*/ 48507 h 333742"/>
                <a:gd name="connsiteX342" fmla="*/ 1617187 w 2652368"/>
                <a:gd name="connsiteY342" fmla="*/ 83761 h 333742"/>
                <a:gd name="connsiteX343" fmla="*/ 1488992 w 2652368"/>
                <a:gd name="connsiteY343" fmla="*/ 83761 h 333742"/>
                <a:gd name="connsiteX344" fmla="*/ 1482582 w 2652368"/>
                <a:gd name="connsiteY344" fmla="*/ 48507 h 333742"/>
                <a:gd name="connsiteX345" fmla="*/ 2407114 w 2652368"/>
                <a:gd name="connsiteY345" fmla="*/ 47705 h 333742"/>
                <a:gd name="connsiteX346" fmla="*/ 2463279 w 2652368"/>
                <a:gd name="connsiteY346" fmla="*/ 49788 h 333742"/>
                <a:gd name="connsiteX347" fmla="*/ 2501097 w 2652368"/>
                <a:gd name="connsiteY347" fmla="*/ 86325 h 333742"/>
                <a:gd name="connsiteX348" fmla="*/ 2379311 w 2652368"/>
                <a:gd name="connsiteY348" fmla="*/ 85043 h 333742"/>
                <a:gd name="connsiteX349" fmla="*/ 2345980 w 2652368"/>
                <a:gd name="connsiteY349" fmla="*/ 58121 h 333742"/>
                <a:gd name="connsiteX350" fmla="*/ 2350467 w 2652368"/>
                <a:gd name="connsiteY350" fmla="*/ 48506 h 333742"/>
                <a:gd name="connsiteX351" fmla="*/ 2407114 w 2652368"/>
                <a:gd name="connsiteY351" fmla="*/ 47705 h 333742"/>
                <a:gd name="connsiteX352" fmla="*/ 1830873 w 2652368"/>
                <a:gd name="connsiteY352" fmla="*/ 47306 h 333742"/>
                <a:gd name="connsiteX353" fmla="*/ 1887039 w 2652368"/>
                <a:gd name="connsiteY353" fmla="*/ 49148 h 333742"/>
                <a:gd name="connsiteX354" fmla="*/ 1912037 w 2652368"/>
                <a:gd name="connsiteY354" fmla="*/ 77993 h 333742"/>
                <a:gd name="connsiteX355" fmla="*/ 1906268 w 2652368"/>
                <a:gd name="connsiteY355" fmla="*/ 85685 h 333742"/>
                <a:gd name="connsiteX356" fmla="*/ 1794738 w 2652368"/>
                <a:gd name="connsiteY356" fmla="*/ 84403 h 333742"/>
                <a:gd name="connsiteX357" fmla="*/ 1768458 w 2652368"/>
                <a:gd name="connsiteY357" fmla="*/ 57481 h 333742"/>
                <a:gd name="connsiteX358" fmla="*/ 1774226 w 2652368"/>
                <a:gd name="connsiteY358" fmla="*/ 47866 h 333742"/>
                <a:gd name="connsiteX359" fmla="*/ 1830873 w 2652368"/>
                <a:gd name="connsiteY359" fmla="*/ 47306 h 333742"/>
                <a:gd name="connsiteX360" fmla="*/ 1972851 w 2652368"/>
                <a:gd name="connsiteY360" fmla="*/ 46665 h 333742"/>
                <a:gd name="connsiteX361" fmla="*/ 2029336 w 2652368"/>
                <a:gd name="connsiteY361" fmla="*/ 48507 h 333742"/>
                <a:gd name="connsiteX362" fmla="*/ 2057539 w 2652368"/>
                <a:gd name="connsiteY362" fmla="*/ 75429 h 333742"/>
                <a:gd name="connsiteX363" fmla="*/ 2053053 w 2652368"/>
                <a:gd name="connsiteY363" fmla="*/ 85044 h 333742"/>
                <a:gd name="connsiteX364" fmla="*/ 1938318 w 2652368"/>
                <a:gd name="connsiteY364" fmla="*/ 83762 h 333742"/>
                <a:gd name="connsiteX365" fmla="*/ 1908192 w 2652368"/>
                <a:gd name="connsiteY365" fmla="*/ 47225 h 333742"/>
                <a:gd name="connsiteX366" fmla="*/ 1972851 w 2652368"/>
                <a:gd name="connsiteY366" fmla="*/ 46665 h 333742"/>
                <a:gd name="connsiteX367" fmla="*/ 1687695 w 2652368"/>
                <a:gd name="connsiteY367" fmla="*/ 46665 h 333742"/>
                <a:gd name="connsiteX368" fmla="*/ 1745383 w 2652368"/>
                <a:gd name="connsiteY368" fmla="*/ 48507 h 333742"/>
                <a:gd name="connsiteX369" fmla="*/ 1766535 w 2652368"/>
                <a:gd name="connsiteY369" fmla="*/ 77352 h 333742"/>
                <a:gd name="connsiteX370" fmla="*/ 1759484 w 2652368"/>
                <a:gd name="connsiteY370" fmla="*/ 85684 h 333742"/>
                <a:gd name="connsiteX371" fmla="*/ 1652441 w 2652368"/>
                <a:gd name="connsiteY371" fmla="*/ 84402 h 333742"/>
                <a:gd name="connsiteX372" fmla="*/ 1623597 w 2652368"/>
                <a:gd name="connsiteY372" fmla="*/ 59404 h 333742"/>
                <a:gd name="connsiteX373" fmla="*/ 1630007 w 2652368"/>
                <a:gd name="connsiteY373" fmla="*/ 47225 h 333742"/>
                <a:gd name="connsiteX374" fmla="*/ 1687695 w 2652368"/>
                <a:gd name="connsiteY374" fmla="*/ 46665 h 333742"/>
                <a:gd name="connsiteX375" fmla="*/ 2062666 w 2652368"/>
                <a:gd name="connsiteY375" fmla="*/ 46584 h 333742"/>
                <a:gd name="connsiteX376" fmla="*/ 2205605 w 2652368"/>
                <a:gd name="connsiteY376" fmla="*/ 46584 h 333742"/>
                <a:gd name="connsiteX377" fmla="*/ 2298547 w 2652368"/>
                <a:gd name="connsiteY377" fmla="*/ 46584 h 333742"/>
                <a:gd name="connsiteX378" fmla="*/ 2346620 w 2652368"/>
                <a:gd name="connsiteY378" fmla="*/ 85683 h 333742"/>
                <a:gd name="connsiteX379" fmla="*/ 2090229 w 2652368"/>
                <a:gd name="connsiteY379" fmla="*/ 84402 h 333742"/>
                <a:gd name="connsiteX380" fmla="*/ 2056898 w 2652368"/>
                <a:gd name="connsiteY380" fmla="*/ 56840 h 333742"/>
                <a:gd name="connsiteX381" fmla="*/ 2062666 w 2652368"/>
                <a:gd name="connsiteY381" fmla="*/ 46584 h 333742"/>
                <a:gd name="connsiteX382" fmla="*/ 1367205 w 2652368"/>
                <a:gd name="connsiteY382" fmla="*/ 45303 h 333742"/>
                <a:gd name="connsiteX383" fmla="*/ 1440278 w 2652368"/>
                <a:gd name="connsiteY383" fmla="*/ 45303 h 333742"/>
                <a:gd name="connsiteX384" fmla="*/ 1467840 w 2652368"/>
                <a:gd name="connsiteY384" fmla="*/ 83121 h 333742"/>
                <a:gd name="connsiteX385" fmla="*/ 1342849 w 2652368"/>
                <a:gd name="connsiteY385" fmla="*/ 83121 h 333742"/>
                <a:gd name="connsiteX386" fmla="*/ 1367205 w 2652368"/>
                <a:gd name="connsiteY386" fmla="*/ 45303 h 333742"/>
                <a:gd name="connsiteX387" fmla="*/ 1223627 w 2652368"/>
                <a:gd name="connsiteY387" fmla="*/ 44021 h 333742"/>
                <a:gd name="connsiteX388" fmla="*/ 1293493 w 2652368"/>
                <a:gd name="connsiteY388" fmla="*/ 45302 h 333742"/>
                <a:gd name="connsiteX389" fmla="*/ 1320414 w 2652368"/>
                <a:gd name="connsiteY389" fmla="*/ 83761 h 333742"/>
                <a:gd name="connsiteX390" fmla="*/ 1195423 w 2652368"/>
                <a:gd name="connsiteY390" fmla="*/ 83761 h 333742"/>
                <a:gd name="connsiteX391" fmla="*/ 1223627 w 2652368"/>
                <a:gd name="connsiteY391" fmla="*/ 44021 h 333742"/>
                <a:gd name="connsiteX392" fmla="*/ 919162 w 2652368"/>
                <a:gd name="connsiteY392" fmla="*/ 44020 h 333742"/>
                <a:gd name="connsiteX393" fmla="*/ 1028129 w 2652368"/>
                <a:gd name="connsiteY393" fmla="*/ 44020 h 333742"/>
                <a:gd name="connsiteX394" fmla="*/ 995439 w 2652368"/>
                <a:gd name="connsiteY394" fmla="*/ 85684 h 333742"/>
                <a:gd name="connsiteX395" fmla="*/ 900574 w 2652368"/>
                <a:gd name="connsiteY395" fmla="*/ 85043 h 333742"/>
                <a:gd name="connsiteX396" fmla="*/ 919162 w 2652368"/>
                <a:gd name="connsiteY396" fmla="*/ 44020 h 333742"/>
                <a:gd name="connsiteX397" fmla="*/ 1076842 w 2652368"/>
                <a:gd name="connsiteY397" fmla="*/ 43380 h 333742"/>
                <a:gd name="connsiteX398" fmla="*/ 1175553 w 2652368"/>
                <a:gd name="connsiteY398" fmla="*/ 43380 h 333742"/>
                <a:gd name="connsiteX399" fmla="*/ 1175553 w 2652368"/>
                <a:gd name="connsiteY399" fmla="*/ 82479 h 333742"/>
                <a:gd name="connsiteX400" fmla="*/ 1047998 w 2652368"/>
                <a:gd name="connsiteY400" fmla="*/ 82479 h 333742"/>
                <a:gd name="connsiteX401" fmla="*/ 1076842 w 2652368"/>
                <a:gd name="connsiteY401" fmla="*/ 43380 h 333742"/>
                <a:gd name="connsiteX402" fmla="*/ 643541 w 2652368"/>
                <a:gd name="connsiteY402" fmla="*/ 42739 h 333742"/>
                <a:gd name="connsiteX403" fmla="*/ 737765 w 2652368"/>
                <a:gd name="connsiteY403" fmla="*/ 43380 h 333742"/>
                <a:gd name="connsiteX404" fmla="*/ 698665 w 2652368"/>
                <a:gd name="connsiteY404" fmla="*/ 85685 h 333742"/>
                <a:gd name="connsiteX405" fmla="*/ 601237 w 2652368"/>
                <a:gd name="connsiteY405" fmla="*/ 85044 h 333742"/>
                <a:gd name="connsiteX406" fmla="*/ 643541 w 2652368"/>
                <a:gd name="connsiteY406" fmla="*/ 42739 h 333742"/>
                <a:gd name="connsiteX407" fmla="*/ 783915 w 2652368"/>
                <a:gd name="connsiteY407" fmla="*/ 42738 h 333742"/>
                <a:gd name="connsiteX408" fmla="*/ 883268 w 2652368"/>
                <a:gd name="connsiteY408" fmla="*/ 43379 h 333742"/>
                <a:gd name="connsiteX409" fmla="*/ 847373 w 2652368"/>
                <a:gd name="connsiteY409" fmla="*/ 85684 h 333742"/>
                <a:gd name="connsiteX410" fmla="*/ 751226 w 2652368"/>
                <a:gd name="connsiteY410" fmla="*/ 85043 h 333742"/>
                <a:gd name="connsiteX411" fmla="*/ 783915 w 2652368"/>
                <a:gd name="connsiteY411" fmla="*/ 42738 h 333742"/>
                <a:gd name="connsiteX412" fmla="*/ 496757 w 2652368"/>
                <a:gd name="connsiteY412" fmla="*/ 42097 h 333742"/>
                <a:gd name="connsiteX413" fmla="*/ 592262 w 2652368"/>
                <a:gd name="connsiteY413" fmla="*/ 42739 h 333742"/>
                <a:gd name="connsiteX414" fmla="*/ 547394 w 2652368"/>
                <a:gd name="connsiteY414" fmla="*/ 85044 h 333742"/>
                <a:gd name="connsiteX415" fmla="*/ 451889 w 2652368"/>
                <a:gd name="connsiteY415" fmla="*/ 84402 h 333742"/>
                <a:gd name="connsiteX416" fmla="*/ 496757 w 2652368"/>
                <a:gd name="connsiteY416" fmla="*/ 42097 h 333742"/>
                <a:gd name="connsiteX417" fmla="*/ 352537 w 2652368"/>
                <a:gd name="connsiteY417" fmla="*/ 42097 h 333742"/>
                <a:gd name="connsiteX418" fmla="*/ 444837 w 2652368"/>
                <a:gd name="connsiteY418" fmla="*/ 42738 h 333742"/>
                <a:gd name="connsiteX419" fmla="*/ 401252 w 2652368"/>
                <a:gd name="connsiteY419" fmla="*/ 85684 h 333742"/>
                <a:gd name="connsiteX420" fmla="*/ 301900 w 2652368"/>
                <a:gd name="connsiteY420" fmla="*/ 85043 h 333742"/>
                <a:gd name="connsiteX421" fmla="*/ 352537 w 2652368"/>
                <a:gd name="connsiteY421" fmla="*/ 42097 h 333742"/>
                <a:gd name="connsiteX422" fmla="*/ 229870 w 2652368"/>
                <a:gd name="connsiteY422" fmla="*/ 39344 h 333742"/>
                <a:gd name="connsiteX423" fmla="*/ 296772 w 2652368"/>
                <a:gd name="connsiteY423" fmla="*/ 45303 h 333742"/>
                <a:gd name="connsiteX424" fmla="*/ 253186 w 2652368"/>
                <a:gd name="connsiteY424" fmla="*/ 85684 h 333742"/>
                <a:gd name="connsiteX425" fmla="*/ 151270 w 2652368"/>
                <a:gd name="connsiteY425" fmla="*/ 85043 h 333742"/>
                <a:gd name="connsiteX426" fmla="*/ 229870 w 2652368"/>
                <a:gd name="connsiteY426" fmla="*/ 39344 h 333742"/>
                <a:gd name="connsiteX427" fmla="*/ 1149914 w 2652368"/>
                <a:gd name="connsiteY427" fmla="*/ 5561 h 333742"/>
                <a:gd name="connsiteX428" fmla="*/ 1242856 w 2652368"/>
                <a:gd name="connsiteY428" fmla="*/ 5561 h 333742"/>
                <a:gd name="connsiteX429" fmla="*/ 1253753 w 2652368"/>
                <a:gd name="connsiteY429" fmla="*/ 17099 h 333742"/>
                <a:gd name="connsiteX430" fmla="*/ 1242856 w 2652368"/>
                <a:gd name="connsiteY430" fmla="*/ 31841 h 333742"/>
                <a:gd name="connsiteX431" fmla="*/ 1194783 w 2652368"/>
                <a:gd name="connsiteY431" fmla="*/ 32482 h 333742"/>
                <a:gd name="connsiteX432" fmla="*/ 1149914 w 2652368"/>
                <a:gd name="connsiteY432" fmla="*/ 31841 h 333742"/>
                <a:gd name="connsiteX433" fmla="*/ 1137095 w 2652368"/>
                <a:gd name="connsiteY433" fmla="*/ 19022 h 333742"/>
                <a:gd name="connsiteX434" fmla="*/ 1149914 w 2652368"/>
                <a:gd name="connsiteY434" fmla="*/ 5561 h 333742"/>
                <a:gd name="connsiteX435" fmla="*/ 2398300 w 2652368"/>
                <a:gd name="connsiteY435" fmla="*/ 5401 h 333742"/>
                <a:gd name="connsiteX436" fmla="*/ 2461356 w 2652368"/>
                <a:gd name="connsiteY436" fmla="*/ 26714 h 333742"/>
                <a:gd name="connsiteX437" fmla="*/ 2331878 w 2652368"/>
                <a:gd name="connsiteY437" fmla="*/ 6202 h 333742"/>
                <a:gd name="connsiteX438" fmla="*/ 2398300 w 2652368"/>
                <a:gd name="connsiteY438" fmla="*/ 5401 h 333742"/>
                <a:gd name="connsiteX439" fmla="*/ 2240910 w 2652368"/>
                <a:gd name="connsiteY439" fmla="*/ 4950 h 333742"/>
                <a:gd name="connsiteX440" fmla="*/ 2324828 w 2652368"/>
                <a:gd name="connsiteY440" fmla="*/ 35687 h 333742"/>
                <a:gd name="connsiteX441" fmla="*/ 2193427 w 2652368"/>
                <a:gd name="connsiteY441" fmla="*/ 12612 h 333742"/>
                <a:gd name="connsiteX442" fmla="*/ 2240910 w 2652368"/>
                <a:gd name="connsiteY442" fmla="*/ 4950 h 333742"/>
                <a:gd name="connsiteX443" fmla="*/ 1557576 w 2652368"/>
                <a:gd name="connsiteY443" fmla="*/ 4921 h 333742"/>
                <a:gd name="connsiteX444" fmla="*/ 1637699 w 2652368"/>
                <a:gd name="connsiteY444" fmla="*/ 5562 h 333742"/>
                <a:gd name="connsiteX445" fmla="*/ 1661415 w 2652368"/>
                <a:gd name="connsiteY445" fmla="*/ 22868 h 333742"/>
                <a:gd name="connsiteX446" fmla="*/ 1655646 w 2652368"/>
                <a:gd name="connsiteY446" fmla="*/ 33124 h 333742"/>
                <a:gd name="connsiteX447" fmla="*/ 1557576 w 2652368"/>
                <a:gd name="connsiteY447" fmla="*/ 32483 h 333742"/>
                <a:gd name="connsiteX448" fmla="*/ 1538988 w 2652368"/>
                <a:gd name="connsiteY448" fmla="*/ 16459 h 333742"/>
                <a:gd name="connsiteX449" fmla="*/ 1557576 w 2652368"/>
                <a:gd name="connsiteY449" fmla="*/ 4921 h 333742"/>
                <a:gd name="connsiteX450" fmla="*/ 1421689 w 2652368"/>
                <a:gd name="connsiteY450" fmla="*/ 4921 h 333742"/>
                <a:gd name="connsiteX451" fmla="*/ 1505016 w 2652368"/>
                <a:gd name="connsiteY451" fmla="*/ 5562 h 333742"/>
                <a:gd name="connsiteX452" fmla="*/ 1526168 w 2652368"/>
                <a:gd name="connsiteY452" fmla="*/ 24150 h 333742"/>
                <a:gd name="connsiteX453" fmla="*/ 1520400 w 2652368"/>
                <a:gd name="connsiteY453" fmla="*/ 33124 h 333742"/>
                <a:gd name="connsiteX454" fmla="*/ 1421689 w 2652368"/>
                <a:gd name="connsiteY454" fmla="*/ 32483 h 333742"/>
                <a:gd name="connsiteX455" fmla="*/ 1405024 w 2652368"/>
                <a:gd name="connsiteY455" fmla="*/ 18381 h 333742"/>
                <a:gd name="connsiteX456" fmla="*/ 1421689 w 2652368"/>
                <a:gd name="connsiteY456" fmla="*/ 4921 h 333742"/>
                <a:gd name="connsiteX457" fmla="*/ 2020523 w 2652368"/>
                <a:gd name="connsiteY457" fmla="*/ 4920 h 333742"/>
                <a:gd name="connsiteX458" fmla="*/ 2058181 w 2652368"/>
                <a:gd name="connsiteY458" fmla="*/ 29277 h 333742"/>
                <a:gd name="connsiteX459" fmla="*/ 1937677 w 2652368"/>
                <a:gd name="connsiteY459" fmla="*/ 9407 h 333742"/>
                <a:gd name="connsiteX460" fmla="*/ 2020523 w 2652368"/>
                <a:gd name="connsiteY460" fmla="*/ 4920 h 333742"/>
                <a:gd name="connsiteX461" fmla="*/ 2107156 w 2652368"/>
                <a:gd name="connsiteY461" fmla="*/ 4429 h 333742"/>
                <a:gd name="connsiteX462" fmla="*/ 2192787 w 2652368"/>
                <a:gd name="connsiteY462" fmla="*/ 36970 h 333742"/>
                <a:gd name="connsiteX463" fmla="*/ 2061386 w 2652368"/>
                <a:gd name="connsiteY463" fmla="*/ 13253 h 333742"/>
                <a:gd name="connsiteX464" fmla="*/ 2107156 w 2652368"/>
                <a:gd name="connsiteY464" fmla="*/ 4429 h 333742"/>
                <a:gd name="connsiteX465" fmla="*/ 888716 w 2652368"/>
                <a:gd name="connsiteY465" fmla="*/ 4359 h 333742"/>
                <a:gd name="connsiteX466" fmla="*/ 993516 w 2652368"/>
                <a:gd name="connsiteY466" fmla="*/ 5562 h 333742"/>
                <a:gd name="connsiteX467" fmla="*/ 968518 w 2652368"/>
                <a:gd name="connsiteY467" fmla="*/ 31201 h 333742"/>
                <a:gd name="connsiteX468" fmla="*/ 866602 w 2652368"/>
                <a:gd name="connsiteY468" fmla="*/ 32483 h 333742"/>
                <a:gd name="connsiteX469" fmla="*/ 888716 w 2652368"/>
                <a:gd name="connsiteY469" fmla="*/ 4359 h 333742"/>
                <a:gd name="connsiteX470" fmla="*/ 1331312 w 2652368"/>
                <a:gd name="connsiteY470" fmla="*/ 4279 h 333742"/>
                <a:gd name="connsiteX471" fmla="*/ 1372334 w 2652368"/>
                <a:gd name="connsiteY471" fmla="*/ 4920 h 333742"/>
                <a:gd name="connsiteX472" fmla="*/ 1389641 w 2652368"/>
                <a:gd name="connsiteY472" fmla="*/ 18381 h 333742"/>
                <a:gd name="connsiteX473" fmla="*/ 1373616 w 2652368"/>
                <a:gd name="connsiteY473" fmla="*/ 32483 h 333742"/>
                <a:gd name="connsiteX474" fmla="*/ 1287725 w 2652368"/>
                <a:gd name="connsiteY474" fmla="*/ 32483 h 333742"/>
                <a:gd name="connsiteX475" fmla="*/ 1270419 w 2652368"/>
                <a:gd name="connsiteY475" fmla="*/ 19022 h 333742"/>
                <a:gd name="connsiteX476" fmla="*/ 1289648 w 2652368"/>
                <a:gd name="connsiteY476" fmla="*/ 4920 h 333742"/>
                <a:gd name="connsiteX477" fmla="*/ 1331312 w 2652368"/>
                <a:gd name="connsiteY477" fmla="*/ 4279 h 333742"/>
                <a:gd name="connsiteX478" fmla="*/ 1759405 w 2652368"/>
                <a:gd name="connsiteY478" fmla="*/ 3799 h 333742"/>
                <a:gd name="connsiteX479" fmla="*/ 1790252 w 2652368"/>
                <a:gd name="connsiteY479" fmla="*/ 27996 h 333742"/>
                <a:gd name="connsiteX480" fmla="*/ 1674235 w 2652368"/>
                <a:gd name="connsiteY480" fmla="*/ 7485 h 333742"/>
                <a:gd name="connsiteX481" fmla="*/ 1759405 w 2652368"/>
                <a:gd name="connsiteY481" fmla="*/ 3799 h 333742"/>
                <a:gd name="connsiteX482" fmla="*/ 1117224 w 2652368"/>
                <a:gd name="connsiteY482" fmla="*/ 3638 h 333742"/>
                <a:gd name="connsiteX483" fmla="*/ 1124916 w 2652368"/>
                <a:gd name="connsiteY483" fmla="*/ 13253 h 333742"/>
                <a:gd name="connsiteX484" fmla="*/ 1105045 w 2652368"/>
                <a:gd name="connsiteY484" fmla="*/ 31201 h 333742"/>
                <a:gd name="connsiteX485" fmla="*/ 1003771 w 2652368"/>
                <a:gd name="connsiteY485" fmla="*/ 31842 h 333742"/>
                <a:gd name="connsiteX486" fmla="*/ 998643 w 2652368"/>
                <a:gd name="connsiteY486" fmla="*/ 20945 h 333742"/>
                <a:gd name="connsiteX487" fmla="*/ 1021718 w 2652368"/>
                <a:gd name="connsiteY487" fmla="*/ 4280 h 333742"/>
                <a:gd name="connsiteX488" fmla="*/ 1117224 w 2652368"/>
                <a:gd name="connsiteY488" fmla="*/ 3638 h 333742"/>
                <a:gd name="connsiteX489" fmla="*/ 1848320 w 2652368"/>
                <a:gd name="connsiteY489" fmla="*/ 2697 h 333742"/>
                <a:gd name="connsiteX490" fmla="*/ 1924216 w 2652368"/>
                <a:gd name="connsiteY490" fmla="*/ 29919 h 333742"/>
                <a:gd name="connsiteX491" fmla="*/ 1806917 w 2652368"/>
                <a:gd name="connsiteY491" fmla="*/ 10049 h 333742"/>
                <a:gd name="connsiteX492" fmla="*/ 1848320 w 2652368"/>
                <a:gd name="connsiteY492" fmla="*/ 2697 h 333742"/>
                <a:gd name="connsiteX493" fmla="*/ 360550 w 2652368"/>
                <a:gd name="connsiteY493" fmla="*/ 1876 h 333742"/>
                <a:gd name="connsiteX494" fmla="*/ 446120 w 2652368"/>
                <a:gd name="connsiteY494" fmla="*/ 6203 h 333742"/>
                <a:gd name="connsiteX495" fmla="*/ 323052 w 2652368"/>
                <a:gd name="connsiteY495" fmla="*/ 27355 h 333742"/>
                <a:gd name="connsiteX496" fmla="*/ 360550 w 2652368"/>
                <a:gd name="connsiteY496" fmla="*/ 1876 h 333742"/>
                <a:gd name="connsiteX497" fmla="*/ 716613 w 2652368"/>
                <a:gd name="connsiteY497" fmla="*/ 1716 h 333742"/>
                <a:gd name="connsiteX498" fmla="*/ 595468 w 2652368"/>
                <a:gd name="connsiteY498" fmla="*/ 23509 h 333742"/>
                <a:gd name="connsiteX499" fmla="*/ 716613 w 2652368"/>
                <a:gd name="connsiteY499" fmla="*/ 1716 h 333742"/>
                <a:gd name="connsiteX500" fmla="*/ 800382 w 2652368"/>
                <a:gd name="connsiteY500" fmla="*/ 1645 h 333742"/>
                <a:gd name="connsiteX501" fmla="*/ 859552 w 2652368"/>
                <a:gd name="connsiteY501" fmla="*/ 6843 h 333742"/>
                <a:gd name="connsiteX502" fmla="*/ 833913 w 2652368"/>
                <a:gd name="connsiteY502" fmla="*/ 30559 h 333742"/>
                <a:gd name="connsiteX503" fmla="*/ 730074 w 2652368"/>
                <a:gd name="connsiteY503" fmla="*/ 31841 h 333742"/>
                <a:gd name="connsiteX504" fmla="*/ 800382 w 2652368"/>
                <a:gd name="connsiteY504" fmla="*/ 1645 h 333742"/>
                <a:gd name="connsiteX505" fmla="*/ 529888 w 2652368"/>
                <a:gd name="connsiteY505" fmla="*/ 603 h 333742"/>
                <a:gd name="connsiteX506" fmla="*/ 581367 w 2652368"/>
                <a:gd name="connsiteY506" fmla="*/ 6202 h 333742"/>
                <a:gd name="connsiteX507" fmla="*/ 459581 w 2652368"/>
                <a:gd name="connsiteY507" fmla="*/ 28637 h 333742"/>
                <a:gd name="connsiteX508" fmla="*/ 529888 w 2652368"/>
                <a:gd name="connsiteY508" fmla="*/ 603 h 333742"/>
                <a:gd name="connsiteX509" fmla="*/ 310875 w 2652368"/>
                <a:gd name="connsiteY509" fmla="*/ 434 h 333742"/>
                <a:gd name="connsiteX510" fmla="*/ 179474 w 2652368"/>
                <a:gd name="connsiteY510" fmla="*/ 24151 h 333742"/>
                <a:gd name="connsiteX511" fmla="*/ 310875 w 2652368"/>
                <a:gd name="connsiteY511" fmla="*/ 434 h 33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</a:cxnLst>
              <a:rect l="l" t="t" r="r" b="b"/>
              <a:pathLst>
                <a:path w="2652368" h="333742">
                  <a:moveTo>
                    <a:pt x="2048566" y="278539"/>
                  </a:moveTo>
                  <a:cubicBezTo>
                    <a:pt x="2074846" y="278458"/>
                    <a:pt x="2101126" y="278939"/>
                    <a:pt x="2127406" y="281182"/>
                  </a:cubicBezTo>
                  <a:cubicBezTo>
                    <a:pt x="2140226" y="282464"/>
                    <a:pt x="2150481" y="307463"/>
                    <a:pt x="2162660" y="321564"/>
                  </a:cubicBezTo>
                  <a:cubicBezTo>
                    <a:pt x="2160096" y="324128"/>
                    <a:pt x="2158173" y="327333"/>
                    <a:pt x="2156250" y="331178"/>
                  </a:cubicBezTo>
                  <a:cubicBezTo>
                    <a:pt x="2102408" y="331178"/>
                    <a:pt x="2049207" y="333742"/>
                    <a:pt x="1996006" y="329256"/>
                  </a:cubicBezTo>
                  <a:cubicBezTo>
                    <a:pt x="1983827" y="327974"/>
                    <a:pt x="1974213" y="301694"/>
                    <a:pt x="1963316" y="286951"/>
                  </a:cubicBezTo>
                  <a:cubicBezTo>
                    <a:pt x="1965239" y="284388"/>
                    <a:pt x="1967803" y="281824"/>
                    <a:pt x="1969726" y="279260"/>
                  </a:cubicBezTo>
                  <a:cubicBezTo>
                    <a:pt x="1996006" y="279260"/>
                    <a:pt x="2022286" y="278619"/>
                    <a:pt x="2048566" y="278539"/>
                  </a:cubicBezTo>
                  <a:close/>
                  <a:moveTo>
                    <a:pt x="517269" y="277977"/>
                  </a:moveTo>
                  <a:cubicBezTo>
                    <a:pt x="552523" y="277977"/>
                    <a:pt x="587136" y="277977"/>
                    <a:pt x="622390" y="277977"/>
                  </a:cubicBezTo>
                  <a:cubicBezTo>
                    <a:pt x="615980" y="331178"/>
                    <a:pt x="614057" y="333101"/>
                    <a:pt x="565984" y="333101"/>
                  </a:cubicBezTo>
                  <a:cubicBezTo>
                    <a:pt x="532012" y="333101"/>
                    <a:pt x="498039" y="333101"/>
                    <a:pt x="461504" y="333101"/>
                  </a:cubicBezTo>
                  <a:cubicBezTo>
                    <a:pt x="469837" y="279900"/>
                    <a:pt x="472400" y="277977"/>
                    <a:pt x="517269" y="277977"/>
                  </a:cubicBezTo>
                  <a:close/>
                  <a:moveTo>
                    <a:pt x="353819" y="277977"/>
                  </a:moveTo>
                  <a:cubicBezTo>
                    <a:pt x="388433" y="277336"/>
                    <a:pt x="421764" y="277977"/>
                    <a:pt x="458299" y="277977"/>
                  </a:cubicBezTo>
                  <a:cubicBezTo>
                    <a:pt x="443556" y="333742"/>
                    <a:pt x="443556" y="333742"/>
                    <a:pt x="393560" y="333742"/>
                  </a:cubicBezTo>
                  <a:cubicBezTo>
                    <a:pt x="360229" y="333742"/>
                    <a:pt x="326258" y="333742"/>
                    <a:pt x="291645" y="333742"/>
                  </a:cubicBezTo>
                  <a:cubicBezTo>
                    <a:pt x="303183" y="281182"/>
                    <a:pt x="306388" y="278618"/>
                    <a:pt x="353819" y="277977"/>
                  </a:cubicBezTo>
                  <a:close/>
                  <a:moveTo>
                    <a:pt x="1709408" y="277898"/>
                  </a:moveTo>
                  <a:cubicBezTo>
                    <a:pt x="1732884" y="277817"/>
                    <a:pt x="1754998" y="278298"/>
                    <a:pt x="1776791" y="280541"/>
                  </a:cubicBezTo>
                  <a:cubicBezTo>
                    <a:pt x="1787046" y="281823"/>
                    <a:pt x="1794738" y="306822"/>
                    <a:pt x="1803712" y="320282"/>
                  </a:cubicBezTo>
                  <a:cubicBezTo>
                    <a:pt x="1801148" y="324128"/>
                    <a:pt x="1798584" y="327973"/>
                    <a:pt x="1796661" y="331819"/>
                  </a:cubicBezTo>
                  <a:cubicBezTo>
                    <a:pt x="1752434" y="331819"/>
                    <a:pt x="1708206" y="334383"/>
                    <a:pt x="1663979" y="329897"/>
                  </a:cubicBezTo>
                  <a:cubicBezTo>
                    <a:pt x="1653723" y="328615"/>
                    <a:pt x="1646672" y="302334"/>
                    <a:pt x="1633853" y="278619"/>
                  </a:cubicBezTo>
                  <a:cubicBezTo>
                    <a:pt x="1661095" y="278619"/>
                    <a:pt x="1685933" y="277978"/>
                    <a:pt x="1709408" y="277898"/>
                  </a:cubicBezTo>
                  <a:close/>
                  <a:moveTo>
                    <a:pt x="2225797" y="277657"/>
                  </a:moveTo>
                  <a:cubicBezTo>
                    <a:pt x="2247751" y="277497"/>
                    <a:pt x="2269704" y="277977"/>
                    <a:pt x="2291497" y="280541"/>
                  </a:cubicBezTo>
                  <a:cubicBezTo>
                    <a:pt x="2304317" y="281823"/>
                    <a:pt x="2314572" y="306821"/>
                    <a:pt x="2325469" y="320923"/>
                  </a:cubicBezTo>
                  <a:cubicBezTo>
                    <a:pt x="2323546" y="324127"/>
                    <a:pt x="2321623" y="327333"/>
                    <a:pt x="2319700" y="330537"/>
                  </a:cubicBezTo>
                  <a:cubicBezTo>
                    <a:pt x="2277395" y="330537"/>
                    <a:pt x="2234450" y="334383"/>
                    <a:pt x="2193427" y="328615"/>
                  </a:cubicBezTo>
                  <a:cubicBezTo>
                    <a:pt x="2178685" y="326691"/>
                    <a:pt x="2167148" y="302334"/>
                    <a:pt x="2153687" y="288874"/>
                  </a:cubicBezTo>
                  <a:cubicBezTo>
                    <a:pt x="2155609" y="285669"/>
                    <a:pt x="2158174" y="282464"/>
                    <a:pt x="2160097" y="278618"/>
                  </a:cubicBezTo>
                  <a:cubicBezTo>
                    <a:pt x="2181890" y="278618"/>
                    <a:pt x="2203843" y="277817"/>
                    <a:pt x="2225797" y="277657"/>
                  </a:cubicBezTo>
                  <a:close/>
                  <a:moveTo>
                    <a:pt x="2545325" y="277416"/>
                  </a:moveTo>
                  <a:cubicBezTo>
                    <a:pt x="2567439" y="277176"/>
                    <a:pt x="2588271" y="277657"/>
                    <a:pt x="2608782" y="280541"/>
                  </a:cubicBezTo>
                  <a:cubicBezTo>
                    <a:pt x="2624806" y="282464"/>
                    <a:pt x="2637626" y="306180"/>
                    <a:pt x="2652368" y="320282"/>
                  </a:cubicBezTo>
                  <a:cubicBezTo>
                    <a:pt x="2651086" y="322846"/>
                    <a:pt x="2649804" y="326050"/>
                    <a:pt x="2647881" y="328614"/>
                  </a:cubicBezTo>
                  <a:cubicBezTo>
                    <a:pt x="2602372" y="328614"/>
                    <a:pt x="2556221" y="331819"/>
                    <a:pt x="2511353" y="326691"/>
                  </a:cubicBezTo>
                  <a:cubicBezTo>
                    <a:pt x="2499815" y="324768"/>
                    <a:pt x="2490201" y="299129"/>
                    <a:pt x="2474176" y="278618"/>
                  </a:cubicBezTo>
                  <a:cubicBezTo>
                    <a:pt x="2499815" y="278618"/>
                    <a:pt x="2523211" y="277656"/>
                    <a:pt x="2545325" y="277416"/>
                  </a:cubicBezTo>
                  <a:close/>
                  <a:moveTo>
                    <a:pt x="686487" y="277336"/>
                  </a:moveTo>
                  <a:cubicBezTo>
                    <a:pt x="720459" y="277336"/>
                    <a:pt x="753790" y="277336"/>
                    <a:pt x="787762" y="277336"/>
                  </a:cubicBezTo>
                  <a:cubicBezTo>
                    <a:pt x="785839" y="331178"/>
                    <a:pt x="783275" y="333101"/>
                    <a:pt x="735202" y="333101"/>
                  </a:cubicBezTo>
                  <a:cubicBezTo>
                    <a:pt x="699948" y="333101"/>
                    <a:pt x="665335" y="333101"/>
                    <a:pt x="627517" y="333101"/>
                  </a:cubicBezTo>
                  <a:cubicBezTo>
                    <a:pt x="640978" y="277978"/>
                    <a:pt x="640978" y="277978"/>
                    <a:pt x="686487" y="277336"/>
                  </a:cubicBezTo>
                  <a:close/>
                  <a:moveTo>
                    <a:pt x="69226" y="277336"/>
                  </a:moveTo>
                  <a:cubicBezTo>
                    <a:pt x="142938" y="277336"/>
                    <a:pt x="216009" y="277336"/>
                    <a:pt x="290363" y="277336"/>
                  </a:cubicBezTo>
                  <a:cubicBezTo>
                    <a:pt x="279466" y="328614"/>
                    <a:pt x="274979" y="333101"/>
                    <a:pt x="230111" y="333101"/>
                  </a:cubicBezTo>
                  <a:cubicBezTo>
                    <a:pt x="164090" y="333101"/>
                    <a:pt x="97429" y="333101"/>
                    <a:pt x="31408" y="333101"/>
                  </a:cubicBezTo>
                  <a:cubicBezTo>
                    <a:pt x="21153" y="333101"/>
                    <a:pt x="10896" y="332460"/>
                    <a:pt x="0" y="331819"/>
                  </a:cubicBezTo>
                  <a:cubicBezTo>
                    <a:pt x="16665" y="281182"/>
                    <a:pt x="21153" y="277336"/>
                    <a:pt x="69226" y="277336"/>
                  </a:cubicBezTo>
                  <a:close/>
                  <a:moveTo>
                    <a:pt x="1870534" y="277016"/>
                  </a:moveTo>
                  <a:cubicBezTo>
                    <a:pt x="1893128" y="276855"/>
                    <a:pt x="1914280" y="277336"/>
                    <a:pt x="1935112" y="279900"/>
                  </a:cubicBezTo>
                  <a:cubicBezTo>
                    <a:pt x="1947932" y="281823"/>
                    <a:pt x="1957546" y="306821"/>
                    <a:pt x="1969084" y="320922"/>
                  </a:cubicBezTo>
                  <a:cubicBezTo>
                    <a:pt x="1967161" y="324128"/>
                    <a:pt x="1965238" y="327332"/>
                    <a:pt x="1963315" y="329896"/>
                  </a:cubicBezTo>
                  <a:cubicBezTo>
                    <a:pt x="1917806" y="329896"/>
                    <a:pt x="1872297" y="332460"/>
                    <a:pt x="1827428" y="327974"/>
                  </a:cubicBezTo>
                  <a:cubicBezTo>
                    <a:pt x="1817172" y="326692"/>
                    <a:pt x="1810121" y="299771"/>
                    <a:pt x="1797302" y="277977"/>
                  </a:cubicBezTo>
                  <a:cubicBezTo>
                    <a:pt x="1823903" y="277977"/>
                    <a:pt x="1847939" y="277176"/>
                    <a:pt x="1870534" y="277016"/>
                  </a:cubicBezTo>
                  <a:close/>
                  <a:moveTo>
                    <a:pt x="2384278" y="276775"/>
                  </a:moveTo>
                  <a:cubicBezTo>
                    <a:pt x="2404468" y="276535"/>
                    <a:pt x="2424499" y="277016"/>
                    <a:pt x="2444048" y="279900"/>
                  </a:cubicBezTo>
                  <a:cubicBezTo>
                    <a:pt x="2460714" y="282463"/>
                    <a:pt x="2474816" y="305539"/>
                    <a:pt x="2490200" y="318999"/>
                  </a:cubicBezTo>
                  <a:cubicBezTo>
                    <a:pt x="2488276" y="322205"/>
                    <a:pt x="2486354" y="325409"/>
                    <a:pt x="2484430" y="329255"/>
                  </a:cubicBezTo>
                  <a:cubicBezTo>
                    <a:pt x="2439562" y="329255"/>
                    <a:pt x="2394693" y="332460"/>
                    <a:pt x="2349825" y="327332"/>
                  </a:cubicBezTo>
                  <a:cubicBezTo>
                    <a:pt x="2337647" y="326050"/>
                    <a:pt x="2327391" y="301052"/>
                    <a:pt x="2316494" y="286310"/>
                  </a:cubicBezTo>
                  <a:cubicBezTo>
                    <a:pt x="2319699" y="283105"/>
                    <a:pt x="2321622" y="280541"/>
                    <a:pt x="2323545" y="277977"/>
                  </a:cubicBezTo>
                  <a:cubicBezTo>
                    <a:pt x="2343736" y="277977"/>
                    <a:pt x="2364087" y="277015"/>
                    <a:pt x="2384278" y="276775"/>
                  </a:cubicBezTo>
                  <a:close/>
                  <a:moveTo>
                    <a:pt x="848655" y="276695"/>
                  </a:moveTo>
                  <a:cubicBezTo>
                    <a:pt x="1095432" y="276695"/>
                    <a:pt x="1342208" y="276695"/>
                    <a:pt x="1588985" y="277337"/>
                  </a:cubicBezTo>
                  <a:cubicBezTo>
                    <a:pt x="1630649" y="277337"/>
                    <a:pt x="1633213" y="280541"/>
                    <a:pt x="1630007" y="329897"/>
                  </a:cubicBezTo>
                  <a:cubicBezTo>
                    <a:pt x="1353105" y="329897"/>
                    <a:pt x="1076843" y="329897"/>
                    <a:pt x="799941" y="329897"/>
                  </a:cubicBezTo>
                  <a:cubicBezTo>
                    <a:pt x="801223" y="279900"/>
                    <a:pt x="803146" y="276695"/>
                    <a:pt x="848655" y="276695"/>
                  </a:cubicBezTo>
                  <a:close/>
                  <a:moveTo>
                    <a:pt x="1376820" y="216444"/>
                  </a:moveTo>
                  <a:cubicBezTo>
                    <a:pt x="1430662" y="216444"/>
                    <a:pt x="1476172" y="216444"/>
                    <a:pt x="1522963" y="216444"/>
                  </a:cubicBezTo>
                  <a:cubicBezTo>
                    <a:pt x="1525527" y="230546"/>
                    <a:pt x="1527450" y="244006"/>
                    <a:pt x="1530655" y="263235"/>
                  </a:cubicBezTo>
                  <a:cubicBezTo>
                    <a:pt x="1483864" y="263235"/>
                    <a:pt x="1439636" y="265158"/>
                    <a:pt x="1396049" y="261312"/>
                  </a:cubicBezTo>
                  <a:cubicBezTo>
                    <a:pt x="1389639" y="260671"/>
                    <a:pt x="1384512" y="235673"/>
                    <a:pt x="1376820" y="216444"/>
                  </a:cubicBezTo>
                  <a:close/>
                  <a:moveTo>
                    <a:pt x="1768377" y="215322"/>
                  </a:moveTo>
                  <a:cubicBezTo>
                    <a:pt x="1790732" y="215322"/>
                    <a:pt x="1813006" y="215803"/>
                    <a:pt x="1835119" y="217726"/>
                  </a:cubicBezTo>
                  <a:cubicBezTo>
                    <a:pt x="1842170" y="218367"/>
                    <a:pt x="1847298" y="243365"/>
                    <a:pt x="1856913" y="263876"/>
                  </a:cubicBezTo>
                  <a:cubicBezTo>
                    <a:pt x="1807557" y="263876"/>
                    <a:pt x="1767817" y="266440"/>
                    <a:pt x="1728717" y="261953"/>
                  </a:cubicBezTo>
                  <a:cubicBezTo>
                    <a:pt x="1716538" y="260671"/>
                    <a:pt x="1706283" y="239519"/>
                    <a:pt x="1694745" y="227982"/>
                  </a:cubicBezTo>
                  <a:cubicBezTo>
                    <a:pt x="1696668" y="224136"/>
                    <a:pt x="1699232" y="219649"/>
                    <a:pt x="1701155" y="215803"/>
                  </a:cubicBezTo>
                  <a:cubicBezTo>
                    <a:pt x="1723589" y="215803"/>
                    <a:pt x="1746023" y="215322"/>
                    <a:pt x="1768377" y="215322"/>
                  </a:cubicBezTo>
                  <a:close/>
                  <a:moveTo>
                    <a:pt x="2508708" y="214841"/>
                  </a:moveTo>
                  <a:cubicBezTo>
                    <a:pt x="2529620" y="214681"/>
                    <a:pt x="2550452" y="215162"/>
                    <a:pt x="2570963" y="217726"/>
                  </a:cubicBezTo>
                  <a:cubicBezTo>
                    <a:pt x="2585064" y="219648"/>
                    <a:pt x="2596602" y="241441"/>
                    <a:pt x="2610063" y="254261"/>
                  </a:cubicBezTo>
                  <a:cubicBezTo>
                    <a:pt x="2607498" y="256825"/>
                    <a:pt x="2605575" y="260670"/>
                    <a:pt x="2604293" y="263875"/>
                  </a:cubicBezTo>
                  <a:cubicBezTo>
                    <a:pt x="2563271" y="263875"/>
                    <a:pt x="2521608" y="267080"/>
                    <a:pt x="2481867" y="261952"/>
                  </a:cubicBezTo>
                  <a:cubicBezTo>
                    <a:pt x="2467124" y="260029"/>
                    <a:pt x="2454946" y="237595"/>
                    <a:pt x="2441485" y="224776"/>
                  </a:cubicBezTo>
                  <a:cubicBezTo>
                    <a:pt x="2442767" y="221571"/>
                    <a:pt x="2444690" y="218366"/>
                    <a:pt x="2445972" y="215802"/>
                  </a:cubicBezTo>
                  <a:cubicBezTo>
                    <a:pt x="2466804" y="215802"/>
                    <a:pt x="2487796" y="215001"/>
                    <a:pt x="2508708" y="214841"/>
                  </a:cubicBezTo>
                  <a:close/>
                  <a:moveTo>
                    <a:pt x="1545398" y="214521"/>
                  </a:moveTo>
                  <a:cubicBezTo>
                    <a:pt x="1585779" y="214521"/>
                    <a:pt x="1626161" y="213239"/>
                    <a:pt x="1666542" y="215161"/>
                  </a:cubicBezTo>
                  <a:cubicBezTo>
                    <a:pt x="1696027" y="216444"/>
                    <a:pt x="1685772" y="242083"/>
                    <a:pt x="1690900" y="263875"/>
                  </a:cubicBezTo>
                  <a:cubicBezTo>
                    <a:pt x="1646031" y="263875"/>
                    <a:pt x="1603727" y="266439"/>
                    <a:pt x="1562063" y="261953"/>
                  </a:cubicBezTo>
                  <a:cubicBezTo>
                    <a:pt x="1552449" y="260671"/>
                    <a:pt x="1544756" y="236955"/>
                    <a:pt x="1536424" y="223494"/>
                  </a:cubicBezTo>
                  <a:cubicBezTo>
                    <a:pt x="1539629" y="220290"/>
                    <a:pt x="1542834" y="217726"/>
                    <a:pt x="1545398" y="214521"/>
                  </a:cubicBezTo>
                  <a:close/>
                  <a:moveTo>
                    <a:pt x="2351028" y="214200"/>
                  </a:moveTo>
                  <a:cubicBezTo>
                    <a:pt x="2371459" y="214040"/>
                    <a:pt x="2391810" y="214521"/>
                    <a:pt x="2412001" y="217085"/>
                  </a:cubicBezTo>
                  <a:cubicBezTo>
                    <a:pt x="2426103" y="219007"/>
                    <a:pt x="2437000" y="241441"/>
                    <a:pt x="2449178" y="254260"/>
                  </a:cubicBezTo>
                  <a:cubicBezTo>
                    <a:pt x="2447255" y="256824"/>
                    <a:pt x="2445332" y="260029"/>
                    <a:pt x="2443409" y="263875"/>
                  </a:cubicBezTo>
                  <a:cubicBezTo>
                    <a:pt x="2403027" y="263875"/>
                    <a:pt x="2362646" y="267080"/>
                    <a:pt x="2322905" y="261953"/>
                  </a:cubicBezTo>
                  <a:cubicBezTo>
                    <a:pt x="2308803" y="260029"/>
                    <a:pt x="2296624" y="238236"/>
                    <a:pt x="2283805" y="226058"/>
                  </a:cubicBezTo>
                  <a:cubicBezTo>
                    <a:pt x="2285728" y="222212"/>
                    <a:pt x="2287651" y="219007"/>
                    <a:pt x="2289574" y="215161"/>
                  </a:cubicBezTo>
                  <a:cubicBezTo>
                    <a:pt x="2310085" y="215161"/>
                    <a:pt x="2330597" y="214360"/>
                    <a:pt x="2351028" y="214200"/>
                  </a:cubicBezTo>
                  <a:close/>
                  <a:moveTo>
                    <a:pt x="2136460" y="214040"/>
                  </a:moveTo>
                  <a:cubicBezTo>
                    <a:pt x="2174999" y="214040"/>
                    <a:pt x="2213297" y="214521"/>
                    <a:pt x="2251756" y="216444"/>
                  </a:cubicBezTo>
                  <a:cubicBezTo>
                    <a:pt x="2265216" y="217085"/>
                    <a:pt x="2278036" y="240160"/>
                    <a:pt x="2290855" y="252979"/>
                  </a:cubicBezTo>
                  <a:cubicBezTo>
                    <a:pt x="2288933" y="256825"/>
                    <a:pt x="2287010" y="260671"/>
                    <a:pt x="2285087" y="263876"/>
                  </a:cubicBezTo>
                  <a:cubicBezTo>
                    <a:pt x="2258166" y="263876"/>
                    <a:pt x="2231245" y="263876"/>
                    <a:pt x="2203682" y="263876"/>
                  </a:cubicBezTo>
                  <a:cubicBezTo>
                    <a:pt x="2158814" y="263876"/>
                    <a:pt x="2113945" y="263876"/>
                    <a:pt x="2069718" y="263876"/>
                  </a:cubicBezTo>
                  <a:cubicBezTo>
                    <a:pt x="2028696" y="263876"/>
                    <a:pt x="2027414" y="263235"/>
                    <a:pt x="2019722" y="214521"/>
                  </a:cubicBezTo>
                  <a:cubicBezTo>
                    <a:pt x="2059142" y="214521"/>
                    <a:pt x="2097921" y="214040"/>
                    <a:pt x="2136460" y="214040"/>
                  </a:cubicBezTo>
                  <a:close/>
                  <a:moveTo>
                    <a:pt x="1288205" y="214040"/>
                  </a:moveTo>
                  <a:cubicBezTo>
                    <a:pt x="1310159" y="214040"/>
                    <a:pt x="1331631" y="214521"/>
                    <a:pt x="1353104" y="216444"/>
                  </a:cubicBezTo>
                  <a:cubicBezTo>
                    <a:pt x="1360796" y="217726"/>
                    <a:pt x="1365283" y="242723"/>
                    <a:pt x="1374898" y="263876"/>
                  </a:cubicBezTo>
                  <a:cubicBezTo>
                    <a:pt x="1321055" y="263876"/>
                    <a:pt x="1280033" y="265798"/>
                    <a:pt x="1238369" y="263235"/>
                  </a:cubicBezTo>
                  <a:cubicBezTo>
                    <a:pt x="1203115" y="261312"/>
                    <a:pt x="1226831" y="235032"/>
                    <a:pt x="1220421" y="214521"/>
                  </a:cubicBezTo>
                  <a:cubicBezTo>
                    <a:pt x="1243817" y="214521"/>
                    <a:pt x="1266252" y="214040"/>
                    <a:pt x="1288205" y="214040"/>
                  </a:cubicBezTo>
                  <a:close/>
                  <a:moveTo>
                    <a:pt x="1100560" y="213880"/>
                  </a:moveTo>
                  <a:cubicBezTo>
                    <a:pt x="1133890" y="213880"/>
                    <a:pt x="1167862" y="213880"/>
                    <a:pt x="1200551" y="213880"/>
                  </a:cubicBezTo>
                  <a:cubicBezTo>
                    <a:pt x="1208884" y="262594"/>
                    <a:pt x="1208243" y="264517"/>
                    <a:pt x="1164657" y="264517"/>
                  </a:cubicBezTo>
                  <a:cubicBezTo>
                    <a:pt x="1130044" y="264517"/>
                    <a:pt x="1095431" y="264517"/>
                    <a:pt x="1060818" y="264517"/>
                  </a:cubicBezTo>
                  <a:cubicBezTo>
                    <a:pt x="1056973" y="215803"/>
                    <a:pt x="1058254" y="214522"/>
                    <a:pt x="1100560" y="213880"/>
                  </a:cubicBezTo>
                  <a:close/>
                  <a:moveTo>
                    <a:pt x="937110" y="213880"/>
                  </a:moveTo>
                  <a:cubicBezTo>
                    <a:pt x="971081" y="213880"/>
                    <a:pt x="1005053" y="213880"/>
                    <a:pt x="1040948" y="213880"/>
                  </a:cubicBezTo>
                  <a:cubicBezTo>
                    <a:pt x="1044794" y="263235"/>
                    <a:pt x="1044153" y="263876"/>
                    <a:pt x="1000567" y="263876"/>
                  </a:cubicBezTo>
                  <a:cubicBezTo>
                    <a:pt x="966595" y="263876"/>
                    <a:pt x="932623" y="263876"/>
                    <a:pt x="899292" y="263876"/>
                  </a:cubicBezTo>
                  <a:cubicBezTo>
                    <a:pt x="893523" y="218367"/>
                    <a:pt x="896728" y="213880"/>
                    <a:pt x="937110" y="213880"/>
                  </a:cubicBezTo>
                  <a:close/>
                  <a:moveTo>
                    <a:pt x="778146" y="213880"/>
                  </a:moveTo>
                  <a:cubicBezTo>
                    <a:pt x="812119" y="213880"/>
                    <a:pt x="845449" y="213880"/>
                    <a:pt x="878780" y="213880"/>
                  </a:cubicBezTo>
                  <a:cubicBezTo>
                    <a:pt x="884549" y="258748"/>
                    <a:pt x="880703" y="263876"/>
                    <a:pt x="840322" y="263876"/>
                  </a:cubicBezTo>
                  <a:cubicBezTo>
                    <a:pt x="804427" y="263876"/>
                    <a:pt x="769173" y="263876"/>
                    <a:pt x="733278" y="263876"/>
                  </a:cubicBezTo>
                  <a:cubicBezTo>
                    <a:pt x="736483" y="215803"/>
                    <a:pt x="737765" y="213880"/>
                    <a:pt x="778146" y="213880"/>
                  </a:cubicBezTo>
                  <a:close/>
                  <a:moveTo>
                    <a:pt x="616620" y="213880"/>
                  </a:moveTo>
                  <a:cubicBezTo>
                    <a:pt x="650592" y="213880"/>
                    <a:pt x="684564" y="213880"/>
                    <a:pt x="721099" y="213880"/>
                  </a:cubicBezTo>
                  <a:cubicBezTo>
                    <a:pt x="716613" y="263235"/>
                    <a:pt x="715972" y="263876"/>
                    <a:pt x="674308" y="263876"/>
                  </a:cubicBezTo>
                  <a:cubicBezTo>
                    <a:pt x="639695" y="263876"/>
                    <a:pt x="604442" y="263876"/>
                    <a:pt x="569188" y="263876"/>
                  </a:cubicBezTo>
                  <a:cubicBezTo>
                    <a:pt x="572393" y="217085"/>
                    <a:pt x="575598" y="213880"/>
                    <a:pt x="616620" y="213880"/>
                  </a:cubicBezTo>
                  <a:close/>
                  <a:moveTo>
                    <a:pt x="455094" y="213880"/>
                  </a:moveTo>
                  <a:cubicBezTo>
                    <a:pt x="489707" y="213880"/>
                    <a:pt x="524961" y="213880"/>
                    <a:pt x="560215" y="213880"/>
                  </a:cubicBezTo>
                  <a:cubicBezTo>
                    <a:pt x="552523" y="263235"/>
                    <a:pt x="551241" y="263876"/>
                    <a:pt x="508936" y="263876"/>
                  </a:cubicBezTo>
                  <a:cubicBezTo>
                    <a:pt x="473682" y="263876"/>
                    <a:pt x="439070" y="263876"/>
                    <a:pt x="403816" y="263876"/>
                  </a:cubicBezTo>
                  <a:cubicBezTo>
                    <a:pt x="410867" y="217726"/>
                    <a:pt x="414712" y="213880"/>
                    <a:pt x="455094" y="213880"/>
                  </a:cubicBezTo>
                  <a:close/>
                  <a:moveTo>
                    <a:pt x="1923254" y="213559"/>
                  </a:moveTo>
                  <a:cubicBezTo>
                    <a:pt x="1943926" y="213398"/>
                    <a:pt x="1964598" y="213879"/>
                    <a:pt x="1985109" y="216443"/>
                  </a:cubicBezTo>
                  <a:cubicBezTo>
                    <a:pt x="1997288" y="217725"/>
                    <a:pt x="2006902" y="241441"/>
                    <a:pt x="2017799" y="254261"/>
                  </a:cubicBezTo>
                  <a:cubicBezTo>
                    <a:pt x="2015235" y="257465"/>
                    <a:pt x="2012030" y="260671"/>
                    <a:pt x="2009466" y="263875"/>
                  </a:cubicBezTo>
                  <a:cubicBezTo>
                    <a:pt x="1969085" y="263875"/>
                    <a:pt x="1928062" y="267080"/>
                    <a:pt x="1888321" y="261953"/>
                  </a:cubicBezTo>
                  <a:cubicBezTo>
                    <a:pt x="1875502" y="260029"/>
                    <a:pt x="1865246" y="236954"/>
                    <a:pt x="1854349" y="223494"/>
                  </a:cubicBezTo>
                  <a:cubicBezTo>
                    <a:pt x="1856913" y="220289"/>
                    <a:pt x="1859477" y="217084"/>
                    <a:pt x="1861400" y="214520"/>
                  </a:cubicBezTo>
                  <a:cubicBezTo>
                    <a:pt x="1881911" y="214520"/>
                    <a:pt x="1902583" y="213719"/>
                    <a:pt x="1923254" y="213559"/>
                  </a:cubicBezTo>
                  <a:close/>
                  <a:moveTo>
                    <a:pt x="292926" y="212598"/>
                  </a:moveTo>
                  <a:cubicBezTo>
                    <a:pt x="327539" y="215803"/>
                    <a:pt x="362793" y="213239"/>
                    <a:pt x="398047" y="213239"/>
                  </a:cubicBezTo>
                  <a:cubicBezTo>
                    <a:pt x="387791" y="261953"/>
                    <a:pt x="385869" y="263235"/>
                    <a:pt x="342282" y="263876"/>
                  </a:cubicBezTo>
                  <a:cubicBezTo>
                    <a:pt x="308951" y="263876"/>
                    <a:pt x="274979" y="263876"/>
                    <a:pt x="236520" y="263876"/>
                  </a:cubicBezTo>
                  <a:cubicBezTo>
                    <a:pt x="244212" y="229263"/>
                    <a:pt x="257031" y="210034"/>
                    <a:pt x="292926" y="212598"/>
                  </a:cubicBezTo>
                  <a:close/>
                  <a:moveTo>
                    <a:pt x="109606" y="212597"/>
                  </a:moveTo>
                  <a:cubicBezTo>
                    <a:pt x="150629" y="215803"/>
                    <a:pt x="192292" y="213239"/>
                    <a:pt x="233956" y="213239"/>
                  </a:cubicBezTo>
                  <a:cubicBezTo>
                    <a:pt x="226264" y="257466"/>
                    <a:pt x="219854" y="263235"/>
                    <a:pt x="179473" y="263235"/>
                  </a:cubicBezTo>
                  <a:cubicBezTo>
                    <a:pt x="133964" y="263875"/>
                    <a:pt x="88455" y="263875"/>
                    <a:pt x="40381" y="263875"/>
                  </a:cubicBezTo>
                  <a:cubicBezTo>
                    <a:pt x="51277" y="223494"/>
                    <a:pt x="73070" y="210033"/>
                    <a:pt x="109606" y="212597"/>
                  </a:cubicBezTo>
                  <a:close/>
                  <a:moveTo>
                    <a:pt x="1309518" y="157473"/>
                  </a:moveTo>
                  <a:cubicBezTo>
                    <a:pt x="1354386" y="157473"/>
                    <a:pt x="1397973" y="157473"/>
                    <a:pt x="1444123" y="157473"/>
                  </a:cubicBezTo>
                  <a:cubicBezTo>
                    <a:pt x="1446046" y="169652"/>
                    <a:pt x="1447969" y="180549"/>
                    <a:pt x="1450533" y="196574"/>
                  </a:cubicBezTo>
                  <a:cubicBezTo>
                    <a:pt x="1403742" y="196574"/>
                    <a:pt x="1358232" y="196574"/>
                    <a:pt x="1309518" y="196574"/>
                  </a:cubicBezTo>
                  <a:cubicBezTo>
                    <a:pt x="1309518" y="183754"/>
                    <a:pt x="1309518" y="172857"/>
                    <a:pt x="1309518" y="157473"/>
                  </a:cubicBezTo>
                  <a:close/>
                  <a:moveTo>
                    <a:pt x="2473775" y="156753"/>
                  </a:moveTo>
                  <a:cubicBezTo>
                    <a:pt x="2494527" y="156672"/>
                    <a:pt x="2515199" y="157153"/>
                    <a:pt x="2535710" y="159396"/>
                  </a:cubicBezTo>
                  <a:cubicBezTo>
                    <a:pt x="2547889" y="160678"/>
                    <a:pt x="2557503" y="181831"/>
                    <a:pt x="2573528" y="199779"/>
                  </a:cubicBezTo>
                  <a:cubicBezTo>
                    <a:pt x="2522890" y="199779"/>
                    <a:pt x="2481868" y="202343"/>
                    <a:pt x="2441486" y="198497"/>
                  </a:cubicBezTo>
                  <a:cubicBezTo>
                    <a:pt x="2429307" y="197215"/>
                    <a:pt x="2419051" y="177344"/>
                    <a:pt x="2408155" y="165806"/>
                  </a:cubicBezTo>
                  <a:cubicBezTo>
                    <a:pt x="2409437" y="163242"/>
                    <a:pt x="2410719" y="160038"/>
                    <a:pt x="2411360" y="157474"/>
                  </a:cubicBezTo>
                  <a:cubicBezTo>
                    <a:pt x="2432192" y="157474"/>
                    <a:pt x="2453024" y="156833"/>
                    <a:pt x="2473775" y="156753"/>
                  </a:cubicBezTo>
                  <a:close/>
                  <a:moveTo>
                    <a:pt x="1679283" y="156352"/>
                  </a:moveTo>
                  <a:cubicBezTo>
                    <a:pt x="1700194" y="156352"/>
                    <a:pt x="1721026" y="156833"/>
                    <a:pt x="1741538" y="158756"/>
                  </a:cubicBezTo>
                  <a:cubicBezTo>
                    <a:pt x="1750511" y="158756"/>
                    <a:pt x="1756921" y="181190"/>
                    <a:pt x="1767818" y="200420"/>
                  </a:cubicBezTo>
                  <a:cubicBezTo>
                    <a:pt x="1718462" y="200420"/>
                    <a:pt x="1678081" y="202343"/>
                    <a:pt x="1637699" y="199138"/>
                  </a:cubicBezTo>
                  <a:cubicBezTo>
                    <a:pt x="1627443" y="198497"/>
                    <a:pt x="1619111" y="177986"/>
                    <a:pt x="1610137" y="167088"/>
                  </a:cubicBezTo>
                  <a:cubicBezTo>
                    <a:pt x="1612059" y="163884"/>
                    <a:pt x="1614623" y="160679"/>
                    <a:pt x="1616547" y="156833"/>
                  </a:cubicBezTo>
                  <a:cubicBezTo>
                    <a:pt x="1637379" y="156833"/>
                    <a:pt x="1658371" y="156352"/>
                    <a:pt x="1679283" y="156352"/>
                  </a:cubicBezTo>
                  <a:close/>
                  <a:moveTo>
                    <a:pt x="1831836" y="156112"/>
                  </a:moveTo>
                  <a:cubicBezTo>
                    <a:pt x="1852267" y="156031"/>
                    <a:pt x="1872618" y="156512"/>
                    <a:pt x="1892808" y="158755"/>
                  </a:cubicBezTo>
                  <a:cubicBezTo>
                    <a:pt x="1902423" y="160037"/>
                    <a:pt x="1910115" y="181830"/>
                    <a:pt x="1919089" y="194009"/>
                  </a:cubicBezTo>
                  <a:cubicBezTo>
                    <a:pt x="1915243" y="195932"/>
                    <a:pt x="1912679" y="198496"/>
                    <a:pt x="1909474" y="201059"/>
                  </a:cubicBezTo>
                  <a:cubicBezTo>
                    <a:pt x="1876784" y="201059"/>
                    <a:pt x="1844095" y="201059"/>
                    <a:pt x="1811404" y="201059"/>
                  </a:cubicBezTo>
                  <a:cubicBezTo>
                    <a:pt x="1774868" y="201059"/>
                    <a:pt x="1774868" y="200419"/>
                    <a:pt x="1770382" y="156833"/>
                  </a:cubicBezTo>
                  <a:cubicBezTo>
                    <a:pt x="1790893" y="156833"/>
                    <a:pt x="1811404" y="156192"/>
                    <a:pt x="1831836" y="156112"/>
                  </a:cubicBezTo>
                  <a:close/>
                  <a:moveTo>
                    <a:pt x="1525127" y="154830"/>
                  </a:moveTo>
                  <a:cubicBezTo>
                    <a:pt x="1545238" y="154749"/>
                    <a:pt x="1565268" y="155230"/>
                    <a:pt x="1585139" y="157473"/>
                  </a:cubicBezTo>
                  <a:cubicBezTo>
                    <a:pt x="1594754" y="158115"/>
                    <a:pt x="1601804" y="179908"/>
                    <a:pt x="1610137" y="192086"/>
                  </a:cubicBezTo>
                  <a:cubicBezTo>
                    <a:pt x="1608214" y="194650"/>
                    <a:pt x="1605650" y="197855"/>
                    <a:pt x="1603727" y="200419"/>
                  </a:cubicBezTo>
                  <a:cubicBezTo>
                    <a:pt x="1562705" y="200419"/>
                    <a:pt x="1521041" y="202341"/>
                    <a:pt x="1480018" y="198495"/>
                  </a:cubicBezTo>
                  <a:cubicBezTo>
                    <a:pt x="1471686" y="197855"/>
                    <a:pt x="1464635" y="176062"/>
                    <a:pt x="1456943" y="163883"/>
                  </a:cubicBezTo>
                  <a:cubicBezTo>
                    <a:pt x="1459507" y="161319"/>
                    <a:pt x="1462071" y="158755"/>
                    <a:pt x="1464635" y="155551"/>
                  </a:cubicBezTo>
                  <a:cubicBezTo>
                    <a:pt x="1484826" y="155551"/>
                    <a:pt x="1505016" y="154910"/>
                    <a:pt x="1525127" y="154830"/>
                  </a:cubicBezTo>
                  <a:close/>
                  <a:moveTo>
                    <a:pt x="2131653" y="154509"/>
                  </a:moveTo>
                  <a:cubicBezTo>
                    <a:pt x="2151443" y="154268"/>
                    <a:pt x="2170031" y="154589"/>
                    <a:pt x="2188299" y="156832"/>
                  </a:cubicBezTo>
                  <a:cubicBezTo>
                    <a:pt x="2203042" y="158755"/>
                    <a:pt x="2215220" y="176062"/>
                    <a:pt x="2228681" y="186958"/>
                  </a:cubicBezTo>
                  <a:cubicBezTo>
                    <a:pt x="2226758" y="190804"/>
                    <a:pt x="2225476" y="194650"/>
                    <a:pt x="2223553" y="198496"/>
                  </a:cubicBezTo>
                  <a:cubicBezTo>
                    <a:pt x="2179967" y="198496"/>
                    <a:pt x="2136379" y="200419"/>
                    <a:pt x="2093434" y="196573"/>
                  </a:cubicBezTo>
                  <a:cubicBezTo>
                    <a:pt x="2085101" y="196573"/>
                    <a:pt x="2078691" y="174780"/>
                    <a:pt x="2067795" y="155550"/>
                  </a:cubicBezTo>
                  <a:cubicBezTo>
                    <a:pt x="2090870" y="155550"/>
                    <a:pt x="2111862" y="154749"/>
                    <a:pt x="2131653" y="154509"/>
                  </a:cubicBezTo>
                  <a:close/>
                  <a:moveTo>
                    <a:pt x="1981184" y="154509"/>
                  </a:moveTo>
                  <a:cubicBezTo>
                    <a:pt x="2000173" y="154268"/>
                    <a:pt x="2019082" y="154589"/>
                    <a:pt x="2037670" y="156832"/>
                  </a:cubicBezTo>
                  <a:cubicBezTo>
                    <a:pt x="2051130" y="158755"/>
                    <a:pt x="2062027" y="177984"/>
                    <a:pt x="2074206" y="189521"/>
                  </a:cubicBezTo>
                  <a:cubicBezTo>
                    <a:pt x="2072282" y="192727"/>
                    <a:pt x="2069719" y="196572"/>
                    <a:pt x="2067796" y="199777"/>
                  </a:cubicBezTo>
                  <a:cubicBezTo>
                    <a:pt x="2026773" y="199777"/>
                    <a:pt x="1985751" y="202341"/>
                    <a:pt x="1945369" y="197854"/>
                  </a:cubicBezTo>
                  <a:cubicBezTo>
                    <a:pt x="1934472" y="196572"/>
                    <a:pt x="1926140" y="176061"/>
                    <a:pt x="1916525" y="163883"/>
                  </a:cubicBezTo>
                  <a:cubicBezTo>
                    <a:pt x="1919730" y="161960"/>
                    <a:pt x="1922293" y="158755"/>
                    <a:pt x="1924217" y="155550"/>
                  </a:cubicBezTo>
                  <a:cubicBezTo>
                    <a:pt x="1943126" y="155550"/>
                    <a:pt x="1962195" y="154749"/>
                    <a:pt x="1981184" y="154509"/>
                  </a:cubicBezTo>
                  <a:close/>
                  <a:moveTo>
                    <a:pt x="1190296" y="154268"/>
                  </a:moveTo>
                  <a:cubicBezTo>
                    <a:pt x="1212731" y="154268"/>
                    <a:pt x="1235164" y="154268"/>
                    <a:pt x="1257599" y="154910"/>
                  </a:cubicBezTo>
                  <a:cubicBezTo>
                    <a:pt x="1296058" y="155550"/>
                    <a:pt x="1296698" y="156192"/>
                    <a:pt x="1289006" y="198496"/>
                  </a:cubicBezTo>
                  <a:cubicBezTo>
                    <a:pt x="1245420" y="198496"/>
                    <a:pt x="1201193" y="198496"/>
                    <a:pt x="1156965" y="198496"/>
                  </a:cubicBezTo>
                  <a:cubicBezTo>
                    <a:pt x="1149274" y="156832"/>
                    <a:pt x="1151197" y="154910"/>
                    <a:pt x="1190296" y="154268"/>
                  </a:cubicBezTo>
                  <a:close/>
                  <a:moveTo>
                    <a:pt x="1039666" y="152987"/>
                  </a:moveTo>
                  <a:cubicBezTo>
                    <a:pt x="1067227" y="152987"/>
                    <a:pt x="1094789" y="152345"/>
                    <a:pt x="1122351" y="154909"/>
                  </a:cubicBezTo>
                  <a:cubicBezTo>
                    <a:pt x="1128120" y="155550"/>
                    <a:pt x="1138375" y="169011"/>
                    <a:pt x="1137735" y="175420"/>
                  </a:cubicBezTo>
                  <a:cubicBezTo>
                    <a:pt x="1137093" y="184394"/>
                    <a:pt x="1128120" y="199137"/>
                    <a:pt x="1121710" y="199137"/>
                  </a:cubicBezTo>
                  <a:cubicBezTo>
                    <a:pt x="1080047" y="201059"/>
                    <a:pt x="1039024" y="200418"/>
                    <a:pt x="998002" y="200418"/>
                  </a:cubicBezTo>
                  <a:cubicBezTo>
                    <a:pt x="998643" y="154269"/>
                    <a:pt x="999284" y="152987"/>
                    <a:pt x="1039666" y="152987"/>
                  </a:cubicBezTo>
                  <a:close/>
                  <a:moveTo>
                    <a:pt x="879422" y="152987"/>
                  </a:moveTo>
                  <a:cubicBezTo>
                    <a:pt x="912752" y="152346"/>
                    <a:pt x="946724" y="152987"/>
                    <a:pt x="981978" y="152987"/>
                  </a:cubicBezTo>
                  <a:cubicBezTo>
                    <a:pt x="986464" y="188241"/>
                    <a:pt x="978132" y="203624"/>
                    <a:pt x="945442" y="201701"/>
                  </a:cubicBezTo>
                  <a:cubicBezTo>
                    <a:pt x="911470" y="199137"/>
                    <a:pt x="877498" y="201060"/>
                    <a:pt x="844168" y="201060"/>
                  </a:cubicBezTo>
                  <a:cubicBezTo>
                    <a:pt x="839040" y="160679"/>
                    <a:pt x="844168" y="153628"/>
                    <a:pt x="879422" y="152987"/>
                  </a:cubicBezTo>
                  <a:close/>
                  <a:moveTo>
                    <a:pt x="727509" y="152346"/>
                  </a:moveTo>
                  <a:cubicBezTo>
                    <a:pt x="760840" y="152346"/>
                    <a:pt x="794171" y="152988"/>
                    <a:pt x="828143" y="152988"/>
                  </a:cubicBezTo>
                  <a:cubicBezTo>
                    <a:pt x="830065" y="189523"/>
                    <a:pt x="819169" y="203624"/>
                    <a:pt x="786479" y="201060"/>
                  </a:cubicBezTo>
                  <a:cubicBezTo>
                    <a:pt x="752507" y="198496"/>
                    <a:pt x="718536" y="200419"/>
                    <a:pt x="684564" y="200419"/>
                  </a:cubicBezTo>
                  <a:cubicBezTo>
                    <a:pt x="686487" y="156833"/>
                    <a:pt x="689692" y="152988"/>
                    <a:pt x="727509" y="152346"/>
                  </a:cubicBezTo>
                  <a:close/>
                  <a:moveTo>
                    <a:pt x="136528" y="152346"/>
                  </a:moveTo>
                  <a:cubicBezTo>
                    <a:pt x="207677" y="153628"/>
                    <a:pt x="278826" y="152346"/>
                    <a:pt x="351896" y="152346"/>
                  </a:cubicBezTo>
                  <a:cubicBezTo>
                    <a:pt x="346128" y="190804"/>
                    <a:pt x="328181" y="201700"/>
                    <a:pt x="295491" y="201060"/>
                  </a:cubicBezTo>
                  <a:cubicBezTo>
                    <a:pt x="224342" y="198496"/>
                    <a:pt x="153194" y="200418"/>
                    <a:pt x="79481" y="200418"/>
                  </a:cubicBezTo>
                  <a:cubicBezTo>
                    <a:pt x="88455" y="169011"/>
                    <a:pt x="101916" y="151063"/>
                    <a:pt x="136528" y="152346"/>
                  </a:cubicBezTo>
                  <a:close/>
                  <a:moveTo>
                    <a:pt x="570471" y="151705"/>
                  </a:moveTo>
                  <a:cubicBezTo>
                    <a:pt x="605083" y="154269"/>
                    <a:pt x="639055" y="152346"/>
                    <a:pt x="673027" y="152346"/>
                  </a:cubicBezTo>
                  <a:cubicBezTo>
                    <a:pt x="673668" y="194009"/>
                    <a:pt x="655080" y="202983"/>
                    <a:pt x="623671" y="200419"/>
                  </a:cubicBezTo>
                  <a:cubicBezTo>
                    <a:pt x="590982" y="197855"/>
                    <a:pt x="558292" y="199778"/>
                    <a:pt x="523679" y="199778"/>
                  </a:cubicBezTo>
                  <a:cubicBezTo>
                    <a:pt x="525602" y="167088"/>
                    <a:pt x="537140" y="149782"/>
                    <a:pt x="570471" y="151705"/>
                  </a:cubicBezTo>
                  <a:close/>
                  <a:moveTo>
                    <a:pt x="415353" y="151704"/>
                  </a:moveTo>
                  <a:cubicBezTo>
                    <a:pt x="448684" y="153627"/>
                    <a:pt x="482656" y="152345"/>
                    <a:pt x="517910" y="152345"/>
                  </a:cubicBezTo>
                  <a:cubicBezTo>
                    <a:pt x="515987" y="188881"/>
                    <a:pt x="501886" y="203623"/>
                    <a:pt x="467913" y="201059"/>
                  </a:cubicBezTo>
                  <a:cubicBezTo>
                    <a:pt x="434583" y="197854"/>
                    <a:pt x="400611" y="200418"/>
                    <a:pt x="365357" y="200418"/>
                  </a:cubicBezTo>
                  <a:cubicBezTo>
                    <a:pt x="369843" y="165806"/>
                    <a:pt x="382663" y="150422"/>
                    <a:pt x="415353" y="151704"/>
                  </a:cubicBezTo>
                  <a:close/>
                  <a:moveTo>
                    <a:pt x="1239010" y="101067"/>
                  </a:moveTo>
                  <a:cubicBezTo>
                    <a:pt x="1281315" y="101067"/>
                    <a:pt x="1324261" y="101067"/>
                    <a:pt x="1370411" y="101067"/>
                  </a:cubicBezTo>
                  <a:cubicBezTo>
                    <a:pt x="1371052" y="115169"/>
                    <a:pt x="1371693" y="126065"/>
                    <a:pt x="1372334" y="139526"/>
                  </a:cubicBezTo>
                  <a:cubicBezTo>
                    <a:pt x="1326183" y="139526"/>
                    <a:pt x="1283878" y="139526"/>
                    <a:pt x="1239010" y="139526"/>
                  </a:cubicBezTo>
                  <a:cubicBezTo>
                    <a:pt x="1239010" y="126707"/>
                    <a:pt x="1239010" y="115169"/>
                    <a:pt x="1239010" y="101067"/>
                  </a:cubicBezTo>
                  <a:close/>
                  <a:moveTo>
                    <a:pt x="1088380" y="100426"/>
                  </a:moveTo>
                  <a:cubicBezTo>
                    <a:pt x="1133249" y="100426"/>
                    <a:pt x="1175553" y="100426"/>
                    <a:pt x="1220421" y="100426"/>
                  </a:cubicBezTo>
                  <a:cubicBezTo>
                    <a:pt x="1220421" y="113887"/>
                    <a:pt x="1220421" y="124784"/>
                    <a:pt x="1220421" y="138885"/>
                  </a:cubicBezTo>
                  <a:cubicBezTo>
                    <a:pt x="1175553" y="138885"/>
                    <a:pt x="1131967" y="138885"/>
                    <a:pt x="1083894" y="138885"/>
                  </a:cubicBezTo>
                  <a:cubicBezTo>
                    <a:pt x="1085816" y="125424"/>
                    <a:pt x="1087099" y="113887"/>
                    <a:pt x="1088380" y="100426"/>
                  </a:cubicBezTo>
                  <a:close/>
                  <a:moveTo>
                    <a:pt x="2437240" y="99385"/>
                  </a:moveTo>
                  <a:cubicBezTo>
                    <a:pt x="2456068" y="99144"/>
                    <a:pt x="2474817" y="99465"/>
                    <a:pt x="2493405" y="101708"/>
                  </a:cubicBezTo>
                  <a:cubicBezTo>
                    <a:pt x="2506866" y="103631"/>
                    <a:pt x="2518404" y="122860"/>
                    <a:pt x="2530582" y="133757"/>
                  </a:cubicBezTo>
                  <a:cubicBezTo>
                    <a:pt x="2529300" y="136963"/>
                    <a:pt x="2528018" y="139526"/>
                    <a:pt x="2526095" y="142090"/>
                  </a:cubicBezTo>
                  <a:cubicBezTo>
                    <a:pt x="2486995" y="142090"/>
                    <a:pt x="2447896" y="144654"/>
                    <a:pt x="2409437" y="140809"/>
                  </a:cubicBezTo>
                  <a:cubicBezTo>
                    <a:pt x="2397258" y="139526"/>
                    <a:pt x="2387002" y="120296"/>
                    <a:pt x="2376106" y="109400"/>
                  </a:cubicBezTo>
                  <a:cubicBezTo>
                    <a:pt x="2377388" y="106195"/>
                    <a:pt x="2379311" y="103631"/>
                    <a:pt x="2380593" y="100426"/>
                  </a:cubicBezTo>
                  <a:cubicBezTo>
                    <a:pt x="2399502" y="100426"/>
                    <a:pt x="2418411" y="99625"/>
                    <a:pt x="2437240" y="99385"/>
                  </a:cubicBezTo>
                  <a:close/>
                  <a:moveTo>
                    <a:pt x="1595314" y="99225"/>
                  </a:moveTo>
                  <a:cubicBezTo>
                    <a:pt x="1616226" y="99145"/>
                    <a:pt x="1635776" y="99465"/>
                    <a:pt x="1655005" y="101067"/>
                  </a:cubicBezTo>
                  <a:cubicBezTo>
                    <a:pt x="1663979" y="101709"/>
                    <a:pt x="1671029" y="122220"/>
                    <a:pt x="1678721" y="133116"/>
                  </a:cubicBezTo>
                  <a:cubicBezTo>
                    <a:pt x="1676798" y="136322"/>
                    <a:pt x="1674875" y="138886"/>
                    <a:pt x="1672952" y="141450"/>
                  </a:cubicBezTo>
                  <a:cubicBezTo>
                    <a:pt x="1633212" y="141450"/>
                    <a:pt x="1592830" y="143372"/>
                    <a:pt x="1553089" y="140168"/>
                  </a:cubicBezTo>
                  <a:cubicBezTo>
                    <a:pt x="1544757" y="139526"/>
                    <a:pt x="1538987" y="118374"/>
                    <a:pt x="1527450" y="99785"/>
                  </a:cubicBezTo>
                  <a:cubicBezTo>
                    <a:pt x="1552128" y="99785"/>
                    <a:pt x="1574402" y="99305"/>
                    <a:pt x="1595314" y="99225"/>
                  </a:cubicBezTo>
                  <a:close/>
                  <a:moveTo>
                    <a:pt x="1447969" y="99225"/>
                  </a:moveTo>
                  <a:cubicBezTo>
                    <a:pt x="1467839" y="99145"/>
                    <a:pt x="1487710" y="99465"/>
                    <a:pt x="1507580" y="101067"/>
                  </a:cubicBezTo>
                  <a:cubicBezTo>
                    <a:pt x="1515271" y="101709"/>
                    <a:pt x="1521040" y="122861"/>
                    <a:pt x="1532578" y="142090"/>
                  </a:cubicBezTo>
                  <a:cubicBezTo>
                    <a:pt x="1481941" y="142090"/>
                    <a:pt x="1442841" y="144013"/>
                    <a:pt x="1404382" y="140808"/>
                  </a:cubicBezTo>
                  <a:cubicBezTo>
                    <a:pt x="1396049" y="140168"/>
                    <a:pt x="1388999" y="120297"/>
                    <a:pt x="1381307" y="109400"/>
                  </a:cubicBezTo>
                  <a:cubicBezTo>
                    <a:pt x="1383871" y="106195"/>
                    <a:pt x="1385794" y="102991"/>
                    <a:pt x="1388358" y="99785"/>
                  </a:cubicBezTo>
                  <a:cubicBezTo>
                    <a:pt x="1408228" y="99785"/>
                    <a:pt x="1428098" y="99305"/>
                    <a:pt x="1447969" y="99225"/>
                  </a:cubicBezTo>
                  <a:close/>
                  <a:moveTo>
                    <a:pt x="2138303" y="99144"/>
                  </a:moveTo>
                  <a:cubicBezTo>
                    <a:pt x="2180607" y="99144"/>
                    <a:pt x="2222912" y="99144"/>
                    <a:pt x="2264575" y="99144"/>
                  </a:cubicBezTo>
                  <a:cubicBezTo>
                    <a:pt x="2362646" y="99144"/>
                    <a:pt x="2362646" y="99144"/>
                    <a:pt x="2408156" y="186318"/>
                  </a:cubicBezTo>
                  <a:cubicBezTo>
                    <a:pt x="2410078" y="190164"/>
                    <a:pt x="2412001" y="194009"/>
                    <a:pt x="2415206" y="202342"/>
                  </a:cubicBezTo>
                  <a:cubicBezTo>
                    <a:pt x="2361364" y="202342"/>
                    <a:pt x="2311367" y="203624"/>
                    <a:pt x="2262011" y="201060"/>
                  </a:cubicBezTo>
                  <a:cubicBezTo>
                    <a:pt x="2253679" y="200419"/>
                    <a:pt x="2242141" y="185677"/>
                    <a:pt x="2238296" y="174780"/>
                  </a:cubicBezTo>
                  <a:cubicBezTo>
                    <a:pt x="2228681" y="148499"/>
                    <a:pt x="2213297" y="137603"/>
                    <a:pt x="2185735" y="141449"/>
                  </a:cubicBezTo>
                  <a:cubicBezTo>
                    <a:pt x="2157532" y="145936"/>
                    <a:pt x="2141508" y="133116"/>
                    <a:pt x="2138303" y="99144"/>
                  </a:cubicBezTo>
                  <a:close/>
                  <a:moveTo>
                    <a:pt x="2041435" y="98984"/>
                  </a:moveTo>
                  <a:cubicBezTo>
                    <a:pt x="2060744" y="98824"/>
                    <a:pt x="2079973" y="99144"/>
                    <a:pt x="2099203" y="101067"/>
                  </a:cubicBezTo>
                  <a:cubicBezTo>
                    <a:pt x="2110100" y="102349"/>
                    <a:pt x="2119073" y="120938"/>
                    <a:pt x="2128688" y="131835"/>
                  </a:cubicBezTo>
                  <a:cubicBezTo>
                    <a:pt x="2126764" y="135680"/>
                    <a:pt x="2124842" y="138886"/>
                    <a:pt x="2122919" y="142090"/>
                  </a:cubicBezTo>
                  <a:cubicBezTo>
                    <a:pt x="2084461" y="142090"/>
                    <a:pt x="2046002" y="144654"/>
                    <a:pt x="2008824" y="140808"/>
                  </a:cubicBezTo>
                  <a:cubicBezTo>
                    <a:pt x="1997288" y="139526"/>
                    <a:pt x="1987673" y="120297"/>
                    <a:pt x="1977417" y="109400"/>
                  </a:cubicBezTo>
                  <a:cubicBezTo>
                    <a:pt x="1979339" y="106195"/>
                    <a:pt x="1981263" y="102991"/>
                    <a:pt x="1983185" y="99785"/>
                  </a:cubicBezTo>
                  <a:cubicBezTo>
                    <a:pt x="2002735" y="99785"/>
                    <a:pt x="2022125" y="99144"/>
                    <a:pt x="2041435" y="98984"/>
                  </a:cubicBezTo>
                  <a:close/>
                  <a:moveTo>
                    <a:pt x="1892487" y="98984"/>
                  </a:moveTo>
                  <a:cubicBezTo>
                    <a:pt x="1911396" y="98824"/>
                    <a:pt x="1930305" y="99144"/>
                    <a:pt x="1949214" y="101067"/>
                  </a:cubicBezTo>
                  <a:cubicBezTo>
                    <a:pt x="1960111" y="102349"/>
                    <a:pt x="1969725" y="121579"/>
                    <a:pt x="1979981" y="132476"/>
                  </a:cubicBezTo>
                  <a:cubicBezTo>
                    <a:pt x="1976776" y="135680"/>
                    <a:pt x="1974212" y="138886"/>
                    <a:pt x="1971648" y="142090"/>
                  </a:cubicBezTo>
                  <a:cubicBezTo>
                    <a:pt x="1934472" y="142090"/>
                    <a:pt x="1897295" y="144654"/>
                    <a:pt x="1860759" y="140808"/>
                  </a:cubicBezTo>
                  <a:cubicBezTo>
                    <a:pt x="1849221" y="139526"/>
                    <a:pt x="1838966" y="120938"/>
                    <a:pt x="1828710" y="110041"/>
                  </a:cubicBezTo>
                  <a:cubicBezTo>
                    <a:pt x="1831274" y="106837"/>
                    <a:pt x="1833197" y="102991"/>
                    <a:pt x="1835761" y="99785"/>
                  </a:cubicBezTo>
                  <a:cubicBezTo>
                    <a:pt x="1854670" y="99785"/>
                    <a:pt x="1873579" y="99144"/>
                    <a:pt x="1892487" y="98984"/>
                  </a:cubicBezTo>
                  <a:close/>
                  <a:moveTo>
                    <a:pt x="1744021" y="98343"/>
                  </a:moveTo>
                  <a:cubicBezTo>
                    <a:pt x="1762529" y="98183"/>
                    <a:pt x="1780957" y="98503"/>
                    <a:pt x="1799225" y="100426"/>
                  </a:cubicBezTo>
                  <a:cubicBezTo>
                    <a:pt x="1810122" y="101708"/>
                    <a:pt x="1819096" y="120297"/>
                    <a:pt x="1828710" y="130553"/>
                  </a:cubicBezTo>
                  <a:cubicBezTo>
                    <a:pt x="1826787" y="133757"/>
                    <a:pt x="1824223" y="137603"/>
                    <a:pt x="1822300" y="140809"/>
                  </a:cubicBezTo>
                  <a:cubicBezTo>
                    <a:pt x="1782559" y="140809"/>
                    <a:pt x="1742178" y="142731"/>
                    <a:pt x="1703078" y="139527"/>
                  </a:cubicBezTo>
                  <a:cubicBezTo>
                    <a:pt x="1694746" y="138885"/>
                    <a:pt x="1688336" y="119015"/>
                    <a:pt x="1681285" y="108118"/>
                  </a:cubicBezTo>
                  <a:cubicBezTo>
                    <a:pt x="1683849" y="105554"/>
                    <a:pt x="1686413" y="102350"/>
                    <a:pt x="1688336" y="99144"/>
                  </a:cubicBezTo>
                  <a:cubicBezTo>
                    <a:pt x="1706924" y="99144"/>
                    <a:pt x="1725513" y="98503"/>
                    <a:pt x="1744021" y="98343"/>
                  </a:cubicBezTo>
                  <a:close/>
                  <a:moveTo>
                    <a:pt x="971723" y="97222"/>
                  </a:moveTo>
                  <a:cubicBezTo>
                    <a:pt x="1004412" y="99145"/>
                    <a:pt x="1037101" y="97863"/>
                    <a:pt x="1070432" y="97863"/>
                  </a:cubicBezTo>
                  <a:cubicBezTo>
                    <a:pt x="1075560" y="130553"/>
                    <a:pt x="1065946" y="144013"/>
                    <a:pt x="1033897" y="142090"/>
                  </a:cubicBezTo>
                  <a:cubicBezTo>
                    <a:pt x="1001848" y="140167"/>
                    <a:pt x="969158" y="141449"/>
                    <a:pt x="935827" y="141449"/>
                  </a:cubicBezTo>
                  <a:cubicBezTo>
                    <a:pt x="930699" y="106196"/>
                    <a:pt x="942878" y="95299"/>
                    <a:pt x="971723" y="97222"/>
                  </a:cubicBezTo>
                  <a:close/>
                  <a:moveTo>
                    <a:pt x="819810" y="97222"/>
                  </a:moveTo>
                  <a:cubicBezTo>
                    <a:pt x="852500" y="99145"/>
                    <a:pt x="885190" y="97863"/>
                    <a:pt x="917880" y="97863"/>
                  </a:cubicBezTo>
                  <a:cubicBezTo>
                    <a:pt x="924930" y="130553"/>
                    <a:pt x="915316" y="143372"/>
                    <a:pt x="884549" y="142090"/>
                  </a:cubicBezTo>
                  <a:cubicBezTo>
                    <a:pt x="851218" y="140167"/>
                    <a:pt x="817246" y="141449"/>
                    <a:pt x="783916" y="141449"/>
                  </a:cubicBezTo>
                  <a:cubicBezTo>
                    <a:pt x="779429" y="108118"/>
                    <a:pt x="790325" y="95940"/>
                    <a:pt x="819810" y="97222"/>
                  </a:cubicBezTo>
                  <a:close/>
                  <a:moveTo>
                    <a:pt x="519191" y="96581"/>
                  </a:moveTo>
                  <a:cubicBezTo>
                    <a:pt x="551881" y="98503"/>
                    <a:pt x="584571" y="97221"/>
                    <a:pt x="619184" y="97221"/>
                  </a:cubicBezTo>
                  <a:cubicBezTo>
                    <a:pt x="618543" y="131834"/>
                    <a:pt x="604441" y="144013"/>
                    <a:pt x="574956" y="142089"/>
                  </a:cubicBezTo>
                  <a:cubicBezTo>
                    <a:pt x="542267" y="140167"/>
                    <a:pt x="509577" y="141449"/>
                    <a:pt x="474964" y="141449"/>
                  </a:cubicBezTo>
                  <a:cubicBezTo>
                    <a:pt x="476886" y="108759"/>
                    <a:pt x="489065" y="95299"/>
                    <a:pt x="519191" y="96581"/>
                  </a:cubicBezTo>
                  <a:close/>
                  <a:moveTo>
                    <a:pt x="670463" y="96580"/>
                  </a:moveTo>
                  <a:cubicBezTo>
                    <a:pt x="703152" y="98503"/>
                    <a:pt x="736483" y="97221"/>
                    <a:pt x="769814" y="97221"/>
                  </a:cubicBezTo>
                  <a:cubicBezTo>
                    <a:pt x="771096" y="133116"/>
                    <a:pt x="756353" y="144012"/>
                    <a:pt x="726869" y="142089"/>
                  </a:cubicBezTo>
                  <a:cubicBezTo>
                    <a:pt x="694820" y="140166"/>
                    <a:pt x="662130" y="141448"/>
                    <a:pt x="628799" y="141448"/>
                  </a:cubicBezTo>
                  <a:cubicBezTo>
                    <a:pt x="627517" y="106836"/>
                    <a:pt x="640336" y="95298"/>
                    <a:pt x="670463" y="96580"/>
                  </a:cubicBezTo>
                  <a:close/>
                  <a:moveTo>
                    <a:pt x="381621" y="95539"/>
                  </a:moveTo>
                  <a:cubicBezTo>
                    <a:pt x="406699" y="94016"/>
                    <a:pt x="437466" y="95298"/>
                    <a:pt x="467271" y="100426"/>
                  </a:cubicBezTo>
                  <a:cubicBezTo>
                    <a:pt x="460862" y="138243"/>
                    <a:pt x="458298" y="141448"/>
                    <a:pt x="423044" y="141448"/>
                  </a:cubicBezTo>
                  <a:cubicBezTo>
                    <a:pt x="330744" y="141448"/>
                    <a:pt x="238443" y="141448"/>
                    <a:pt x="146142" y="141448"/>
                  </a:cubicBezTo>
                  <a:cubicBezTo>
                    <a:pt x="136528" y="141448"/>
                    <a:pt x="127554" y="139526"/>
                    <a:pt x="116657" y="138884"/>
                  </a:cubicBezTo>
                  <a:cubicBezTo>
                    <a:pt x="124349" y="109400"/>
                    <a:pt x="138450" y="95298"/>
                    <a:pt x="168576" y="96580"/>
                  </a:cubicBezTo>
                  <a:cubicBezTo>
                    <a:pt x="212163" y="98503"/>
                    <a:pt x="255749" y="96580"/>
                    <a:pt x="299336" y="97862"/>
                  </a:cubicBezTo>
                  <a:cubicBezTo>
                    <a:pt x="308310" y="97862"/>
                    <a:pt x="316642" y="103631"/>
                    <a:pt x="330103" y="107477"/>
                  </a:cubicBezTo>
                  <a:cubicBezTo>
                    <a:pt x="337154" y="101388"/>
                    <a:pt x="356543" y="97061"/>
                    <a:pt x="381621" y="95539"/>
                  </a:cubicBezTo>
                  <a:close/>
                  <a:moveTo>
                    <a:pt x="1482582" y="48507"/>
                  </a:moveTo>
                  <a:cubicBezTo>
                    <a:pt x="1526810" y="48507"/>
                    <a:pt x="1569114" y="48507"/>
                    <a:pt x="1611418" y="48507"/>
                  </a:cubicBezTo>
                  <a:cubicBezTo>
                    <a:pt x="1613341" y="61327"/>
                    <a:pt x="1615264" y="71583"/>
                    <a:pt x="1617187" y="83761"/>
                  </a:cubicBezTo>
                  <a:cubicBezTo>
                    <a:pt x="1573600" y="83761"/>
                    <a:pt x="1532578" y="83761"/>
                    <a:pt x="1488992" y="83761"/>
                  </a:cubicBezTo>
                  <a:cubicBezTo>
                    <a:pt x="1487069" y="72864"/>
                    <a:pt x="1485146" y="61968"/>
                    <a:pt x="1482582" y="48507"/>
                  </a:cubicBezTo>
                  <a:close/>
                  <a:moveTo>
                    <a:pt x="2407114" y="47705"/>
                  </a:moveTo>
                  <a:cubicBezTo>
                    <a:pt x="2425942" y="47545"/>
                    <a:pt x="2444691" y="47865"/>
                    <a:pt x="2463279" y="49788"/>
                  </a:cubicBezTo>
                  <a:cubicBezTo>
                    <a:pt x="2474176" y="51070"/>
                    <a:pt x="2483791" y="69018"/>
                    <a:pt x="2501097" y="86325"/>
                  </a:cubicBezTo>
                  <a:cubicBezTo>
                    <a:pt x="2453024" y="86325"/>
                    <a:pt x="2415847" y="88889"/>
                    <a:pt x="2379311" y="85043"/>
                  </a:cubicBezTo>
                  <a:cubicBezTo>
                    <a:pt x="2367773" y="83761"/>
                    <a:pt x="2356877" y="67095"/>
                    <a:pt x="2345980" y="58121"/>
                  </a:cubicBezTo>
                  <a:cubicBezTo>
                    <a:pt x="2347262" y="54916"/>
                    <a:pt x="2348544" y="51712"/>
                    <a:pt x="2350467" y="48506"/>
                  </a:cubicBezTo>
                  <a:cubicBezTo>
                    <a:pt x="2369376" y="48506"/>
                    <a:pt x="2388285" y="47865"/>
                    <a:pt x="2407114" y="47705"/>
                  </a:cubicBezTo>
                  <a:close/>
                  <a:moveTo>
                    <a:pt x="1830873" y="47306"/>
                  </a:moveTo>
                  <a:cubicBezTo>
                    <a:pt x="1849702" y="47226"/>
                    <a:pt x="1868451" y="47546"/>
                    <a:pt x="1887039" y="49148"/>
                  </a:cubicBezTo>
                  <a:cubicBezTo>
                    <a:pt x="1896012" y="49790"/>
                    <a:pt x="1903704" y="67737"/>
                    <a:pt x="1912037" y="77993"/>
                  </a:cubicBezTo>
                  <a:cubicBezTo>
                    <a:pt x="1909473" y="80557"/>
                    <a:pt x="1907550" y="83121"/>
                    <a:pt x="1906268" y="85685"/>
                  </a:cubicBezTo>
                  <a:cubicBezTo>
                    <a:pt x="1869092" y="85685"/>
                    <a:pt x="1831914" y="87607"/>
                    <a:pt x="1794738" y="84403"/>
                  </a:cubicBezTo>
                  <a:cubicBezTo>
                    <a:pt x="1785123" y="83761"/>
                    <a:pt x="1776791" y="67096"/>
                    <a:pt x="1768458" y="57481"/>
                  </a:cubicBezTo>
                  <a:cubicBezTo>
                    <a:pt x="1770381" y="54276"/>
                    <a:pt x="1772304" y="51072"/>
                    <a:pt x="1774226" y="47866"/>
                  </a:cubicBezTo>
                  <a:cubicBezTo>
                    <a:pt x="1793135" y="47866"/>
                    <a:pt x="1812044" y="47386"/>
                    <a:pt x="1830873" y="47306"/>
                  </a:cubicBezTo>
                  <a:close/>
                  <a:moveTo>
                    <a:pt x="1972851" y="46665"/>
                  </a:moveTo>
                  <a:cubicBezTo>
                    <a:pt x="1992641" y="46585"/>
                    <a:pt x="2011069" y="46905"/>
                    <a:pt x="2029336" y="48507"/>
                  </a:cubicBezTo>
                  <a:cubicBezTo>
                    <a:pt x="2039593" y="49149"/>
                    <a:pt x="2047925" y="65814"/>
                    <a:pt x="2057539" y="75429"/>
                  </a:cubicBezTo>
                  <a:cubicBezTo>
                    <a:pt x="2056258" y="78634"/>
                    <a:pt x="2054335" y="81838"/>
                    <a:pt x="2053053" y="85044"/>
                  </a:cubicBezTo>
                  <a:cubicBezTo>
                    <a:pt x="2014594" y="85044"/>
                    <a:pt x="1976136" y="86966"/>
                    <a:pt x="1938318" y="83762"/>
                  </a:cubicBezTo>
                  <a:cubicBezTo>
                    <a:pt x="1929344" y="83120"/>
                    <a:pt x="1921652" y="64532"/>
                    <a:pt x="1908192" y="47225"/>
                  </a:cubicBezTo>
                  <a:cubicBezTo>
                    <a:pt x="1931908" y="47225"/>
                    <a:pt x="1953060" y="46745"/>
                    <a:pt x="1972851" y="46665"/>
                  </a:cubicBezTo>
                  <a:close/>
                  <a:moveTo>
                    <a:pt x="1687695" y="46665"/>
                  </a:moveTo>
                  <a:cubicBezTo>
                    <a:pt x="1706924" y="46585"/>
                    <a:pt x="1726153" y="46905"/>
                    <a:pt x="1745383" y="48507"/>
                  </a:cubicBezTo>
                  <a:cubicBezTo>
                    <a:pt x="1753074" y="49149"/>
                    <a:pt x="1759484" y="67096"/>
                    <a:pt x="1766535" y="77352"/>
                  </a:cubicBezTo>
                  <a:cubicBezTo>
                    <a:pt x="1763330" y="79916"/>
                    <a:pt x="1761407" y="83120"/>
                    <a:pt x="1759484" y="85684"/>
                  </a:cubicBezTo>
                  <a:cubicBezTo>
                    <a:pt x="1723589" y="85684"/>
                    <a:pt x="1687695" y="87608"/>
                    <a:pt x="1652441" y="84402"/>
                  </a:cubicBezTo>
                  <a:cubicBezTo>
                    <a:pt x="1642186" y="83762"/>
                    <a:pt x="1633212" y="68378"/>
                    <a:pt x="1623597" y="59404"/>
                  </a:cubicBezTo>
                  <a:cubicBezTo>
                    <a:pt x="1625520" y="55558"/>
                    <a:pt x="1627443" y="51071"/>
                    <a:pt x="1630007" y="47225"/>
                  </a:cubicBezTo>
                  <a:cubicBezTo>
                    <a:pt x="1649236" y="47225"/>
                    <a:pt x="1668465" y="46745"/>
                    <a:pt x="1687695" y="46665"/>
                  </a:cubicBezTo>
                  <a:close/>
                  <a:moveTo>
                    <a:pt x="2062666" y="46584"/>
                  </a:moveTo>
                  <a:cubicBezTo>
                    <a:pt x="2110099" y="46584"/>
                    <a:pt x="2158172" y="46584"/>
                    <a:pt x="2205605" y="46584"/>
                  </a:cubicBezTo>
                  <a:cubicBezTo>
                    <a:pt x="2236372" y="46584"/>
                    <a:pt x="2267779" y="48506"/>
                    <a:pt x="2298547" y="46584"/>
                  </a:cubicBezTo>
                  <a:cubicBezTo>
                    <a:pt x="2325467" y="44661"/>
                    <a:pt x="2339570" y="56198"/>
                    <a:pt x="2346620" y="85683"/>
                  </a:cubicBezTo>
                  <a:cubicBezTo>
                    <a:pt x="2258806" y="85683"/>
                    <a:pt x="2174197" y="86965"/>
                    <a:pt x="2090229" y="84402"/>
                  </a:cubicBezTo>
                  <a:cubicBezTo>
                    <a:pt x="2078691" y="84402"/>
                    <a:pt x="2067795" y="66454"/>
                    <a:pt x="2056898" y="56840"/>
                  </a:cubicBezTo>
                  <a:cubicBezTo>
                    <a:pt x="2058821" y="53634"/>
                    <a:pt x="2060744" y="50430"/>
                    <a:pt x="2062666" y="46584"/>
                  </a:cubicBezTo>
                  <a:close/>
                  <a:moveTo>
                    <a:pt x="1367205" y="45303"/>
                  </a:moveTo>
                  <a:cubicBezTo>
                    <a:pt x="1391563" y="46585"/>
                    <a:pt x="1415920" y="46585"/>
                    <a:pt x="1440278" y="45303"/>
                  </a:cubicBezTo>
                  <a:cubicBezTo>
                    <a:pt x="1467840" y="44662"/>
                    <a:pt x="1473608" y="58122"/>
                    <a:pt x="1467840" y="83121"/>
                  </a:cubicBezTo>
                  <a:cubicBezTo>
                    <a:pt x="1426176" y="83121"/>
                    <a:pt x="1385153" y="83121"/>
                    <a:pt x="1342849" y="83121"/>
                  </a:cubicBezTo>
                  <a:cubicBezTo>
                    <a:pt x="1334516" y="58763"/>
                    <a:pt x="1336439" y="44021"/>
                    <a:pt x="1367205" y="45303"/>
                  </a:cubicBezTo>
                  <a:close/>
                  <a:moveTo>
                    <a:pt x="1223627" y="44021"/>
                  </a:moveTo>
                  <a:cubicBezTo>
                    <a:pt x="1246702" y="45302"/>
                    <a:pt x="1270418" y="45943"/>
                    <a:pt x="1293493" y="45302"/>
                  </a:cubicBezTo>
                  <a:cubicBezTo>
                    <a:pt x="1319132" y="44021"/>
                    <a:pt x="1329388" y="53635"/>
                    <a:pt x="1320414" y="83761"/>
                  </a:cubicBezTo>
                  <a:cubicBezTo>
                    <a:pt x="1278751" y="83761"/>
                    <a:pt x="1237728" y="83761"/>
                    <a:pt x="1195423" y="83761"/>
                  </a:cubicBezTo>
                  <a:cubicBezTo>
                    <a:pt x="1187090" y="56840"/>
                    <a:pt x="1192859" y="42098"/>
                    <a:pt x="1223627" y="44021"/>
                  </a:cubicBezTo>
                  <a:close/>
                  <a:moveTo>
                    <a:pt x="919162" y="44020"/>
                  </a:moveTo>
                  <a:cubicBezTo>
                    <a:pt x="955057" y="42097"/>
                    <a:pt x="991593" y="44020"/>
                    <a:pt x="1028129" y="44020"/>
                  </a:cubicBezTo>
                  <a:cubicBezTo>
                    <a:pt x="1036462" y="78633"/>
                    <a:pt x="1023001" y="87607"/>
                    <a:pt x="995439" y="85684"/>
                  </a:cubicBezTo>
                  <a:cubicBezTo>
                    <a:pt x="964672" y="83761"/>
                    <a:pt x="933905" y="85043"/>
                    <a:pt x="900574" y="85043"/>
                  </a:cubicBezTo>
                  <a:cubicBezTo>
                    <a:pt x="896728" y="65172"/>
                    <a:pt x="892882" y="45943"/>
                    <a:pt x="919162" y="44020"/>
                  </a:cubicBezTo>
                  <a:close/>
                  <a:moveTo>
                    <a:pt x="1076842" y="43380"/>
                  </a:moveTo>
                  <a:cubicBezTo>
                    <a:pt x="1109533" y="44020"/>
                    <a:pt x="1141582" y="43380"/>
                    <a:pt x="1175553" y="43380"/>
                  </a:cubicBezTo>
                  <a:cubicBezTo>
                    <a:pt x="1175553" y="59404"/>
                    <a:pt x="1175553" y="69660"/>
                    <a:pt x="1175553" y="82479"/>
                  </a:cubicBezTo>
                  <a:cubicBezTo>
                    <a:pt x="1132608" y="82479"/>
                    <a:pt x="1090944" y="82479"/>
                    <a:pt x="1047998" y="82479"/>
                  </a:cubicBezTo>
                  <a:cubicBezTo>
                    <a:pt x="1040947" y="56840"/>
                    <a:pt x="1046716" y="42098"/>
                    <a:pt x="1076842" y="43380"/>
                  </a:cubicBezTo>
                  <a:close/>
                  <a:moveTo>
                    <a:pt x="643541" y="42739"/>
                  </a:moveTo>
                  <a:cubicBezTo>
                    <a:pt x="674949" y="44021"/>
                    <a:pt x="706357" y="43380"/>
                    <a:pt x="737765" y="43380"/>
                  </a:cubicBezTo>
                  <a:cubicBezTo>
                    <a:pt x="739688" y="77352"/>
                    <a:pt x="726868" y="87608"/>
                    <a:pt x="698665" y="85685"/>
                  </a:cubicBezTo>
                  <a:cubicBezTo>
                    <a:pt x="666616" y="83762"/>
                    <a:pt x="635209" y="85044"/>
                    <a:pt x="601237" y="85044"/>
                  </a:cubicBezTo>
                  <a:cubicBezTo>
                    <a:pt x="601237" y="52354"/>
                    <a:pt x="615338" y="41458"/>
                    <a:pt x="643541" y="42739"/>
                  </a:cubicBezTo>
                  <a:close/>
                  <a:moveTo>
                    <a:pt x="783915" y="42738"/>
                  </a:moveTo>
                  <a:cubicBezTo>
                    <a:pt x="817246" y="44020"/>
                    <a:pt x="849937" y="43379"/>
                    <a:pt x="883268" y="43379"/>
                  </a:cubicBezTo>
                  <a:cubicBezTo>
                    <a:pt x="887114" y="77351"/>
                    <a:pt x="874294" y="87607"/>
                    <a:pt x="847373" y="85684"/>
                  </a:cubicBezTo>
                  <a:cubicBezTo>
                    <a:pt x="815964" y="83761"/>
                    <a:pt x="783915" y="85043"/>
                    <a:pt x="751226" y="85043"/>
                  </a:cubicBezTo>
                  <a:cubicBezTo>
                    <a:pt x="747380" y="56199"/>
                    <a:pt x="755712" y="42097"/>
                    <a:pt x="783915" y="42738"/>
                  </a:cubicBezTo>
                  <a:close/>
                  <a:moveTo>
                    <a:pt x="496757" y="42097"/>
                  </a:moveTo>
                  <a:cubicBezTo>
                    <a:pt x="528165" y="44021"/>
                    <a:pt x="559573" y="42739"/>
                    <a:pt x="592262" y="42739"/>
                  </a:cubicBezTo>
                  <a:cubicBezTo>
                    <a:pt x="590340" y="78634"/>
                    <a:pt x="574316" y="86966"/>
                    <a:pt x="547394" y="85044"/>
                  </a:cubicBezTo>
                  <a:cubicBezTo>
                    <a:pt x="515986" y="83120"/>
                    <a:pt x="484579" y="84402"/>
                    <a:pt x="451889" y="84402"/>
                  </a:cubicBezTo>
                  <a:cubicBezTo>
                    <a:pt x="453812" y="52994"/>
                    <a:pt x="467914" y="40175"/>
                    <a:pt x="496757" y="42097"/>
                  </a:cubicBezTo>
                  <a:close/>
                  <a:moveTo>
                    <a:pt x="352537" y="42097"/>
                  </a:moveTo>
                  <a:cubicBezTo>
                    <a:pt x="382663" y="44020"/>
                    <a:pt x="413430" y="42738"/>
                    <a:pt x="444837" y="42738"/>
                  </a:cubicBezTo>
                  <a:cubicBezTo>
                    <a:pt x="440992" y="72864"/>
                    <a:pt x="430095" y="86966"/>
                    <a:pt x="401252" y="85684"/>
                  </a:cubicBezTo>
                  <a:cubicBezTo>
                    <a:pt x="369203" y="83120"/>
                    <a:pt x="336513" y="85043"/>
                    <a:pt x="301900" y="85043"/>
                  </a:cubicBezTo>
                  <a:cubicBezTo>
                    <a:pt x="307668" y="49788"/>
                    <a:pt x="324975" y="40815"/>
                    <a:pt x="352537" y="42097"/>
                  </a:cubicBezTo>
                  <a:close/>
                  <a:moveTo>
                    <a:pt x="229870" y="39344"/>
                  </a:moveTo>
                  <a:cubicBezTo>
                    <a:pt x="247377" y="39975"/>
                    <a:pt x="269210" y="42098"/>
                    <a:pt x="296772" y="45303"/>
                  </a:cubicBezTo>
                  <a:cubicBezTo>
                    <a:pt x="294208" y="72223"/>
                    <a:pt x="282671" y="86966"/>
                    <a:pt x="253186" y="85684"/>
                  </a:cubicBezTo>
                  <a:cubicBezTo>
                    <a:pt x="219214" y="83761"/>
                    <a:pt x="185883" y="85043"/>
                    <a:pt x="151270" y="85043"/>
                  </a:cubicBezTo>
                  <a:cubicBezTo>
                    <a:pt x="163769" y="48988"/>
                    <a:pt x="177350" y="37451"/>
                    <a:pt x="229870" y="39344"/>
                  </a:cubicBezTo>
                  <a:close/>
                  <a:moveTo>
                    <a:pt x="1149914" y="5561"/>
                  </a:moveTo>
                  <a:cubicBezTo>
                    <a:pt x="1180681" y="4279"/>
                    <a:pt x="1212090" y="4920"/>
                    <a:pt x="1242856" y="5561"/>
                  </a:cubicBezTo>
                  <a:cubicBezTo>
                    <a:pt x="1246702" y="5561"/>
                    <a:pt x="1254394" y="13894"/>
                    <a:pt x="1253753" y="17099"/>
                  </a:cubicBezTo>
                  <a:cubicBezTo>
                    <a:pt x="1252471" y="22867"/>
                    <a:pt x="1247343" y="31841"/>
                    <a:pt x="1242856" y="31841"/>
                  </a:cubicBezTo>
                  <a:cubicBezTo>
                    <a:pt x="1226832" y="33764"/>
                    <a:pt x="1210807" y="32482"/>
                    <a:pt x="1194783" y="32482"/>
                  </a:cubicBezTo>
                  <a:cubicBezTo>
                    <a:pt x="1180041" y="32482"/>
                    <a:pt x="1164657" y="33764"/>
                    <a:pt x="1149914" y="31841"/>
                  </a:cubicBezTo>
                  <a:cubicBezTo>
                    <a:pt x="1144787" y="31200"/>
                    <a:pt x="1136454" y="22867"/>
                    <a:pt x="1137095" y="19022"/>
                  </a:cubicBezTo>
                  <a:cubicBezTo>
                    <a:pt x="1137736" y="13894"/>
                    <a:pt x="1145428" y="5561"/>
                    <a:pt x="1149914" y="5561"/>
                  </a:cubicBezTo>
                  <a:close/>
                  <a:moveTo>
                    <a:pt x="2398300" y="5401"/>
                  </a:moveTo>
                  <a:cubicBezTo>
                    <a:pt x="2420013" y="5241"/>
                    <a:pt x="2441165" y="8767"/>
                    <a:pt x="2461356" y="26714"/>
                  </a:cubicBezTo>
                  <a:cubicBezTo>
                    <a:pt x="2405591" y="43379"/>
                    <a:pt x="2347903" y="36329"/>
                    <a:pt x="2331878" y="6202"/>
                  </a:cubicBezTo>
                  <a:cubicBezTo>
                    <a:pt x="2354312" y="9407"/>
                    <a:pt x="2376587" y="5562"/>
                    <a:pt x="2398300" y="5401"/>
                  </a:cubicBezTo>
                  <a:close/>
                  <a:moveTo>
                    <a:pt x="2240910" y="4950"/>
                  </a:moveTo>
                  <a:cubicBezTo>
                    <a:pt x="2284566" y="2035"/>
                    <a:pt x="2315694" y="13093"/>
                    <a:pt x="2324828" y="35687"/>
                  </a:cubicBezTo>
                  <a:cubicBezTo>
                    <a:pt x="2282523" y="26072"/>
                    <a:pt x="2237654" y="50429"/>
                    <a:pt x="2193427" y="12612"/>
                  </a:cubicBezTo>
                  <a:cubicBezTo>
                    <a:pt x="2210413" y="8445"/>
                    <a:pt x="2226357" y="5922"/>
                    <a:pt x="2240910" y="4950"/>
                  </a:cubicBezTo>
                  <a:close/>
                  <a:moveTo>
                    <a:pt x="1557576" y="4921"/>
                  </a:moveTo>
                  <a:cubicBezTo>
                    <a:pt x="1583856" y="3639"/>
                    <a:pt x="1610778" y="2997"/>
                    <a:pt x="1637699" y="5562"/>
                  </a:cubicBezTo>
                  <a:cubicBezTo>
                    <a:pt x="1646031" y="6203"/>
                    <a:pt x="1653082" y="17099"/>
                    <a:pt x="1661415" y="22868"/>
                  </a:cubicBezTo>
                  <a:cubicBezTo>
                    <a:pt x="1658851" y="26714"/>
                    <a:pt x="1657569" y="29919"/>
                    <a:pt x="1655646" y="33124"/>
                  </a:cubicBezTo>
                  <a:cubicBezTo>
                    <a:pt x="1622956" y="33124"/>
                    <a:pt x="1590266" y="33765"/>
                    <a:pt x="1557576" y="32483"/>
                  </a:cubicBezTo>
                  <a:cubicBezTo>
                    <a:pt x="1551166" y="32483"/>
                    <a:pt x="1545398" y="22227"/>
                    <a:pt x="1538988" y="16459"/>
                  </a:cubicBezTo>
                  <a:cubicBezTo>
                    <a:pt x="1545398" y="12613"/>
                    <a:pt x="1551166" y="5562"/>
                    <a:pt x="1557576" y="4921"/>
                  </a:cubicBezTo>
                  <a:close/>
                  <a:moveTo>
                    <a:pt x="1421689" y="4921"/>
                  </a:moveTo>
                  <a:cubicBezTo>
                    <a:pt x="1449251" y="3639"/>
                    <a:pt x="1477454" y="2997"/>
                    <a:pt x="1505016" y="5562"/>
                  </a:cubicBezTo>
                  <a:cubicBezTo>
                    <a:pt x="1512708" y="6203"/>
                    <a:pt x="1519118" y="17741"/>
                    <a:pt x="1526168" y="24150"/>
                  </a:cubicBezTo>
                  <a:cubicBezTo>
                    <a:pt x="1524246" y="26714"/>
                    <a:pt x="1522322" y="29919"/>
                    <a:pt x="1520400" y="33124"/>
                  </a:cubicBezTo>
                  <a:cubicBezTo>
                    <a:pt x="1487710" y="33124"/>
                    <a:pt x="1454379" y="33765"/>
                    <a:pt x="1421689" y="32483"/>
                  </a:cubicBezTo>
                  <a:cubicBezTo>
                    <a:pt x="1415920" y="32483"/>
                    <a:pt x="1410152" y="23509"/>
                    <a:pt x="1405024" y="18381"/>
                  </a:cubicBezTo>
                  <a:cubicBezTo>
                    <a:pt x="1410792" y="13895"/>
                    <a:pt x="1415920" y="5562"/>
                    <a:pt x="1421689" y="4921"/>
                  </a:cubicBezTo>
                  <a:close/>
                  <a:moveTo>
                    <a:pt x="2020523" y="4920"/>
                  </a:moveTo>
                  <a:cubicBezTo>
                    <a:pt x="2040554" y="8285"/>
                    <a:pt x="2053053" y="16458"/>
                    <a:pt x="2058181" y="29277"/>
                  </a:cubicBezTo>
                  <a:cubicBezTo>
                    <a:pt x="1999852" y="44020"/>
                    <a:pt x="1947292" y="35687"/>
                    <a:pt x="1937677" y="9407"/>
                  </a:cubicBezTo>
                  <a:cubicBezTo>
                    <a:pt x="1972931" y="2997"/>
                    <a:pt x="2000493" y="1555"/>
                    <a:pt x="2020523" y="4920"/>
                  </a:cubicBezTo>
                  <a:close/>
                  <a:moveTo>
                    <a:pt x="2107156" y="4429"/>
                  </a:moveTo>
                  <a:cubicBezTo>
                    <a:pt x="2150122" y="674"/>
                    <a:pt x="2183173" y="11972"/>
                    <a:pt x="2192787" y="36970"/>
                  </a:cubicBezTo>
                  <a:cubicBezTo>
                    <a:pt x="2148559" y="25432"/>
                    <a:pt x="2103691" y="50430"/>
                    <a:pt x="2061386" y="13253"/>
                  </a:cubicBezTo>
                  <a:cubicBezTo>
                    <a:pt x="2077410" y="8606"/>
                    <a:pt x="2092834" y="5682"/>
                    <a:pt x="2107156" y="4429"/>
                  </a:cubicBezTo>
                  <a:close/>
                  <a:moveTo>
                    <a:pt x="888716" y="4359"/>
                  </a:moveTo>
                  <a:cubicBezTo>
                    <a:pt x="904901" y="914"/>
                    <a:pt x="934866" y="2356"/>
                    <a:pt x="993516" y="5562"/>
                  </a:cubicBezTo>
                  <a:cubicBezTo>
                    <a:pt x="981978" y="17740"/>
                    <a:pt x="975568" y="30559"/>
                    <a:pt x="968518" y="31201"/>
                  </a:cubicBezTo>
                  <a:cubicBezTo>
                    <a:pt x="935828" y="33123"/>
                    <a:pt x="902497" y="32483"/>
                    <a:pt x="866602" y="32483"/>
                  </a:cubicBezTo>
                  <a:cubicBezTo>
                    <a:pt x="870127" y="16138"/>
                    <a:pt x="872531" y="7805"/>
                    <a:pt x="888716" y="4359"/>
                  </a:cubicBezTo>
                  <a:close/>
                  <a:moveTo>
                    <a:pt x="1331312" y="4279"/>
                  </a:moveTo>
                  <a:cubicBezTo>
                    <a:pt x="1344772" y="4279"/>
                    <a:pt x="1358874" y="2997"/>
                    <a:pt x="1372334" y="4920"/>
                  </a:cubicBezTo>
                  <a:cubicBezTo>
                    <a:pt x="1378744" y="5562"/>
                    <a:pt x="1383872" y="13894"/>
                    <a:pt x="1389641" y="18381"/>
                  </a:cubicBezTo>
                  <a:cubicBezTo>
                    <a:pt x="1384513" y="23509"/>
                    <a:pt x="1379385" y="32483"/>
                    <a:pt x="1373616" y="32483"/>
                  </a:cubicBezTo>
                  <a:cubicBezTo>
                    <a:pt x="1345413" y="33765"/>
                    <a:pt x="1316569" y="33765"/>
                    <a:pt x="1287725" y="32483"/>
                  </a:cubicBezTo>
                  <a:cubicBezTo>
                    <a:pt x="1281956" y="32483"/>
                    <a:pt x="1276187" y="23509"/>
                    <a:pt x="1270419" y="19022"/>
                  </a:cubicBezTo>
                  <a:cubicBezTo>
                    <a:pt x="1276829" y="13894"/>
                    <a:pt x="1282597" y="6202"/>
                    <a:pt x="1289648" y="4920"/>
                  </a:cubicBezTo>
                  <a:cubicBezTo>
                    <a:pt x="1303750" y="2356"/>
                    <a:pt x="1317210" y="4279"/>
                    <a:pt x="1331312" y="4279"/>
                  </a:cubicBezTo>
                  <a:close/>
                  <a:moveTo>
                    <a:pt x="1759405" y="3799"/>
                  </a:moveTo>
                  <a:cubicBezTo>
                    <a:pt x="1777593" y="7004"/>
                    <a:pt x="1786726" y="14856"/>
                    <a:pt x="1790252" y="27996"/>
                  </a:cubicBezTo>
                  <a:cubicBezTo>
                    <a:pt x="1735769" y="44662"/>
                    <a:pt x="1678081" y="35688"/>
                    <a:pt x="1674235" y="7485"/>
                  </a:cubicBezTo>
                  <a:cubicBezTo>
                    <a:pt x="1713975" y="2036"/>
                    <a:pt x="1741217" y="594"/>
                    <a:pt x="1759405" y="3799"/>
                  </a:cubicBezTo>
                  <a:close/>
                  <a:moveTo>
                    <a:pt x="1117224" y="3638"/>
                  </a:moveTo>
                  <a:cubicBezTo>
                    <a:pt x="1119788" y="6843"/>
                    <a:pt x="1122352" y="10049"/>
                    <a:pt x="1124916" y="13253"/>
                  </a:cubicBezTo>
                  <a:cubicBezTo>
                    <a:pt x="1118506" y="19663"/>
                    <a:pt x="1112096" y="30560"/>
                    <a:pt x="1105045" y="31201"/>
                  </a:cubicBezTo>
                  <a:cubicBezTo>
                    <a:pt x="1071074" y="33124"/>
                    <a:pt x="1037743" y="31842"/>
                    <a:pt x="1003771" y="31842"/>
                  </a:cubicBezTo>
                  <a:cubicBezTo>
                    <a:pt x="1001848" y="27996"/>
                    <a:pt x="999925" y="24791"/>
                    <a:pt x="998643" y="20945"/>
                  </a:cubicBezTo>
                  <a:cubicBezTo>
                    <a:pt x="1006335" y="15176"/>
                    <a:pt x="1013386" y="4280"/>
                    <a:pt x="1021718" y="4280"/>
                  </a:cubicBezTo>
                  <a:cubicBezTo>
                    <a:pt x="1053126" y="2356"/>
                    <a:pt x="1085175" y="3638"/>
                    <a:pt x="1117224" y="3638"/>
                  </a:cubicBezTo>
                  <a:close/>
                  <a:moveTo>
                    <a:pt x="1848320" y="2697"/>
                  </a:moveTo>
                  <a:cubicBezTo>
                    <a:pt x="1887680" y="-127"/>
                    <a:pt x="1918928" y="10209"/>
                    <a:pt x="1924216" y="29919"/>
                  </a:cubicBezTo>
                  <a:cubicBezTo>
                    <a:pt x="1856913" y="43380"/>
                    <a:pt x="1812685" y="35688"/>
                    <a:pt x="1806917" y="10049"/>
                  </a:cubicBezTo>
                  <a:cubicBezTo>
                    <a:pt x="1821179" y="6043"/>
                    <a:pt x="1835200" y="3639"/>
                    <a:pt x="1848320" y="2697"/>
                  </a:cubicBezTo>
                  <a:close/>
                  <a:moveTo>
                    <a:pt x="360550" y="1876"/>
                  </a:moveTo>
                  <a:cubicBezTo>
                    <a:pt x="380901" y="-1649"/>
                    <a:pt x="409264" y="-207"/>
                    <a:pt x="446120" y="6203"/>
                  </a:cubicBezTo>
                  <a:cubicBezTo>
                    <a:pt x="437146" y="33765"/>
                    <a:pt x="386509" y="42098"/>
                    <a:pt x="323052" y="27355"/>
                  </a:cubicBezTo>
                  <a:cubicBezTo>
                    <a:pt x="327859" y="13895"/>
                    <a:pt x="340198" y="5402"/>
                    <a:pt x="360550" y="1876"/>
                  </a:cubicBezTo>
                  <a:close/>
                  <a:moveTo>
                    <a:pt x="716613" y="1716"/>
                  </a:moveTo>
                  <a:cubicBezTo>
                    <a:pt x="712126" y="35047"/>
                    <a:pt x="675590" y="41457"/>
                    <a:pt x="595468" y="23509"/>
                  </a:cubicBezTo>
                  <a:cubicBezTo>
                    <a:pt x="630081" y="-13668"/>
                    <a:pt x="675590" y="12613"/>
                    <a:pt x="716613" y="1716"/>
                  </a:cubicBezTo>
                  <a:close/>
                  <a:moveTo>
                    <a:pt x="800382" y="1645"/>
                  </a:moveTo>
                  <a:cubicBezTo>
                    <a:pt x="816246" y="2316"/>
                    <a:pt x="835675" y="4119"/>
                    <a:pt x="859552" y="6843"/>
                  </a:cubicBezTo>
                  <a:cubicBezTo>
                    <a:pt x="848014" y="17740"/>
                    <a:pt x="841604" y="29919"/>
                    <a:pt x="833913" y="30559"/>
                  </a:cubicBezTo>
                  <a:cubicBezTo>
                    <a:pt x="800582" y="33123"/>
                    <a:pt x="767251" y="31841"/>
                    <a:pt x="730074" y="31841"/>
                  </a:cubicBezTo>
                  <a:cubicBezTo>
                    <a:pt x="737285" y="7805"/>
                    <a:pt x="752789" y="-368"/>
                    <a:pt x="800382" y="1645"/>
                  </a:cubicBezTo>
                  <a:close/>
                  <a:moveTo>
                    <a:pt x="529888" y="603"/>
                  </a:moveTo>
                  <a:cubicBezTo>
                    <a:pt x="544430" y="1274"/>
                    <a:pt x="561497" y="3157"/>
                    <a:pt x="581367" y="6202"/>
                  </a:cubicBezTo>
                  <a:cubicBezTo>
                    <a:pt x="574957" y="34406"/>
                    <a:pt x="532652" y="42097"/>
                    <a:pt x="459581" y="28637"/>
                  </a:cubicBezTo>
                  <a:cubicBezTo>
                    <a:pt x="465350" y="7484"/>
                    <a:pt x="486262" y="-1410"/>
                    <a:pt x="529888" y="603"/>
                  </a:cubicBezTo>
                  <a:close/>
                  <a:moveTo>
                    <a:pt x="310875" y="434"/>
                  </a:moveTo>
                  <a:cubicBezTo>
                    <a:pt x="302542" y="33765"/>
                    <a:pt x="253187" y="42098"/>
                    <a:pt x="179474" y="24151"/>
                  </a:cubicBezTo>
                  <a:cubicBezTo>
                    <a:pt x="221138" y="-16232"/>
                    <a:pt x="268570" y="13254"/>
                    <a:pt x="310875" y="43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0583E431-7DD8-4474-A7EC-8E58A4178F20}"/>
                </a:ext>
              </a:extLst>
            </p:cNvPr>
            <p:cNvSpPr/>
            <p:nvPr/>
          </p:nvSpPr>
          <p:spPr>
            <a:xfrm>
              <a:off x="2354140" y="5141372"/>
              <a:ext cx="621749" cy="153835"/>
            </a:xfrm>
            <a:custGeom>
              <a:avLst/>
              <a:gdLst>
                <a:gd name="connsiteX0" fmla="*/ 874395 w 923925"/>
                <a:gd name="connsiteY0" fmla="*/ 0 h 228600"/>
                <a:gd name="connsiteX1" fmla="*/ 926782 w 923925"/>
                <a:gd name="connsiteY1" fmla="*/ 228600 h 228600"/>
                <a:gd name="connsiteX2" fmla="*/ 0 w 923925"/>
                <a:gd name="connsiteY2" fmla="*/ 228600 h 228600"/>
                <a:gd name="connsiteX3" fmla="*/ 46672 w 923925"/>
                <a:gd name="connsiteY3" fmla="*/ 18097 h 228600"/>
                <a:gd name="connsiteX4" fmla="*/ 75247 w 923925"/>
                <a:gd name="connsiteY4" fmla="*/ 953 h 228600"/>
                <a:gd name="connsiteX5" fmla="*/ 874395 w 923925"/>
                <a:gd name="connsiteY5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3925" h="228600">
                  <a:moveTo>
                    <a:pt x="874395" y="0"/>
                  </a:moveTo>
                  <a:cubicBezTo>
                    <a:pt x="891540" y="74295"/>
                    <a:pt x="908685" y="149543"/>
                    <a:pt x="926782" y="228600"/>
                  </a:cubicBezTo>
                  <a:cubicBezTo>
                    <a:pt x="618172" y="228600"/>
                    <a:pt x="313372" y="228600"/>
                    <a:pt x="0" y="228600"/>
                  </a:cubicBezTo>
                  <a:cubicBezTo>
                    <a:pt x="16192" y="155257"/>
                    <a:pt x="29528" y="85725"/>
                    <a:pt x="46672" y="18097"/>
                  </a:cubicBezTo>
                  <a:cubicBezTo>
                    <a:pt x="48578" y="10478"/>
                    <a:pt x="64770" y="953"/>
                    <a:pt x="75247" y="953"/>
                  </a:cubicBezTo>
                  <a:cubicBezTo>
                    <a:pt x="339090" y="0"/>
                    <a:pt x="603885" y="0"/>
                    <a:pt x="87439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7F11E029-EE4E-47A8-A49D-2624DDFB95CC}"/>
                </a:ext>
              </a:extLst>
            </p:cNvPr>
            <p:cNvSpPr/>
            <p:nvPr/>
          </p:nvSpPr>
          <p:spPr>
            <a:xfrm>
              <a:off x="2709333" y="2077401"/>
              <a:ext cx="2660060" cy="2756206"/>
            </a:xfrm>
            <a:custGeom>
              <a:avLst/>
              <a:gdLst>
                <a:gd name="connsiteX0" fmla="*/ 3877491 w 3952875"/>
                <a:gd name="connsiteY0" fmla="*/ 3295792 h 4095750"/>
                <a:gd name="connsiteX1" fmla="*/ 3034528 w 3952875"/>
                <a:gd name="connsiteY1" fmla="*/ 2520458 h 4095750"/>
                <a:gd name="connsiteX2" fmla="*/ 2997381 w 3952875"/>
                <a:gd name="connsiteY2" fmla="*/ 2485215 h 4095750"/>
                <a:gd name="connsiteX3" fmla="*/ 3021193 w 3952875"/>
                <a:gd name="connsiteY3" fmla="*/ 2444258 h 4095750"/>
                <a:gd name="connsiteX4" fmla="*/ 3215503 w 3952875"/>
                <a:gd name="connsiteY4" fmla="*/ 1302210 h 4095750"/>
                <a:gd name="connsiteX5" fmla="*/ 1768656 w 3952875"/>
                <a:gd name="connsiteY5" fmla="*/ 4905 h 4095750"/>
                <a:gd name="connsiteX6" fmla="*/ 217986 w 3952875"/>
                <a:gd name="connsiteY6" fmla="*/ 810720 h 4095750"/>
                <a:gd name="connsiteX7" fmla="*/ 78921 w 3952875"/>
                <a:gd name="connsiteY7" fmla="*/ 1110757 h 4095750"/>
                <a:gd name="connsiteX8" fmla="*/ 325618 w 3952875"/>
                <a:gd name="connsiteY8" fmla="*/ 2589037 h 4095750"/>
                <a:gd name="connsiteX9" fmla="*/ 1662928 w 3952875"/>
                <a:gd name="connsiteY9" fmla="*/ 3242452 h 4095750"/>
                <a:gd name="connsiteX10" fmla="*/ 2351586 w 3952875"/>
                <a:gd name="connsiteY10" fmla="*/ 3085290 h 4095750"/>
                <a:gd name="connsiteX11" fmla="*/ 2367778 w 3952875"/>
                <a:gd name="connsiteY11" fmla="*/ 3106245 h 4095750"/>
                <a:gd name="connsiteX12" fmla="*/ 3026908 w 3952875"/>
                <a:gd name="connsiteY12" fmla="*/ 4010167 h 4095750"/>
                <a:gd name="connsiteX13" fmla="*/ 3383143 w 3952875"/>
                <a:gd name="connsiteY13" fmla="*/ 4050173 h 4095750"/>
                <a:gd name="connsiteX14" fmla="*/ 3854631 w 3952875"/>
                <a:gd name="connsiteY14" fmla="*/ 3633930 h 4095750"/>
                <a:gd name="connsiteX15" fmla="*/ 3892731 w 3952875"/>
                <a:gd name="connsiteY15" fmla="*/ 3592020 h 4095750"/>
                <a:gd name="connsiteX16" fmla="*/ 3957501 w 3952875"/>
                <a:gd name="connsiteY16" fmla="*/ 3442477 h 4095750"/>
                <a:gd name="connsiteX17" fmla="*/ 3877491 w 3952875"/>
                <a:gd name="connsiteY17" fmla="*/ 3295792 h 4095750"/>
                <a:gd name="connsiteX18" fmla="*/ 1598158 w 3952875"/>
                <a:gd name="connsiteY18" fmla="*/ 3039570 h 4095750"/>
                <a:gd name="connsiteX19" fmla="*/ 194173 w 3952875"/>
                <a:gd name="connsiteY19" fmla="*/ 1613677 h 4095750"/>
                <a:gd name="connsiteX20" fmla="*/ 1625781 w 3952875"/>
                <a:gd name="connsiteY20" fmla="*/ 206835 h 4095750"/>
                <a:gd name="connsiteX21" fmla="*/ 3028813 w 3952875"/>
                <a:gd name="connsiteY21" fmla="*/ 1634632 h 4095750"/>
                <a:gd name="connsiteX22" fmla="*/ 1598158 w 3952875"/>
                <a:gd name="connsiteY22" fmla="*/ 3039570 h 409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952875" h="4095750">
                  <a:moveTo>
                    <a:pt x="3877491" y="3295792"/>
                  </a:moveTo>
                  <a:cubicBezTo>
                    <a:pt x="3595551" y="3038617"/>
                    <a:pt x="3315516" y="2778585"/>
                    <a:pt x="3034528" y="2520458"/>
                  </a:cubicBezTo>
                  <a:cubicBezTo>
                    <a:pt x="3022146" y="2509027"/>
                    <a:pt x="3009763" y="2496645"/>
                    <a:pt x="2997381" y="2485215"/>
                  </a:cubicBezTo>
                  <a:cubicBezTo>
                    <a:pt x="3006906" y="2469023"/>
                    <a:pt x="3013574" y="2456640"/>
                    <a:pt x="3021193" y="2444258"/>
                  </a:cubicBezTo>
                  <a:cubicBezTo>
                    <a:pt x="3227886" y="2088022"/>
                    <a:pt x="3294561" y="1706070"/>
                    <a:pt x="3215503" y="1302210"/>
                  </a:cubicBezTo>
                  <a:cubicBezTo>
                    <a:pt x="3077391" y="597360"/>
                    <a:pt x="2480174" y="53482"/>
                    <a:pt x="1768656" y="4905"/>
                  </a:cubicBezTo>
                  <a:cubicBezTo>
                    <a:pt x="1094286" y="-40815"/>
                    <a:pt x="574221" y="233505"/>
                    <a:pt x="217986" y="810720"/>
                  </a:cubicBezTo>
                  <a:cubicBezTo>
                    <a:pt x="196078" y="846915"/>
                    <a:pt x="104638" y="1035510"/>
                    <a:pt x="78921" y="1110757"/>
                  </a:cubicBezTo>
                  <a:cubicBezTo>
                    <a:pt x="-76337" y="1647967"/>
                    <a:pt x="-6804" y="2144220"/>
                    <a:pt x="325618" y="2589037"/>
                  </a:cubicBezTo>
                  <a:cubicBezTo>
                    <a:pt x="657088" y="3031950"/>
                    <a:pt x="1113336" y="3237690"/>
                    <a:pt x="1662928" y="3242452"/>
                  </a:cubicBezTo>
                  <a:cubicBezTo>
                    <a:pt x="1761036" y="3242452"/>
                    <a:pt x="2142036" y="3175777"/>
                    <a:pt x="2351586" y="3085290"/>
                  </a:cubicBezTo>
                  <a:cubicBezTo>
                    <a:pt x="2352538" y="3086242"/>
                    <a:pt x="2360158" y="3095767"/>
                    <a:pt x="2367778" y="3106245"/>
                  </a:cubicBezTo>
                  <a:cubicBezTo>
                    <a:pt x="2587806" y="3407235"/>
                    <a:pt x="2806881" y="3709177"/>
                    <a:pt x="3026908" y="4010167"/>
                  </a:cubicBezTo>
                  <a:cubicBezTo>
                    <a:pt x="3101203" y="4111133"/>
                    <a:pt x="3289799" y="4132087"/>
                    <a:pt x="3383143" y="4050173"/>
                  </a:cubicBezTo>
                  <a:cubicBezTo>
                    <a:pt x="3540306" y="3912060"/>
                    <a:pt x="3697468" y="3772995"/>
                    <a:pt x="3854631" y="3633930"/>
                  </a:cubicBezTo>
                  <a:cubicBezTo>
                    <a:pt x="3868918" y="3621548"/>
                    <a:pt x="3881301" y="3607260"/>
                    <a:pt x="3892731" y="3592020"/>
                  </a:cubicBezTo>
                  <a:cubicBezTo>
                    <a:pt x="3932736" y="3538680"/>
                    <a:pt x="3952738" y="3503437"/>
                    <a:pt x="3957501" y="3442477"/>
                  </a:cubicBezTo>
                  <a:cubicBezTo>
                    <a:pt x="3959406" y="3398662"/>
                    <a:pt x="3910828" y="3326273"/>
                    <a:pt x="3877491" y="3295792"/>
                  </a:cubicBezTo>
                  <a:close/>
                  <a:moveTo>
                    <a:pt x="1598158" y="3039570"/>
                  </a:moveTo>
                  <a:cubicBezTo>
                    <a:pt x="811393" y="3026235"/>
                    <a:pt x="181791" y="2387108"/>
                    <a:pt x="194173" y="1613677"/>
                  </a:cubicBezTo>
                  <a:cubicBezTo>
                    <a:pt x="206556" y="821197"/>
                    <a:pt x="845683" y="193500"/>
                    <a:pt x="1625781" y="206835"/>
                  </a:cubicBezTo>
                  <a:cubicBezTo>
                    <a:pt x="2411593" y="220170"/>
                    <a:pt x="3040243" y="860250"/>
                    <a:pt x="3028813" y="1634632"/>
                  </a:cubicBezTo>
                  <a:cubicBezTo>
                    <a:pt x="3016431" y="2420445"/>
                    <a:pt x="2373493" y="3052905"/>
                    <a:pt x="1598158" y="303957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DF375085-4E9E-4CD4-B48E-19513A46CF85}"/>
                </a:ext>
              </a:extLst>
            </p:cNvPr>
            <p:cNvSpPr/>
            <p:nvPr/>
          </p:nvSpPr>
          <p:spPr>
            <a:xfrm>
              <a:off x="3600791" y="2447478"/>
              <a:ext cx="439253" cy="1392068"/>
            </a:xfrm>
            <a:custGeom>
              <a:avLst/>
              <a:gdLst>
                <a:gd name="connsiteX0" fmla="*/ 25050 w 439253"/>
                <a:gd name="connsiteY0" fmla="*/ 443420 h 1392068"/>
                <a:gd name="connsiteX1" fmla="*/ 413483 w 439253"/>
                <a:gd name="connsiteY1" fmla="*/ 443420 h 1392068"/>
                <a:gd name="connsiteX2" fmla="*/ 413483 w 439253"/>
                <a:gd name="connsiteY2" fmla="*/ 1392068 h 1392068"/>
                <a:gd name="connsiteX3" fmla="*/ 25050 w 439253"/>
                <a:gd name="connsiteY3" fmla="*/ 1392068 h 1392068"/>
                <a:gd name="connsiteX4" fmla="*/ 25050 w 439253"/>
                <a:gd name="connsiteY4" fmla="*/ 443420 h 1392068"/>
                <a:gd name="connsiteX5" fmla="*/ 230242 w 439253"/>
                <a:gd name="connsiteY5" fmla="*/ 103 h 1392068"/>
                <a:gd name="connsiteX6" fmla="*/ 328232 w 439253"/>
                <a:gd name="connsiteY6" fmla="*/ 21015 h 1392068"/>
                <a:gd name="connsiteX7" fmla="*/ 439121 w 439253"/>
                <a:gd name="connsiteY7" fmla="*/ 174849 h 1392068"/>
                <a:gd name="connsiteX8" fmla="*/ 335924 w 439253"/>
                <a:gd name="connsiteY8" fmla="*/ 343427 h 1392068"/>
                <a:gd name="connsiteX9" fmla="*/ 217984 w 439253"/>
                <a:gd name="connsiteY9" fmla="*/ 374194 h 1392068"/>
                <a:gd name="connsiteX10" fmla="*/ 101966 w 439253"/>
                <a:gd name="connsiteY10" fmla="*/ 340222 h 1392068"/>
                <a:gd name="connsiteX11" fmla="*/ 692 w 439253"/>
                <a:gd name="connsiteY11" fmla="*/ 169722 h 1392068"/>
                <a:gd name="connsiteX12" fmla="*/ 130811 w 439253"/>
                <a:gd name="connsiteY12" fmla="*/ 13323 h 1392068"/>
                <a:gd name="connsiteX13" fmla="*/ 230242 w 439253"/>
                <a:gd name="connsiteY13" fmla="*/ 103 h 1392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9253" h="1392068">
                  <a:moveTo>
                    <a:pt x="25050" y="443420"/>
                  </a:moveTo>
                  <a:cubicBezTo>
                    <a:pt x="154528" y="443420"/>
                    <a:pt x="282724" y="443420"/>
                    <a:pt x="413483" y="443420"/>
                  </a:cubicBezTo>
                  <a:cubicBezTo>
                    <a:pt x="413483" y="759422"/>
                    <a:pt x="413483" y="1074783"/>
                    <a:pt x="413483" y="1392068"/>
                  </a:cubicBezTo>
                  <a:cubicBezTo>
                    <a:pt x="285287" y="1392068"/>
                    <a:pt x="156451" y="1392068"/>
                    <a:pt x="25050" y="1392068"/>
                  </a:cubicBezTo>
                  <a:cubicBezTo>
                    <a:pt x="25050" y="1074143"/>
                    <a:pt x="25050" y="760063"/>
                    <a:pt x="25050" y="443420"/>
                  </a:cubicBezTo>
                  <a:close/>
                  <a:moveTo>
                    <a:pt x="230242" y="103"/>
                  </a:moveTo>
                  <a:cubicBezTo>
                    <a:pt x="263333" y="984"/>
                    <a:pt x="296183" y="7554"/>
                    <a:pt x="328232" y="21015"/>
                  </a:cubicBezTo>
                  <a:cubicBezTo>
                    <a:pt x="395534" y="49218"/>
                    <a:pt x="435916" y="99214"/>
                    <a:pt x="439121" y="174849"/>
                  </a:cubicBezTo>
                  <a:cubicBezTo>
                    <a:pt x="441685" y="253690"/>
                    <a:pt x="407072" y="312019"/>
                    <a:pt x="335924" y="343427"/>
                  </a:cubicBezTo>
                  <a:cubicBezTo>
                    <a:pt x="300670" y="358810"/>
                    <a:pt x="259647" y="363938"/>
                    <a:pt x="217984" y="374194"/>
                  </a:cubicBezTo>
                  <a:cubicBezTo>
                    <a:pt x="178243" y="362656"/>
                    <a:pt x="137861" y="356887"/>
                    <a:pt x="101966" y="340222"/>
                  </a:cubicBezTo>
                  <a:cubicBezTo>
                    <a:pt x="32741" y="308173"/>
                    <a:pt x="-5718" y="238307"/>
                    <a:pt x="692" y="169722"/>
                  </a:cubicBezTo>
                  <a:cubicBezTo>
                    <a:pt x="8384" y="92164"/>
                    <a:pt x="53893" y="35758"/>
                    <a:pt x="130811" y="13323"/>
                  </a:cubicBezTo>
                  <a:cubicBezTo>
                    <a:pt x="163821" y="4029"/>
                    <a:pt x="197152" y="-778"/>
                    <a:pt x="230242" y="10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xmlns="" id="{5FB91B80-9011-453D-A115-78BA400A6D83}"/>
              </a:ext>
            </a:extLst>
          </p:cNvPr>
          <p:cNvSpPr/>
          <p:nvPr/>
        </p:nvSpPr>
        <p:spPr>
          <a:xfrm>
            <a:off x="6171223" y="1972020"/>
            <a:ext cx="191260" cy="19126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xmlns="" id="{A56274B4-2BA8-4E38-8AB1-655EFF18FA6E}"/>
              </a:ext>
            </a:extLst>
          </p:cNvPr>
          <p:cNvSpPr/>
          <p:nvPr/>
        </p:nvSpPr>
        <p:spPr>
          <a:xfrm>
            <a:off x="6171223" y="2517436"/>
            <a:ext cx="191260" cy="1912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xmlns="" id="{C74B41EE-3F20-4379-97E4-C6CAD47D82C0}"/>
              </a:ext>
            </a:extLst>
          </p:cNvPr>
          <p:cNvSpPr/>
          <p:nvPr/>
        </p:nvSpPr>
        <p:spPr>
          <a:xfrm>
            <a:off x="6183923" y="2999352"/>
            <a:ext cx="191260" cy="19126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xmlns="" id="{0F7574D0-B304-4C2D-A4AC-F86578B976A3}"/>
              </a:ext>
            </a:extLst>
          </p:cNvPr>
          <p:cNvSpPr/>
          <p:nvPr/>
        </p:nvSpPr>
        <p:spPr>
          <a:xfrm>
            <a:off x="6183923" y="3468569"/>
            <a:ext cx="191260" cy="1912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FAB79797-DA5A-4C26-B77F-3BA37128790D}"/>
              </a:ext>
            </a:extLst>
          </p:cNvPr>
          <p:cNvSpPr txBox="1"/>
          <p:nvPr/>
        </p:nvSpPr>
        <p:spPr>
          <a:xfrm>
            <a:off x="6362995" y="1831197"/>
            <a:ext cx="51530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ko-KR" sz="25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Computer Science</a:t>
            </a:r>
            <a:endParaRPr lang="ko-KR" altLang="en-US" sz="25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47C4D0B4-AB7C-4C23-8B94-C9040B20AB43}"/>
              </a:ext>
            </a:extLst>
          </p:cNvPr>
          <p:cNvSpPr txBox="1"/>
          <p:nvPr/>
        </p:nvSpPr>
        <p:spPr>
          <a:xfrm>
            <a:off x="6362995" y="2325813"/>
            <a:ext cx="51530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ko-KR" sz="25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Web-Designing</a:t>
            </a:r>
            <a:endParaRPr lang="ko-KR" altLang="en-US" sz="25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94651572-5066-4E10-8E7C-54B23D3BA4A6}"/>
              </a:ext>
            </a:extLst>
          </p:cNvPr>
          <p:cNvSpPr txBox="1"/>
          <p:nvPr/>
        </p:nvSpPr>
        <p:spPr>
          <a:xfrm>
            <a:off x="6362995" y="2820429"/>
            <a:ext cx="51530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ko-KR" sz="25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Python Data-Structures</a:t>
            </a:r>
            <a:endParaRPr lang="ko-KR" altLang="en-US" sz="25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1ED137DE-A845-4EB4-81BC-295C93332302}"/>
              </a:ext>
            </a:extLst>
          </p:cNvPr>
          <p:cNvSpPr txBox="1"/>
          <p:nvPr/>
        </p:nvSpPr>
        <p:spPr>
          <a:xfrm>
            <a:off x="6362995" y="3315046"/>
            <a:ext cx="51530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ko-KR" sz="25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Information Technology</a:t>
            </a:r>
            <a:endParaRPr lang="ko-KR" altLang="en-US" sz="25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411E6A43-FB7D-4475-A4BF-C5378C28EE2A}"/>
              </a:ext>
            </a:extLst>
          </p:cNvPr>
          <p:cNvSpPr txBox="1"/>
          <p:nvPr/>
        </p:nvSpPr>
        <p:spPr>
          <a:xfrm>
            <a:off x="6289361" y="4670074"/>
            <a:ext cx="5174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313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Computer Science</a:t>
            </a:r>
            <a:endParaRPr lang="en-US" dirty="0"/>
          </a:p>
        </p:txBody>
      </p:sp>
      <p:grpSp>
        <p:nvGrpSpPr>
          <p:cNvPr id="3" name="Group 66">
            <a:extLst>
              <a:ext uri="{FF2B5EF4-FFF2-40B4-BE49-F238E27FC236}">
                <a16:creationId xmlns:a16="http://schemas.microsoft.com/office/drawing/2014/main" xmlns="" id="{85030F3C-3F14-4280-AA6C-19204206B3E0}"/>
              </a:ext>
            </a:extLst>
          </p:cNvPr>
          <p:cNvGrpSpPr/>
          <p:nvPr/>
        </p:nvGrpSpPr>
        <p:grpSpPr>
          <a:xfrm rot="16200000">
            <a:off x="8019960" y="2640234"/>
            <a:ext cx="6404152" cy="1704274"/>
            <a:chOff x="3960971" y="2767117"/>
            <a:chExt cx="4267200" cy="1321489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500CC3D4-3213-44FE-AEA1-D00F01745FC6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F3D9FB98-AB9C-4644-A8E5-20D1B7786152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16388DEA-7EFF-4878-98F7-417A594FE6F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BDB4C64B-2027-487F-AE96-A7A3A8516637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4" name="Graphic 3">
            <a:extLst>
              <a:ext uri="{FF2B5EF4-FFF2-40B4-BE49-F238E27FC236}">
                <a16:creationId xmlns:a16="http://schemas.microsoft.com/office/drawing/2014/main" xmlns="" id="{19C4EF18-7F43-4D6E-ACAF-E47946F46669}"/>
              </a:ext>
            </a:extLst>
          </p:cNvPr>
          <p:cNvGrpSpPr/>
          <p:nvPr/>
        </p:nvGrpSpPr>
        <p:grpSpPr>
          <a:xfrm rot="21305829" flipH="1">
            <a:off x="388050" y="3006314"/>
            <a:ext cx="1389702" cy="1123553"/>
            <a:chOff x="8338752" y="1211990"/>
            <a:chExt cx="3851961" cy="3114252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7597336B-849F-41FC-8FBF-F6FB448FBA73}"/>
                </a:ext>
              </a:extLst>
            </p:cNvPr>
            <p:cNvSpPr/>
            <p:nvPr/>
          </p:nvSpPr>
          <p:spPr>
            <a:xfrm>
              <a:off x="8338752" y="1211990"/>
              <a:ext cx="3831088" cy="3114252"/>
            </a:xfrm>
            <a:custGeom>
              <a:avLst/>
              <a:gdLst>
                <a:gd name="connsiteX0" fmla="*/ 3817888 w 3831088"/>
                <a:gd name="connsiteY0" fmla="*/ 722004 h 3114252"/>
                <a:gd name="connsiteX1" fmla="*/ 3452269 w 3831088"/>
                <a:gd name="connsiteY1" fmla="*/ 280008 h 3114252"/>
                <a:gd name="connsiteX2" fmla="*/ 2264893 w 3831088"/>
                <a:gd name="connsiteY2" fmla="*/ 2082 h 3114252"/>
                <a:gd name="connsiteX3" fmla="*/ 1600132 w 3831088"/>
                <a:gd name="connsiteY3" fmla="*/ 195852 h 3114252"/>
                <a:gd name="connsiteX4" fmla="*/ 1027306 w 3831088"/>
                <a:gd name="connsiteY4" fmla="*/ 642091 h 3114252"/>
                <a:gd name="connsiteX5" fmla="*/ 513884 w 3831088"/>
                <a:gd name="connsiteY5" fmla="*/ 1130054 h 3114252"/>
                <a:gd name="connsiteX6" fmla="*/ 66231 w 3831088"/>
                <a:gd name="connsiteY6" fmla="*/ 1725510 h 3114252"/>
                <a:gd name="connsiteX7" fmla="*/ 25921 w 3831088"/>
                <a:gd name="connsiteY7" fmla="*/ 2132146 h 3114252"/>
                <a:gd name="connsiteX8" fmla="*/ 907790 w 3831088"/>
                <a:gd name="connsiteY8" fmla="*/ 2922787 h 3114252"/>
                <a:gd name="connsiteX9" fmla="*/ 1745106 w 3831088"/>
                <a:gd name="connsiteY9" fmla="*/ 3109486 h 3114252"/>
                <a:gd name="connsiteX10" fmla="*/ 2197710 w 3831088"/>
                <a:gd name="connsiteY10" fmla="*/ 2873283 h 3114252"/>
                <a:gd name="connsiteX11" fmla="*/ 2551306 w 3831088"/>
                <a:gd name="connsiteY11" fmla="*/ 2477255 h 3114252"/>
                <a:gd name="connsiteX12" fmla="*/ 3064728 w 3831088"/>
                <a:gd name="connsiteY12" fmla="*/ 1989293 h 3114252"/>
                <a:gd name="connsiteX13" fmla="*/ 3629068 w 3831088"/>
                <a:gd name="connsiteY13" fmla="*/ 1458898 h 3114252"/>
                <a:gd name="connsiteX14" fmla="*/ 3817888 w 3831088"/>
                <a:gd name="connsiteY14" fmla="*/ 1005588 h 3114252"/>
                <a:gd name="connsiteX15" fmla="*/ 3817888 w 3831088"/>
                <a:gd name="connsiteY15" fmla="*/ 722004 h 311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1088" h="3114252">
                  <a:moveTo>
                    <a:pt x="3817888" y="722004"/>
                  </a:moveTo>
                  <a:cubicBezTo>
                    <a:pt x="3782528" y="565714"/>
                    <a:pt x="3521574" y="325976"/>
                    <a:pt x="3452269" y="280008"/>
                  </a:cubicBezTo>
                  <a:cubicBezTo>
                    <a:pt x="3124839" y="63607"/>
                    <a:pt x="2569693" y="-14184"/>
                    <a:pt x="2264893" y="2082"/>
                  </a:cubicBezTo>
                  <a:cubicBezTo>
                    <a:pt x="2037176" y="14104"/>
                    <a:pt x="1734498" y="94724"/>
                    <a:pt x="1600132" y="195852"/>
                  </a:cubicBezTo>
                  <a:cubicBezTo>
                    <a:pt x="1465765" y="296981"/>
                    <a:pt x="1179352" y="499238"/>
                    <a:pt x="1027306" y="642091"/>
                  </a:cubicBezTo>
                  <a:cubicBezTo>
                    <a:pt x="875259" y="784944"/>
                    <a:pt x="615719" y="1020439"/>
                    <a:pt x="513884" y="1130054"/>
                  </a:cubicBezTo>
                  <a:cubicBezTo>
                    <a:pt x="419827" y="1231182"/>
                    <a:pt x="105127" y="1612359"/>
                    <a:pt x="66231" y="1725510"/>
                  </a:cubicBezTo>
                  <a:cubicBezTo>
                    <a:pt x="20263" y="1859169"/>
                    <a:pt x="-32776" y="2005558"/>
                    <a:pt x="25921" y="2132146"/>
                  </a:cubicBezTo>
                  <a:cubicBezTo>
                    <a:pt x="168774" y="2511201"/>
                    <a:pt x="751501" y="2843581"/>
                    <a:pt x="907790" y="2922787"/>
                  </a:cubicBezTo>
                  <a:cubicBezTo>
                    <a:pt x="1086002" y="3012600"/>
                    <a:pt x="1487688" y="3140602"/>
                    <a:pt x="1745106" y="3109486"/>
                  </a:cubicBezTo>
                  <a:cubicBezTo>
                    <a:pt x="1995453" y="3079076"/>
                    <a:pt x="2046370" y="3016843"/>
                    <a:pt x="2197710" y="2873283"/>
                  </a:cubicBezTo>
                  <a:cubicBezTo>
                    <a:pt x="2349049" y="2729723"/>
                    <a:pt x="2399967" y="2662540"/>
                    <a:pt x="2551306" y="2477255"/>
                  </a:cubicBezTo>
                  <a:cubicBezTo>
                    <a:pt x="2702645" y="2291971"/>
                    <a:pt x="2904902" y="2089714"/>
                    <a:pt x="3064728" y="1989293"/>
                  </a:cubicBezTo>
                  <a:cubicBezTo>
                    <a:pt x="3224553" y="1888164"/>
                    <a:pt x="3471363" y="1666106"/>
                    <a:pt x="3629068" y="1458898"/>
                  </a:cubicBezTo>
                  <a:cubicBezTo>
                    <a:pt x="3755654" y="1293415"/>
                    <a:pt x="3817888" y="1005588"/>
                    <a:pt x="3817888" y="1005588"/>
                  </a:cubicBezTo>
                  <a:cubicBezTo>
                    <a:pt x="3817888" y="1005588"/>
                    <a:pt x="3847589" y="852127"/>
                    <a:pt x="3817888" y="722004"/>
                  </a:cubicBezTo>
                  <a:close/>
                </a:path>
              </a:pathLst>
            </a:custGeom>
            <a:solidFill>
              <a:srgbClr val="000000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5FCBCE89-77CA-4B4E-BDA6-1A6C8C0F5D90}"/>
                </a:ext>
              </a:extLst>
            </p:cNvPr>
            <p:cNvSpPr/>
            <p:nvPr/>
          </p:nvSpPr>
          <p:spPr>
            <a:xfrm>
              <a:off x="8338752" y="1947152"/>
              <a:ext cx="1882301" cy="1882825"/>
            </a:xfrm>
            <a:custGeom>
              <a:avLst/>
              <a:gdLst>
                <a:gd name="connsiteX0" fmla="*/ 1040743 w 1882301"/>
                <a:gd name="connsiteY0" fmla="*/ 1158660 h 1882825"/>
                <a:gd name="connsiteX1" fmla="*/ 1544970 w 1882301"/>
                <a:gd name="connsiteY1" fmla="*/ 517237 h 1882825"/>
                <a:gd name="connsiteX2" fmla="*/ 1882302 w 1882301"/>
                <a:gd name="connsiteY2" fmla="*/ 8765 h 1882825"/>
                <a:gd name="connsiteX3" fmla="*/ 1492638 w 1882301"/>
                <a:gd name="connsiteY3" fmla="*/ 143839 h 1882825"/>
                <a:gd name="connsiteX4" fmla="*/ 1486981 w 1882301"/>
                <a:gd name="connsiteY4" fmla="*/ 149497 h 1882825"/>
                <a:gd name="connsiteX5" fmla="*/ 1482030 w 1882301"/>
                <a:gd name="connsiteY5" fmla="*/ 143132 h 1882825"/>
                <a:gd name="connsiteX6" fmla="*/ 915569 w 1882301"/>
                <a:gd name="connsiteY6" fmla="*/ 12301 h 1882825"/>
                <a:gd name="connsiteX7" fmla="*/ 513884 w 1882301"/>
                <a:gd name="connsiteY7" fmla="*/ 395600 h 1882825"/>
                <a:gd name="connsiteX8" fmla="*/ 66231 w 1882301"/>
                <a:gd name="connsiteY8" fmla="*/ 991056 h 1882825"/>
                <a:gd name="connsiteX9" fmla="*/ 25921 w 1882301"/>
                <a:gd name="connsiteY9" fmla="*/ 1397692 h 1882825"/>
                <a:gd name="connsiteX10" fmla="*/ 375274 w 1882301"/>
                <a:gd name="connsiteY10" fmla="*/ 1727950 h 1882825"/>
                <a:gd name="connsiteX11" fmla="*/ 673710 w 1882301"/>
                <a:gd name="connsiteY11" fmla="*/ 1882826 h 1882825"/>
                <a:gd name="connsiteX12" fmla="*/ 937492 w 1882301"/>
                <a:gd name="connsiteY12" fmla="*/ 1276762 h 1882825"/>
                <a:gd name="connsiteX13" fmla="*/ 1040743 w 1882301"/>
                <a:gd name="connsiteY13" fmla="*/ 1158660 h 18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2301" h="1882825">
                  <a:moveTo>
                    <a:pt x="1040743" y="1158660"/>
                  </a:moveTo>
                  <a:cubicBezTo>
                    <a:pt x="1044986" y="1153710"/>
                    <a:pt x="1503246" y="603514"/>
                    <a:pt x="1544970" y="517237"/>
                  </a:cubicBezTo>
                  <a:cubicBezTo>
                    <a:pt x="1584573" y="435202"/>
                    <a:pt x="1839162" y="70998"/>
                    <a:pt x="1882302" y="8765"/>
                  </a:cubicBezTo>
                  <a:cubicBezTo>
                    <a:pt x="1718233" y="-28716"/>
                    <a:pt x="1580330" y="61098"/>
                    <a:pt x="1492638" y="143839"/>
                  </a:cubicBezTo>
                  <a:lnTo>
                    <a:pt x="1486981" y="149497"/>
                  </a:lnTo>
                  <a:lnTo>
                    <a:pt x="1482030" y="143132"/>
                  </a:lnTo>
                  <a:cubicBezTo>
                    <a:pt x="1443135" y="87971"/>
                    <a:pt x="1063373" y="29981"/>
                    <a:pt x="915569" y="12301"/>
                  </a:cubicBezTo>
                  <a:cubicBezTo>
                    <a:pt x="769888" y="147375"/>
                    <a:pt x="593796" y="310029"/>
                    <a:pt x="513884" y="395600"/>
                  </a:cubicBezTo>
                  <a:cubicBezTo>
                    <a:pt x="419827" y="496728"/>
                    <a:pt x="105127" y="877905"/>
                    <a:pt x="66231" y="991056"/>
                  </a:cubicBezTo>
                  <a:cubicBezTo>
                    <a:pt x="20263" y="1124715"/>
                    <a:pt x="-32776" y="1271104"/>
                    <a:pt x="25921" y="1397692"/>
                  </a:cubicBezTo>
                  <a:cubicBezTo>
                    <a:pt x="84618" y="1524279"/>
                    <a:pt x="257173" y="1655817"/>
                    <a:pt x="375274" y="1727950"/>
                  </a:cubicBezTo>
                  <a:cubicBezTo>
                    <a:pt x="455894" y="1777454"/>
                    <a:pt x="563388" y="1831908"/>
                    <a:pt x="673710" y="1882826"/>
                  </a:cubicBezTo>
                  <a:cubicBezTo>
                    <a:pt x="702704" y="1725122"/>
                    <a:pt x="896475" y="1331216"/>
                    <a:pt x="937492" y="1276762"/>
                  </a:cubicBezTo>
                  <a:cubicBezTo>
                    <a:pt x="979923" y="1220186"/>
                    <a:pt x="1040035" y="1159368"/>
                    <a:pt x="1040743" y="1158660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B3E290C5-17C5-4E8C-84C3-8D553BE9FF39}"/>
                </a:ext>
              </a:extLst>
            </p:cNvPr>
            <p:cNvSpPr/>
            <p:nvPr/>
          </p:nvSpPr>
          <p:spPr>
            <a:xfrm>
              <a:off x="9018827" y="1959453"/>
              <a:ext cx="2123698" cy="2134891"/>
            </a:xfrm>
            <a:custGeom>
              <a:avLst/>
              <a:gdLst>
                <a:gd name="connsiteX0" fmla="*/ 1260924 w 2123698"/>
                <a:gd name="connsiteY0" fmla="*/ 313286 h 2134891"/>
                <a:gd name="connsiteX1" fmla="*/ 1253852 w 2123698"/>
                <a:gd name="connsiteY1" fmla="*/ 310458 h 2134891"/>
                <a:gd name="connsiteX2" fmla="*/ 1256681 w 2123698"/>
                <a:gd name="connsiteY2" fmla="*/ 303386 h 2134891"/>
                <a:gd name="connsiteX3" fmla="*/ 1261631 w 2123698"/>
                <a:gd name="connsiteY3" fmla="*/ 292071 h 2134891"/>
                <a:gd name="connsiteX4" fmla="*/ 1292041 w 2123698"/>
                <a:gd name="connsiteY4" fmla="*/ 71426 h 2134891"/>
                <a:gd name="connsiteX5" fmla="*/ 1216371 w 2123698"/>
                <a:gd name="connsiteY5" fmla="*/ 0 h 2134891"/>
                <a:gd name="connsiteX6" fmla="*/ 877626 w 2123698"/>
                <a:gd name="connsiteY6" fmla="*/ 510593 h 2134891"/>
                <a:gd name="connsiteX7" fmla="*/ 371276 w 2123698"/>
                <a:gd name="connsiteY7" fmla="*/ 1155553 h 2134891"/>
                <a:gd name="connsiteX8" fmla="*/ 268733 w 2123698"/>
                <a:gd name="connsiteY8" fmla="*/ 1272239 h 2134891"/>
                <a:gd name="connsiteX9" fmla="*/ 7072 w 2123698"/>
                <a:gd name="connsiteY9" fmla="*/ 1874060 h 2134891"/>
                <a:gd name="connsiteX10" fmla="*/ 0 w 2123698"/>
                <a:gd name="connsiteY10" fmla="*/ 1872646 h 2134891"/>
                <a:gd name="connsiteX11" fmla="*/ 438459 w 2123698"/>
                <a:gd name="connsiteY11" fmla="*/ 2050151 h 2134891"/>
                <a:gd name="connsiteX12" fmla="*/ 1079883 w 2123698"/>
                <a:gd name="connsiteY12" fmla="*/ 2116627 h 2134891"/>
                <a:gd name="connsiteX13" fmla="*/ 1440551 w 2123698"/>
                <a:gd name="connsiteY13" fmla="*/ 1869110 h 2134891"/>
                <a:gd name="connsiteX14" fmla="*/ 2023985 w 2123698"/>
                <a:gd name="connsiteY14" fmla="*/ 988655 h 2134891"/>
                <a:gd name="connsiteX15" fmla="*/ 2123699 w 2123698"/>
                <a:gd name="connsiteY15" fmla="*/ 858532 h 2134891"/>
                <a:gd name="connsiteX16" fmla="*/ 1260924 w 2123698"/>
                <a:gd name="connsiteY16" fmla="*/ 313286 h 21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3698" h="2134891">
                  <a:moveTo>
                    <a:pt x="1260924" y="313286"/>
                  </a:moveTo>
                  <a:lnTo>
                    <a:pt x="1253852" y="310458"/>
                  </a:lnTo>
                  <a:lnTo>
                    <a:pt x="1256681" y="303386"/>
                  </a:lnTo>
                  <a:cubicBezTo>
                    <a:pt x="1258095" y="300557"/>
                    <a:pt x="1259510" y="297021"/>
                    <a:pt x="1261631" y="292071"/>
                  </a:cubicBezTo>
                  <a:cubicBezTo>
                    <a:pt x="1278604" y="253175"/>
                    <a:pt x="1324571" y="148510"/>
                    <a:pt x="1292041" y="71426"/>
                  </a:cubicBezTo>
                  <a:cubicBezTo>
                    <a:pt x="1278604" y="39603"/>
                    <a:pt x="1253145" y="15558"/>
                    <a:pt x="1216371" y="0"/>
                  </a:cubicBezTo>
                  <a:cubicBezTo>
                    <a:pt x="1183840" y="46675"/>
                    <a:pt x="916521" y="428559"/>
                    <a:pt x="877626" y="510593"/>
                  </a:cubicBezTo>
                  <a:cubicBezTo>
                    <a:pt x="835194" y="598992"/>
                    <a:pt x="389663" y="1132922"/>
                    <a:pt x="371276" y="1155553"/>
                  </a:cubicBezTo>
                  <a:cubicBezTo>
                    <a:pt x="370568" y="1156967"/>
                    <a:pt x="310457" y="1216371"/>
                    <a:pt x="268733" y="1272239"/>
                  </a:cubicBezTo>
                  <a:cubicBezTo>
                    <a:pt x="228423" y="1325986"/>
                    <a:pt x="35360" y="1718478"/>
                    <a:pt x="7072" y="1874060"/>
                  </a:cubicBezTo>
                  <a:lnTo>
                    <a:pt x="0" y="1872646"/>
                  </a:lnTo>
                  <a:cubicBezTo>
                    <a:pt x="169018" y="1950437"/>
                    <a:pt x="342988" y="2020449"/>
                    <a:pt x="438459" y="2050151"/>
                  </a:cubicBezTo>
                  <a:cubicBezTo>
                    <a:pt x="606771" y="2103191"/>
                    <a:pt x="894599" y="2166838"/>
                    <a:pt x="1079883" y="2116627"/>
                  </a:cubicBezTo>
                  <a:cubicBezTo>
                    <a:pt x="1168989" y="2092583"/>
                    <a:pt x="1310427" y="1991454"/>
                    <a:pt x="1440551" y="1869110"/>
                  </a:cubicBezTo>
                  <a:cubicBezTo>
                    <a:pt x="1695140" y="1628664"/>
                    <a:pt x="1879010" y="1207885"/>
                    <a:pt x="2023985" y="988655"/>
                  </a:cubicBezTo>
                  <a:cubicBezTo>
                    <a:pt x="2050859" y="947638"/>
                    <a:pt x="2084803" y="903792"/>
                    <a:pt x="2123699" y="858532"/>
                  </a:cubicBezTo>
                  <a:cubicBezTo>
                    <a:pt x="2034593" y="741138"/>
                    <a:pt x="1751716" y="490792"/>
                    <a:pt x="1260924" y="313286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C2F9C513-FADF-4D04-84EE-961B06D79CF7}"/>
                </a:ext>
              </a:extLst>
            </p:cNvPr>
            <p:cNvSpPr/>
            <p:nvPr/>
          </p:nvSpPr>
          <p:spPr>
            <a:xfrm>
              <a:off x="9256172" y="2170520"/>
              <a:ext cx="815663" cy="1058343"/>
            </a:xfrm>
            <a:custGeom>
              <a:avLst/>
              <a:gdLst>
                <a:gd name="connsiteX0" fmla="*/ 123323 w 815663"/>
                <a:gd name="connsiteY0" fmla="*/ 935292 h 1058343"/>
                <a:gd name="connsiteX1" fmla="*/ 627551 w 815663"/>
                <a:gd name="connsiteY1" fmla="*/ 293869 h 1058343"/>
                <a:gd name="connsiteX2" fmla="*/ 815664 w 815663"/>
                <a:gd name="connsiteY2" fmla="*/ 1798 h 1058343"/>
                <a:gd name="connsiteX3" fmla="*/ 263346 w 815663"/>
                <a:gd name="connsiteY3" fmla="*/ 411970 h 1058343"/>
                <a:gd name="connsiteX4" fmla="*/ 16536 w 815663"/>
                <a:gd name="connsiteY4" fmla="*/ 1058344 h 1058343"/>
                <a:gd name="connsiteX5" fmla="*/ 20072 w 815663"/>
                <a:gd name="connsiteY5" fmla="*/ 1053393 h 1058343"/>
                <a:gd name="connsiteX6" fmla="*/ 123323 w 815663"/>
                <a:gd name="connsiteY6" fmla="*/ 935292 h 10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663" h="1058343">
                  <a:moveTo>
                    <a:pt x="123323" y="935292"/>
                  </a:moveTo>
                  <a:cubicBezTo>
                    <a:pt x="127566" y="930342"/>
                    <a:pt x="585826" y="380146"/>
                    <a:pt x="627551" y="293869"/>
                  </a:cubicBezTo>
                  <a:cubicBezTo>
                    <a:pt x="648766" y="249316"/>
                    <a:pt x="735044" y="119899"/>
                    <a:pt x="815664" y="1798"/>
                  </a:cubicBezTo>
                  <a:cubicBezTo>
                    <a:pt x="696149" y="-19418"/>
                    <a:pt x="464189" y="148894"/>
                    <a:pt x="263346" y="411970"/>
                  </a:cubicBezTo>
                  <a:cubicBezTo>
                    <a:pt x="58968" y="679289"/>
                    <a:pt x="-42160" y="952972"/>
                    <a:pt x="16536" y="1058344"/>
                  </a:cubicBezTo>
                  <a:cubicBezTo>
                    <a:pt x="17951" y="1056222"/>
                    <a:pt x="19365" y="1054808"/>
                    <a:pt x="20072" y="1053393"/>
                  </a:cubicBezTo>
                  <a:cubicBezTo>
                    <a:pt x="62504" y="996111"/>
                    <a:pt x="122615" y="935999"/>
                    <a:pt x="123323" y="93529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E75D5EF7-4D68-451A-B3EF-253EC99AC782}"/>
                </a:ext>
              </a:extLst>
            </p:cNvPr>
            <p:cNvSpPr/>
            <p:nvPr/>
          </p:nvSpPr>
          <p:spPr>
            <a:xfrm>
              <a:off x="9281195" y="2175854"/>
              <a:ext cx="868199" cy="1097283"/>
            </a:xfrm>
            <a:custGeom>
              <a:avLst/>
              <a:gdLst>
                <a:gd name="connsiteX0" fmla="*/ 14144 w 868199"/>
                <a:gd name="connsiteY0" fmla="*/ 1079176 h 1097283"/>
                <a:gd name="connsiteX1" fmla="*/ 604650 w 868199"/>
                <a:gd name="connsiteY1" fmla="*/ 685270 h 1097283"/>
                <a:gd name="connsiteX2" fmla="*/ 828829 w 868199"/>
                <a:gd name="connsiteY2" fmla="*/ 12022 h 1097283"/>
                <a:gd name="connsiteX3" fmla="*/ 805493 w 868199"/>
                <a:gd name="connsiteY3" fmla="*/ 0 h 1097283"/>
                <a:gd name="connsiteX4" fmla="*/ 615258 w 868199"/>
                <a:gd name="connsiteY4" fmla="*/ 294899 h 1097283"/>
                <a:gd name="connsiteX5" fmla="*/ 108908 w 868199"/>
                <a:gd name="connsiteY5" fmla="*/ 939859 h 1097283"/>
                <a:gd name="connsiteX6" fmla="*/ 6365 w 868199"/>
                <a:gd name="connsiteY6" fmla="*/ 1056546 h 1097283"/>
                <a:gd name="connsiteX7" fmla="*/ 0 w 868199"/>
                <a:gd name="connsiteY7" fmla="*/ 1065739 h 1097283"/>
                <a:gd name="connsiteX8" fmla="*/ 14144 w 868199"/>
                <a:gd name="connsiteY8" fmla="*/ 1079176 h 109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99" h="1097283">
                  <a:moveTo>
                    <a:pt x="14144" y="1079176"/>
                  </a:moveTo>
                  <a:cubicBezTo>
                    <a:pt x="115272" y="1156260"/>
                    <a:pt x="379762" y="980169"/>
                    <a:pt x="604650" y="685270"/>
                  </a:cubicBezTo>
                  <a:cubicBezTo>
                    <a:pt x="829536" y="390370"/>
                    <a:pt x="929958" y="89106"/>
                    <a:pt x="828829" y="12022"/>
                  </a:cubicBezTo>
                  <a:cubicBezTo>
                    <a:pt x="821757" y="6365"/>
                    <a:pt x="813979" y="2829"/>
                    <a:pt x="805493" y="0"/>
                  </a:cubicBezTo>
                  <a:cubicBezTo>
                    <a:pt x="724165" y="118808"/>
                    <a:pt x="636473" y="250346"/>
                    <a:pt x="615258" y="294899"/>
                  </a:cubicBezTo>
                  <a:cubicBezTo>
                    <a:pt x="572826" y="383298"/>
                    <a:pt x="127295" y="917229"/>
                    <a:pt x="108908" y="939859"/>
                  </a:cubicBezTo>
                  <a:cubicBezTo>
                    <a:pt x="108200" y="941273"/>
                    <a:pt x="48089" y="1000677"/>
                    <a:pt x="6365" y="1056546"/>
                  </a:cubicBezTo>
                  <a:cubicBezTo>
                    <a:pt x="4243" y="1058667"/>
                    <a:pt x="2121" y="1062203"/>
                    <a:pt x="0" y="1065739"/>
                  </a:cubicBezTo>
                  <a:cubicBezTo>
                    <a:pt x="4243" y="1070690"/>
                    <a:pt x="8486" y="1075640"/>
                    <a:pt x="14144" y="1079176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E7E294D0-AABC-44BF-B931-92E93C29B2EC}"/>
                </a:ext>
              </a:extLst>
            </p:cNvPr>
            <p:cNvSpPr/>
            <p:nvPr/>
          </p:nvSpPr>
          <p:spPr>
            <a:xfrm>
              <a:off x="9267758" y="1211990"/>
              <a:ext cx="2922955" cy="1595386"/>
            </a:xfrm>
            <a:custGeom>
              <a:avLst/>
              <a:gdLst>
                <a:gd name="connsiteX0" fmla="*/ 2888882 w 2922955"/>
                <a:gd name="connsiteY0" fmla="*/ 722004 h 1595386"/>
                <a:gd name="connsiteX1" fmla="*/ 2523264 w 2922955"/>
                <a:gd name="connsiteY1" fmla="*/ 280008 h 1595386"/>
                <a:gd name="connsiteX2" fmla="*/ 1335887 w 2922955"/>
                <a:gd name="connsiteY2" fmla="*/ 2082 h 1595386"/>
                <a:gd name="connsiteX3" fmla="*/ 671126 w 2922955"/>
                <a:gd name="connsiteY3" fmla="*/ 195852 h 1595386"/>
                <a:gd name="connsiteX4" fmla="*/ 98300 w 2922955"/>
                <a:gd name="connsiteY4" fmla="*/ 642091 h 1595386"/>
                <a:gd name="connsiteX5" fmla="*/ 0 w 2922955"/>
                <a:gd name="connsiteY5" fmla="*/ 734026 h 1595386"/>
                <a:gd name="connsiteX6" fmla="*/ 559389 w 2922955"/>
                <a:gd name="connsiteY6" fmla="*/ 863442 h 1595386"/>
                <a:gd name="connsiteX7" fmla="*/ 967440 w 2922955"/>
                <a:gd name="connsiteY7" fmla="*/ 732612 h 1595386"/>
                <a:gd name="connsiteX8" fmla="*/ 968147 w 2922955"/>
                <a:gd name="connsiteY8" fmla="*/ 732612 h 1595386"/>
                <a:gd name="connsiteX9" fmla="*/ 1057253 w 2922955"/>
                <a:gd name="connsiteY9" fmla="*/ 813939 h 1595386"/>
                <a:gd name="connsiteX10" fmla="*/ 1026136 w 2922955"/>
                <a:gd name="connsiteY10" fmla="*/ 1045898 h 1595386"/>
                <a:gd name="connsiteX11" fmla="*/ 1024722 w 2922955"/>
                <a:gd name="connsiteY11" fmla="*/ 1050141 h 1595386"/>
                <a:gd name="connsiteX12" fmla="*/ 1884668 w 2922955"/>
                <a:gd name="connsiteY12" fmla="*/ 1595386 h 1595386"/>
                <a:gd name="connsiteX13" fmla="*/ 2581960 w 2922955"/>
                <a:gd name="connsiteY13" fmla="*/ 1103888 h 1595386"/>
                <a:gd name="connsiteX14" fmla="*/ 2888882 w 2922955"/>
                <a:gd name="connsiteY14" fmla="*/ 722004 h 159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2955" h="1595386">
                  <a:moveTo>
                    <a:pt x="2888882" y="722004"/>
                  </a:moveTo>
                  <a:cubicBezTo>
                    <a:pt x="2853522" y="565714"/>
                    <a:pt x="2592568" y="325976"/>
                    <a:pt x="2523264" y="280008"/>
                  </a:cubicBezTo>
                  <a:cubicBezTo>
                    <a:pt x="2195833" y="63607"/>
                    <a:pt x="1640687" y="-14184"/>
                    <a:pt x="1335887" y="2082"/>
                  </a:cubicBezTo>
                  <a:cubicBezTo>
                    <a:pt x="1108170" y="14104"/>
                    <a:pt x="805493" y="94724"/>
                    <a:pt x="671126" y="195852"/>
                  </a:cubicBezTo>
                  <a:cubicBezTo>
                    <a:pt x="536759" y="296981"/>
                    <a:pt x="250346" y="499238"/>
                    <a:pt x="98300" y="642091"/>
                  </a:cubicBezTo>
                  <a:cubicBezTo>
                    <a:pt x="68597" y="669671"/>
                    <a:pt x="35360" y="701495"/>
                    <a:pt x="0" y="734026"/>
                  </a:cubicBezTo>
                  <a:cubicBezTo>
                    <a:pt x="85570" y="744634"/>
                    <a:pt x="492206" y="799795"/>
                    <a:pt x="559389" y="863442"/>
                  </a:cubicBezTo>
                  <a:cubicBezTo>
                    <a:pt x="652031" y="777872"/>
                    <a:pt x="796299" y="688058"/>
                    <a:pt x="967440" y="732612"/>
                  </a:cubicBezTo>
                  <a:lnTo>
                    <a:pt x="968147" y="732612"/>
                  </a:lnTo>
                  <a:cubicBezTo>
                    <a:pt x="1011992" y="749584"/>
                    <a:pt x="1041695" y="777165"/>
                    <a:pt x="1057253" y="813939"/>
                  </a:cubicBezTo>
                  <a:cubicBezTo>
                    <a:pt x="1091906" y="896680"/>
                    <a:pt x="1044523" y="1004881"/>
                    <a:pt x="1026136" y="1045898"/>
                  </a:cubicBezTo>
                  <a:cubicBezTo>
                    <a:pt x="1025429" y="1047312"/>
                    <a:pt x="1024722" y="1048727"/>
                    <a:pt x="1024722" y="1050141"/>
                  </a:cubicBezTo>
                  <a:cubicBezTo>
                    <a:pt x="1510563" y="1226939"/>
                    <a:pt x="1792733" y="1476578"/>
                    <a:pt x="1884668" y="1595386"/>
                  </a:cubicBezTo>
                  <a:cubicBezTo>
                    <a:pt x="2068538" y="1384643"/>
                    <a:pt x="2355658" y="1155513"/>
                    <a:pt x="2581960" y="1103888"/>
                  </a:cubicBezTo>
                  <a:cubicBezTo>
                    <a:pt x="3009105" y="1004881"/>
                    <a:pt x="2930606" y="906581"/>
                    <a:pt x="2888882" y="722004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B34A1B24-026B-4C86-A1A6-DAF05C52EA44}"/>
                </a:ext>
              </a:extLst>
            </p:cNvPr>
            <p:cNvSpPr/>
            <p:nvPr/>
          </p:nvSpPr>
          <p:spPr>
            <a:xfrm>
              <a:off x="9012462" y="3829270"/>
              <a:ext cx="7071" cy="2828"/>
            </a:xfrm>
            <a:custGeom>
              <a:avLst/>
              <a:gdLst>
                <a:gd name="connsiteX0" fmla="*/ 0 w 7071"/>
                <a:gd name="connsiteY0" fmla="*/ 1414 h 2828"/>
                <a:gd name="connsiteX1" fmla="*/ 7072 w 7071"/>
                <a:gd name="connsiteY1" fmla="*/ 2829 h 2828"/>
                <a:gd name="connsiteX2" fmla="*/ 707 w 7071"/>
                <a:gd name="connsiteY2" fmla="*/ 0 h 2828"/>
                <a:gd name="connsiteX3" fmla="*/ 0 w 7071"/>
                <a:gd name="connsiteY3" fmla="*/ 1414 h 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" h="2828">
                  <a:moveTo>
                    <a:pt x="0" y="1414"/>
                  </a:moveTo>
                  <a:lnTo>
                    <a:pt x="7072" y="2829"/>
                  </a:lnTo>
                  <a:cubicBezTo>
                    <a:pt x="4950" y="2121"/>
                    <a:pt x="2829" y="707"/>
                    <a:pt x="707" y="0"/>
                  </a:cubicBezTo>
                  <a:cubicBezTo>
                    <a:pt x="0" y="707"/>
                    <a:pt x="0" y="1414"/>
                    <a:pt x="0" y="1414"/>
                  </a:cubicBezTo>
                  <a:close/>
                </a:path>
              </a:pathLst>
            </a:custGeom>
            <a:solidFill>
              <a:srgbClr val="ED1C2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2B2BFA7B-2E28-4C79-B559-1D0B0309EE94}"/>
                </a:ext>
              </a:extLst>
            </p:cNvPr>
            <p:cNvSpPr/>
            <p:nvPr/>
          </p:nvSpPr>
          <p:spPr>
            <a:xfrm>
              <a:off x="9233651" y="2347195"/>
              <a:ext cx="817443" cy="889403"/>
            </a:xfrm>
            <a:custGeom>
              <a:avLst/>
              <a:gdLst>
                <a:gd name="connsiteX0" fmla="*/ 676189 w 817443"/>
                <a:gd name="connsiteY0" fmla="*/ 114374 h 889403"/>
                <a:gd name="connsiteX1" fmla="*/ 549977 w 817443"/>
                <a:gd name="connsiteY1" fmla="*/ 559076 h 889403"/>
                <a:gd name="connsiteX2" fmla="*/ 141255 w 817443"/>
                <a:gd name="connsiteY2" fmla="*/ 775029 h 889403"/>
                <a:gd name="connsiteX3" fmla="*/ 267467 w 817443"/>
                <a:gd name="connsiteY3" fmla="*/ 330328 h 889403"/>
                <a:gd name="connsiteX4" fmla="*/ 676189 w 817443"/>
                <a:gd name="connsiteY4" fmla="*/ 114374 h 88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443" h="889403">
                  <a:moveTo>
                    <a:pt x="676189" y="114374"/>
                  </a:moveTo>
                  <a:cubicBezTo>
                    <a:pt x="754202" y="177542"/>
                    <a:pt x="697694" y="376641"/>
                    <a:pt x="549977" y="559076"/>
                  </a:cubicBezTo>
                  <a:cubicBezTo>
                    <a:pt x="402259" y="741511"/>
                    <a:pt x="219268" y="838196"/>
                    <a:pt x="141255" y="775029"/>
                  </a:cubicBezTo>
                  <a:cubicBezTo>
                    <a:pt x="63242" y="711862"/>
                    <a:pt x="119749" y="512762"/>
                    <a:pt x="267467" y="330328"/>
                  </a:cubicBezTo>
                  <a:cubicBezTo>
                    <a:pt x="415185" y="147893"/>
                    <a:pt x="598176" y="51207"/>
                    <a:pt x="676189" y="114374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" name="Group 7">
            <a:extLst>
              <a:ext uri="{FF2B5EF4-FFF2-40B4-BE49-F238E27FC236}">
                <a16:creationId xmlns:a16="http://schemas.microsoft.com/office/drawing/2014/main" xmlns="" id="{3DC938BF-274F-4644-8F23-CD7AE6676BA0}"/>
              </a:ext>
            </a:extLst>
          </p:cNvPr>
          <p:cNvGrpSpPr/>
          <p:nvPr/>
        </p:nvGrpSpPr>
        <p:grpSpPr>
          <a:xfrm>
            <a:off x="1446763" y="2639278"/>
            <a:ext cx="10061655" cy="2617601"/>
            <a:chOff x="1427713" y="2852132"/>
            <a:chExt cx="10061655" cy="26176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ADB454B5-5F77-4C49-9103-B7C97A7995BA}"/>
                </a:ext>
              </a:extLst>
            </p:cNvPr>
            <p:cNvGrpSpPr/>
            <p:nvPr/>
          </p:nvGrpSpPr>
          <p:grpSpPr>
            <a:xfrm>
              <a:off x="1427713" y="2852132"/>
              <a:ext cx="9478349" cy="2617601"/>
              <a:chOff x="2895898" y="2601320"/>
              <a:chExt cx="9478349" cy="2617601"/>
            </a:xfrm>
          </p:grpSpPr>
          <p:sp>
            <p:nvSpPr>
              <p:cNvPr id="109" name="Block Arc 108">
                <a:extLst>
                  <a:ext uri="{FF2B5EF4-FFF2-40B4-BE49-F238E27FC236}">
                    <a16:creationId xmlns:a16="http://schemas.microsoft.com/office/drawing/2014/main" xmlns="" id="{FE8A1025-CBFC-402B-BE6B-AFFE5D4E969B}"/>
                  </a:ext>
                </a:extLst>
              </p:cNvPr>
              <p:cNvSpPr/>
              <p:nvPr/>
            </p:nvSpPr>
            <p:spPr>
              <a:xfrm>
                <a:off x="10539544" y="3374995"/>
                <a:ext cx="1834703" cy="1834703"/>
              </a:xfrm>
              <a:prstGeom prst="blockArc">
                <a:avLst>
                  <a:gd name="adj1" fmla="val 12399071"/>
                  <a:gd name="adj2" fmla="val 16243311"/>
                  <a:gd name="adj3" fmla="val 6643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10" name="Block Arc 109">
                <a:extLst>
                  <a:ext uri="{FF2B5EF4-FFF2-40B4-BE49-F238E27FC236}">
                    <a16:creationId xmlns:a16="http://schemas.microsoft.com/office/drawing/2014/main" xmlns="" id="{5B9948DF-5A0A-4747-B694-A56DACB3FF4D}"/>
                  </a:ext>
                </a:extLst>
              </p:cNvPr>
              <p:cNvSpPr/>
              <p:nvPr/>
            </p:nvSpPr>
            <p:spPr>
              <a:xfrm rot="10800000">
                <a:off x="2895898" y="2601320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1" name="Block Arc 110">
                <a:extLst>
                  <a:ext uri="{FF2B5EF4-FFF2-40B4-BE49-F238E27FC236}">
                    <a16:creationId xmlns:a16="http://schemas.microsoft.com/office/drawing/2014/main" xmlns="" id="{E67BDBDC-F19E-406B-B8E2-0E2179EB9E4D}"/>
                  </a:ext>
                </a:extLst>
              </p:cNvPr>
              <p:cNvSpPr/>
              <p:nvPr/>
            </p:nvSpPr>
            <p:spPr>
              <a:xfrm>
                <a:off x="7477560" y="3384218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2" name="Block Arc 111">
                <a:extLst>
                  <a:ext uri="{FF2B5EF4-FFF2-40B4-BE49-F238E27FC236}">
                    <a16:creationId xmlns:a16="http://schemas.microsoft.com/office/drawing/2014/main" xmlns="" id="{330036F1-9DAC-4969-B3EF-83EF2CF63EB1}"/>
                  </a:ext>
                </a:extLst>
              </p:cNvPr>
              <p:cNvSpPr/>
              <p:nvPr/>
            </p:nvSpPr>
            <p:spPr>
              <a:xfrm>
                <a:off x="4416280" y="3384218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3" name="Block Arc 112">
                <a:extLst>
                  <a:ext uri="{FF2B5EF4-FFF2-40B4-BE49-F238E27FC236}">
                    <a16:creationId xmlns:a16="http://schemas.microsoft.com/office/drawing/2014/main" xmlns="" id="{E40E8946-5E4B-4C26-84C5-466244B4392C}"/>
                  </a:ext>
                </a:extLst>
              </p:cNvPr>
              <p:cNvSpPr/>
              <p:nvPr/>
            </p:nvSpPr>
            <p:spPr>
              <a:xfrm rot="10800000">
                <a:off x="5946920" y="2601320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4" name="Block Arc 160">
                <a:extLst>
                  <a:ext uri="{FF2B5EF4-FFF2-40B4-BE49-F238E27FC236}">
                    <a16:creationId xmlns:a16="http://schemas.microsoft.com/office/drawing/2014/main" xmlns="" id="{66238CEF-C54D-4BBA-BA3E-140CFFCE07D7}"/>
                  </a:ext>
                </a:extLst>
              </p:cNvPr>
              <p:cNvSpPr/>
              <p:nvPr/>
            </p:nvSpPr>
            <p:spPr>
              <a:xfrm rot="10800000">
                <a:off x="9008904" y="2601320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C1BD60E6-79DF-41AA-859E-722ADC1D512C}"/>
                </a:ext>
              </a:extLst>
            </p:cNvPr>
            <p:cNvSpPr/>
            <p:nvPr/>
          </p:nvSpPr>
          <p:spPr>
            <a:xfrm>
              <a:off x="9988709" y="3625806"/>
              <a:ext cx="1500659" cy="1180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5" name="Oval 114">
            <a:extLst>
              <a:ext uri="{FF2B5EF4-FFF2-40B4-BE49-F238E27FC236}">
                <a16:creationId xmlns:a16="http://schemas.microsoft.com/office/drawing/2014/main" xmlns="" id="{7054A256-8CF5-4768-B0E4-8D3ABDC99DD0}"/>
              </a:ext>
            </a:extLst>
          </p:cNvPr>
          <p:cNvSpPr/>
          <p:nvPr/>
        </p:nvSpPr>
        <p:spPr>
          <a:xfrm>
            <a:off x="5072493" y="3384889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700" dirty="0" smtClean="0"/>
              <a:t>3</a:t>
            </a:r>
            <a:endParaRPr lang="ko-KR" altLang="en-US" sz="2700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xmlns="" id="{A478EFDC-91F9-4AB0-86AA-EF757AA65B89}"/>
              </a:ext>
            </a:extLst>
          </p:cNvPr>
          <p:cNvSpPr/>
          <p:nvPr/>
        </p:nvSpPr>
        <p:spPr>
          <a:xfrm>
            <a:off x="3543531" y="3869278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700" dirty="0" smtClean="0"/>
              <a:t>2</a:t>
            </a:r>
            <a:endParaRPr lang="ko-KR" altLang="en-US" sz="2700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xmlns="" id="{F58C1468-307F-4474-A7C3-796841EE438D}"/>
              </a:ext>
            </a:extLst>
          </p:cNvPr>
          <p:cNvSpPr/>
          <p:nvPr/>
        </p:nvSpPr>
        <p:spPr>
          <a:xfrm>
            <a:off x="2014569" y="3384889"/>
            <a:ext cx="693414" cy="69341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700" dirty="0" smtClean="0"/>
              <a:t>1</a:t>
            </a:r>
            <a:endParaRPr lang="ko-KR" altLang="en-US" sz="2700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xmlns="" id="{2E9AEEA8-BE6A-406B-BB73-D62F6237E8FD}"/>
              </a:ext>
            </a:extLst>
          </p:cNvPr>
          <p:cNvSpPr/>
          <p:nvPr/>
        </p:nvSpPr>
        <p:spPr>
          <a:xfrm>
            <a:off x="6601454" y="3869278"/>
            <a:ext cx="693414" cy="693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700" dirty="0" smtClean="0"/>
              <a:t>4</a:t>
            </a:r>
            <a:endParaRPr lang="ko-KR" altLang="en-US" sz="2700" dirty="0"/>
          </a:p>
        </p:txBody>
      </p:sp>
      <p:sp>
        <p:nvSpPr>
          <p:cNvPr id="121" name="Oval 100">
            <a:extLst>
              <a:ext uri="{FF2B5EF4-FFF2-40B4-BE49-F238E27FC236}">
                <a16:creationId xmlns:a16="http://schemas.microsoft.com/office/drawing/2014/main" xmlns="" id="{102A3DBB-340A-440D-BDBC-B66D4D01EFDC}"/>
              </a:ext>
            </a:extLst>
          </p:cNvPr>
          <p:cNvSpPr/>
          <p:nvPr/>
        </p:nvSpPr>
        <p:spPr>
          <a:xfrm>
            <a:off x="8130415" y="3384889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700" dirty="0" smtClean="0"/>
              <a:t>5</a:t>
            </a:r>
            <a:endParaRPr lang="ko-KR" altLang="en-US" sz="2700" dirty="0"/>
          </a:p>
        </p:txBody>
      </p:sp>
      <p:grpSp>
        <p:nvGrpSpPr>
          <p:cNvPr id="8" name="Group 136">
            <a:extLst>
              <a:ext uri="{FF2B5EF4-FFF2-40B4-BE49-F238E27FC236}">
                <a16:creationId xmlns:a16="http://schemas.microsoft.com/office/drawing/2014/main" xmlns="" id="{E3CC16F6-2648-4181-8CAB-1BB1F3649E3F}"/>
              </a:ext>
            </a:extLst>
          </p:cNvPr>
          <p:cNvGrpSpPr/>
          <p:nvPr/>
        </p:nvGrpSpPr>
        <p:grpSpPr>
          <a:xfrm>
            <a:off x="1841500" y="5080000"/>
            <a:ext cx="3441700" cy="1169551"/>
            <a:chOff x="502095" y="4303204"/>
            <a:chExt cx="4503109" cy="1169551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EEB58CBD-4473-4574-81DE-4FD1A4834E64}"/>
                </a:ext>
              </a:extLst>
            </p:cNvPr>
            <p:cNvSpPr txBox="1"/>
            <p:nvPr/>
          </p:nvSpPr>
          <p:spPr>
            <a:xfrm>
              <a:off x="502095" y="4303204"/>
              <a:ext cx="450310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IN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Environmental Science</a:t>
              </a:r>
            </a:p>
            <a:p>
              <a:pPr>
                <a:buFont typeface="Arial" pitchFamily="34" charset="0"/>
                <a:buChar char="•"/>
              </a:pPr>
              <a:r>
                <a:rPr lang="en-IN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Basics of Civil Engineering</a:t>
              </a:r>
            </a:p>
            <a:p>
              <a:pPr>
                <a:buFont typeface="Arial" pitchFamily="34" charset="0"/>
                <a:buChar char="•"/>
              </a:pPr>
              <a:r>
                <a:rPr lang="en-IN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Digital Circuit Design</a:t>
              </a:r>
            </a:p>
            <a:p>
              <a:pPr>
                <a:buFont typeface="Arial" pitchFamily="34" charset="0"/>
                <a:buChar char="•"/>
              </a:pPr>
              <a:r>
                <a:rPr lang="en-IN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Fundamentals of Web Designing</a:t>
              </a:r>
            </a:p>
            <a:p>
              <a:pPr>
                <a:buFont typeface="Arial" pitchFamily="34" charset="0"/>
                <a:buChar char="•"/>
              </a:pPr>
              <a:r>
                <a:rPr lang="en-IN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Basics of Mechanical Engineering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4DA463E9-971E-4FD9-8048-9902F6E52023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142">
            <a:extLst>
              <a:ext uri="{FF2B5EF4-FFF2-40B4-BE49-F238E27FC236}">
                <a16:creationId xmlns:a16="http://schemas.microsoft.com/office/drawing/2014/main" xmlns="" id="{20E6A521-D88B-4C25-99C7-9DB91CCE7A6F}"/>
              </a:ext>
            </a:extLst>
          </p:cNvPr>
          <p:cNvGrpSpPr/>
          <p:nvPr/>
        </p:nvGrpSpPr>
        <p:grpSpPr>
          <a:xfrm>
            <a:off x="1451437" y="1579995"/>
            <a:ext cx="2320463" cy="1422715"/>
            <a:chOff x="1985513" y="4307149"/>
            <a:chExt cx="3036086" cy="1422715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xmlns="" id="{CF4618F2-4883-423B-AE84-8CF62C57CB54}"/>
                </a:ext>
              </a:extLst>
            </p:cNvPr>
            <p:cNvSpPr txBox="1"/>
            <p:nvPr/>
          </p:nvSpPr>
          <p:spPr>
            <a:xfrm>
              <a:off x="2004347" y="4560313"/>
              <a:ext cx="301725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IN" sz="1400" b="1" dirty="0" smtClean="0"/>
                <a:t> Calculas</a:t>
              </a:r>
            </a:p>
            <a:p>
              <a:pPr>
                <a:buFont typeface="Arial" pitchFamily="34" charset="0"/>
                <a:buChar char="•"/>
              </a:pPr>
              <a:r>
                <a:rPr lang="en-IN" sz="1400" b="1" dirty="0" smtClean="0"/>
                <a:t> Engineering Drawing</a:t>
              </a:r>
            </a:p>
            <a:p>
              <a:pPr>
                <a:buFont typeface="Arial" pitchFamily="34" charset="0"/>
                <a:buChar char="•"/>
              </a:pPr>
              <a:r>
                <a:rPr lang="en-IN" sz="1400" b="1" dirty="0" smtClean="0"/>
                <a:t> Applied Science</a:t>
              </a:r>
            </a:p>
            <a:p>
              <a:pPr>
                <a:buFont typeface="Arial" pitchFamily="34" charset="0"/>
                <a:buChar char="•"/>
              </a:pPr>
              <a:r>
                <a:rPr lang="en-IN" sz="1400" b="1" dirty="0" smtClean="0"/>
                <a:t> LBTP</a:t>
              </a:r>
            </a:p>
            <a:p>
              <a:endParaRPr lang="en-US" sz="1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xmlns="" id="{A03AA2BC-49B1-466E-A167-64AEAF6946A3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145">
            <a:extLst>
              <a:ext uri="{FF2B5EF4-FFF2-40B4-BE49-F238E27FC236}">
                <a16:creationId xmlns:a16="http://schemas.microsoft.com/office/drawing/2014/main" xmlns="" id="{3AA6359F-5131-4A8A-9CA6-6147DD6F9540}"/>
              </a:ext>
            </a:extLst>
          </p:cNvPr>
          <p:cNvGrpSpPr/>
          <p:nvPr/>
        </p:nvGrpSpPr>
        <p:grpSpPr>
          <a:xfrm>
            <a:off x="6051411" y="5083945"/>
            <a:ext cx="3625989" cy="1422715"/>
            <a:chOff x="1985513" y="4307149"/>
            <a:chExt cx="4744232" cy="1422715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xmlns="" id="{A84529F9-1047-4826-8B79-9416E4A16560}"/>
                </a:ext>
              </a:extLst>
            </p:cNvPr>
            <p:cNvSpPr txBox="1"/>
            <p:nvPr/>
          </p:nvSpPr>
          <p:spPr>
            <a:xfrm>
              <a:off x="2004347" y="4560313"/>
              <a:ext cx="472539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IN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Software Engineering</a:t>
              </a:r>
            </a:p>
            <a:p>
              <a:pPr>
                <a:buFont typeface="Arial" pitchFamily="34" charset="0"/>
                <a:buChar char="•"/>
              </a:pPr>
              <a:r>
                <a:rPr lang="en-IN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Artificial Intelligence</a:t>
              </a:r>
            </a:p>
            <a:p>
              <a:pPr>
                <a:buFont typeface="Arial" pitchFamily="34" charset="0"/>
                <a:buChar char="•"/>
              </a:pPr>
              <a:r>
                <a:rPr lang="en-IN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 And Analysis of Algorithms</a:t>
              </a:r>
            </a:p>
            <a:p>
              <a:pPr>
                <a:buFont typeface="Arial" pitchFamily="34" charset="0"/>
                <a:buChar char="•"/>
              </a:pPr>
              <a:r>
                <a:rPr lang="en-IN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Theory of Computation</a:t>
              </a:r>
            </a:p>
            <a:p>
              <a:pPr>
                <a:buFont typeface="Arial" pitchFamily="34" charset="0"/>
                <a:buChar char="•"/>
              </a:pP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xmlns="" id="{FD5A2D58-DFEA-4468-8AB6-33217CB1C083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48">
            <a:extLst>
              <a:ext uri="{FF2B5EF4-FFF2-40B4-BE49-F238E27FC236}">
                <a16:creationId xmlns:a16="http://schemas.microsoft.com/office/drawing/2014/main" xmlns="" id="{DE1F40F6-6F58-4137-BC2B-7B0D3EC72CCA}"/>
              </a:ext>
            </a:extLst>
          </p:cNvPr>
          <p:cNvGrpSpPr/>
          <p:nvPr/>
        </p:nvGrpSpPr>
        <p:grpSpPr>
          <a:xfrm>
            <a:off x="4394200" y="1579995"/>
            <a:ext cx="2425699" cy="1355313"/>
            <a:chOff x="1810999" y="4307149"/>
            <a:chExt cx="3173776" cy="1355313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xmlns="" id="{D5C191C3-10BB-43C7-BB71-6081C453520A}"/>
                </a:ext>
              </a:extLst>
            </p:cNvPr>
            <p:cNvSpPr txBox="1"/>
            <p:nvPr/>
          </p:nvSpPr>
          <p:spPr>
            <a:xfrm>
              <a:off x="1810999" y="4708355"/>
              <a:ext cx="3173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IN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 Structures</a:t>
              </a:r>
            </a:p>
            <a:p>
              <a:pPr>
                <a:buFont typeface="Arial" pitchFamily="34" charset="0"/>
                <a:buChar char="•"/>
              </a:pPr>
              <a:r>
                <a:rPr lang="en-IN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Basic Electronics</a:t>
              </a:r>
            </a:p>
            <a:p>
              <a:pPr>
                <a:buFont typeface="Arial" pitchFamily="34" charset="0"/>
                <a:buChar char="•"/>
              </a:pPr>
              <a:r>
                <a:rPr lang="en-IN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Differential Equations</a:t>
              </a:r>
            </a:p>
            <a:p>
              <a:pPr>
                <a:buFont typeface="Arial" pitchFamily="34" charset="0"/>
                <a:buChar char="•"/>
              </a:pPr>
              <a:r>
                <a:rPr lang="en-IN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C++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xmlns="" id="{B7D88F9D-CB73-474B-89D7-AD94E11DE3D0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51">
            <a:extLst>
              <a:ext uri="{FF2B5EF4-FFF2-40B4-BE49-F238E27FC236}">
                <a16:creationId xmlns:a16="http://schemas.microsoft.com/office/drawing/2014/main" xmlns="" id="{49979540-F977-4FFD-BB36-D7DCF76C6D3D}"/>
              </a:ext>
            </a:extLst>
          </p:cNvPr>
          <p:cNvGrpSpPr/>
          <p:nvPr/>
        </p:nvGrpSpPr>
        <p:grpSpPr>
          <a:xfrm>
            <a:off x="9078647" y="4092117"/>
            <a:ext cx="1819678" cy="560941"/>
            <a:chOff x="1985513" y="4307149"/>
            <a:chExt cx="2380861" cy="560941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xmlns="" id="{5467797D-35B8-429F-AEBB-297597EAFB8A}"/>
                </a:ext>
              </a:extLst>
            </p:cNvPr>
            <p:cNvSpPr txBox="1"/>
            <p:nvPr/>
          </p:nvSpPr>
          <p:spPr>
            <a:xfrm>
              <a:off x="2004347" y="4560313"/>
              <a:ext cx="2346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Industrial Project 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xmlns="" id="{99D64E58-BB63-4D88-88D0-E95109F22BD8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54">
            <a:extLst>
              <a:ext uri="{FF2B5EF4-FFF2-40B4-BE49-F238E27FC236}">
                <a16:creationId xmlns:a16="http://schemas.microsoft.com/office/drawing/2014/main" xmlns="" id="{D369F3C3-68B7-4075-BE2E-8B0358C66755}"/>
              </a:ext>
            </a:extLst>
          </p:cNvPr>
          <p:cNvGrpSpPr/>
          <p:nvPr/>
        </p:nvGrpSpPr>
        <p:grpSpPr>
          <a:xfrm>
            <a:off x="7574794" y="1579995"/>
            <a:ext cx="3220206" cy="1422715"/>
            <a:chOff x="1985513" y="4307149"/>
            <a:chExt cx="3648341" cy="1422715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xmlns="" id="{A13B9285-80FB-4AF7-AADC-36E601DD3EDE}"/>
                </a:ext>
              </a:extLst>
            </p:cNvPr>
            <p:cNvSpPr txBox="1"/>
            <p:nvPr/>
          </p:nvSpPr>
          <p:spPr>
            <a:xfrm>
              <a:off x="2004347" y="4560313"/>
              <a:ext cx="362950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IN" sz="1400" b="1" dirty="0" smtClean="0"/>
                <a:t> Python</a:t>
              </a:r>
            </a:p>
            <a:p>
              <a:pPr>
                <a:buFont typeface="Arial" pitchFamily="34" charset="0"/>
                <a:buChar char="•"/>
              </a:pPr>
              <a:r>
                <a:rPr lang="en-IN" sz="1400" b="1" dirty="0" smtClean="0"/>
                <a:t> Computer Network</a:t>
              </a:r>
            </a:p>
            <a:p>
              <a:pPr>
                <a:buFont typeface="Arial" pitchFamily="34" charset="0"/>
                <a:buChar char="•"/>
              </a:pPr>
              <a:r>
                <a:rPr lang="en-IN" sz="1400" b="1" dirty="0" smtClean="0"/>
                <a:t> Mobile Application Development</a:t>
              </a:r>
            </a:p>
            <a:p>
              <a:pPr>
                <a:buFont typeface="Arial" pitchFamily="34" charset="0"/>
                <a:buChar char="•"/>
              </a:pPr>
              <a:r>
                <a:rPr lang="en-IN" sz="1400" b="1" dirty="0" smtClean="0"/>
                <a:t>Rural Internship</a:t>
              </a:r>
            </a:p>
            <a:p>
              <a:pPr>
                <a:buFont typeface="Arial" pitchFamily="34" charset="0"/>
                <a:buChar char="•"/>
              </a:pPr>
              <a:r>
                <a:rPr lang="en-IN" sz="1400" b="1" dirty="0" smtClean="0"/>
                <a:t> </a:t>
              </a:r>
              <a:r>
                <a:rPr lang="en-IN" sz="1400" b="1" dirty="0" err="1" smtClean="0"/>
                <a:t>.Net</a:t>
              </a:r>
              <a:endParaRPr lang="en-US" sz="1400" b="1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xmlns="" id="{31571EF2-6CC4-4A91-AB06-18ED808363D1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91802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Web Designing</a:t>
            </a:r>
            <a:endParaRPr lang="en-US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2FF71FFE-A0FF-4F0E-81EC-1BE3DAC319D5}"/>
              </a:ext>
            </a:extLst>
          </p:cNvPr>
          <p:cNvGrpSpPr/>
          <p:nvPr/>
        </p:nvGrpSpPr>
        <p:grpSpPr>
          <a:xfrm flipH="1">
            <a:off x="1054100" y="1774472"/>
            <a:ext cx="4242238" cy="4470889"/>
            <a:chOff x="6682151" y="1760821"/>
            <a:chExt cx="3700009" cy="4470889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xmlns="" id="{18E1324F-45E6-4905-81D1-199B39D03BB9}"/>
                </a:ext>
              </a:extLst>
            </p:cNvPr>
            <p:cNvCxnSpPr/>
            <p:nvPr/>
          </p:nvCxnSpPr>
          <p:spPr>
            <a:xfrm>
              <a:off x="7372198" y="2994879"/>
              <a:ext cx="1080000" cy="4210"/>
            </a:xfrm>
            <a:prstGeom prst="straightConnector1">
              <a:avLst/>
            </a:prstGeom>
            <a:ln w="38100">
              <a:solidFill>
                <a:schemeClr val="accent2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xmlns="" id="{4F309F68-9ADA-4B10-9CFB-F2EA8688D998}"/>
                </a:ext>
              </a:extLst>
            </p:cNvPr>
            <p:cNvCxnSpPr/>
            <p:nvPr/>
          </p:nvCxnSpPr>
          <p:spPr>
            <a:xfrm>
              <a:off x="7727782" y="3977705"/>
              <a:ext cx="1080000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xmlns="" id="{46210D13-3BF5-452C-8E6F-E7E444E751A6}"/>
                </a:ext>
              </a:extLst>
            </p:cNvPr>
            <p:cNvCxnSpPr/>
            <p:nvPr/>
          </p:nvCxnSpPr>
          <p:spPr>
            <a:xfrm>
              <a:off x="7372198" y="4956322"/>
              <a:ext cx="1080000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xmlns="" id="{2B6FFEBA-E7AD-429B-9DE4-13A022DCC0A7}"/>
                </a:ext>
              </a:extLst>
            </p:cNvPr>
            <p:cNvCxnSpPr/>
            <p:nvPr/>
          </p:nvCxnSpPr>
          <p:spPr>
            <a:xfrm>
              <a:off x="6682151" y="5934939"/>
              <a:ext cx="1080000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xmlns="" id="{2EB9E3E8-C3DF-4A3A-B6ED-B45A23FD2601}"/>
                </a:ext>
              </a:extLst>
            </p:cNvPr>
            <p:cNvCxnSpPr/>
            <p:nvPr/>
          </p:nvCxnSpPr>
          <p:spPr>
            <a:xfrm>
              <a:off x="6682151" y="2016261"/>
              <a:ext cx="108000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그룹 12">
              <a:extLst>
                <a:ext uri="{FF2B5EF4-FFF2-40B4-BE49-F238E27FC236}">
                  <a16:creationId xmlns:a16="http://schemas.microsoft.com/office/drawing/2014/main" xmlns="" id="{49DCA51C-70E0-4BC3-98EC-47C345CBFA27}"/>
                </a:ext>
              </a:extLst>
            </p:cNvPr>
            <p:cNvGrpSpPr/>
            <p:nvPr/>
          </p:nvGrpSpPr>
          <p:grpSpPr>
            <a:xfrm>
              <a:off x="7901790" y="1760821"/>
              <a:ext cx="1821923" cy="539509"/>
              <a:chOff x="8877737" y="1711124"/>
              <a:chExt cx="1821923" cy="539509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xmlns="" id="{10AEC43E-4FE2-4FEF-A0A6-2B218670B9DC}"/>
                  </a:ext>
                </a:extLst>
              </p:cNvPr>
              <p:cNvSpPr txBox="1"/>
              <p:nvPr/>
            </p:nvSpPr>
            <p:spPr>
              <a:xfrm>
                <a:off x="8899011" y="1711124"/>
                <a:ext cx="87895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sp>
            <p:nvSpPr>
              <p:cNvPr id="71" name="Text Placeholder 12">
                <a:extLst>
                  <a:ext uri="{FF2B5EF4-FFF2-40B4-BE49-F238E27FC236}">
                    <a16:creationId xmlns:a16="http://schemas.microsoft.com/office/drawing/2014/main" xmlns="" id="{40F574C4-9ED7-40D2-901F-9617AAD8F0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77737" y="1784100"/>
                <a:ext cx="1821923" cy="46653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N" altLang="ko-KR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HTML,HTML5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72" name="그룹 11">
              <a:extLst>
                <a:ext uri="{FF2B5EF4-FFF2-40B4-BE49-F238E27FC236}">
                  <a16:creationId xmlns:a16="http://schemas.microsoft.com/office/drawing/2014/main" xmlns="" id="{A86EF06A-6D5F-44C5-A776-A0A45FC66EAF}"/>
                </a:ext>
              </a:extLst>
            </p:cNvPr>
            <p:cNvGrpSpPr/>
            <p:nvPr/>
          </p:nvGrpSpPr>
          <p:grpSpPr>
            <a:xfrm>
              <a:off x="8460590" y="2734324"/>
              <a:ext cx="1274851" cy="520276"/>
              <a:chOff x="8777109" y="2587912"/>
              <a:chExt cx="1274851" cy="520276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EC47686F-38DB-4886-AE94-E44B92DDFD9E}"/>
                  </a:ext>
                </a:extLst>
              </p:cNvPr>
              <p:cNvSpPr txBox="1"/>
              <p:nvPr/>
            </p:nvSpPr>
            <p:spPr>
              <a:xfrm>
                <a:off x="8900664" y="2587912"/>
                <a:ext cx="87895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sp>
            <p:nvSpPr>
              <p:cNvPr id="74" name="Text Placeholder 12">
                <a:extLst>
                  <a:ext uri="{FF2B5EF4-FFF2-40B4-BE49-F238E27FC236}">
                    <a16:creationId xmlns:a16="http://schemas.microsoft.com/office/drawing/2014/main" xmlns="" id="{CD0DBFD6-97BF-40C4-AE99-F9C5E1A5BE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77109" y="2641655"/>
                <a:ext cx="1274851" cy="46653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N" altLang="ko-KR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CSS,JS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75" name="그룹 10">
              <a:extLst>
                <a:ext uri="{FF2B5EF4-FFF2-40B4-BE49-F238E27FC236}">
                  <a16:creationId xmlns:a16="http://schemas.microsoft.com/office/drawing/2014/main" xmlns="" id="{8B3FB423-F109-4637-A7E3-F5A012F68D68}"/>
                </a:ext>
              </a:extLst>
            </p:cNvPr>
            <p:cNvGrpSpPr/>
            <p:nvPr/>
          </p:nvGrpSpPr>
          <p:grpSpPr>
            <a:xfrm>
              <a:off x="8881815" y="3713994"/>
              <a:ext cx="1500345" cy="494876"/>
              <a:chOff x="8881814" y="3470867"/>
              <a:chExt cx="1500345" cy="494876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xmlns="" id="{884B1795-6A9A-4B5C-A77B-4BD4A2767ABE}"/>
                  </a:ext>
                </a:extLst>
              </p:cNvPr>
              <p:cNvSpPr txBox="1"/>
              <p:nvPr/>
            </p:nvSpPr>
            <p:spPr>
              <a:xfrm>
                <a:off x="8900664" y="3470867"/>
                <a:ext cx="87895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  <p:sp>
            <p:nvSpPr>
              <p:cNvPr id="77" name="Text Placeholder 12">
                <a:extLst>
                  <a:ext uri="{FF2B5EF4-FFF2-40B4-BE49-F238E27FC236}">
                    <a16:creationId xmlns:a16="http://schemas.microsoft.com/office/drawing/2014/main" xmlns="" id="{B69B85F4-AF01-4169-AAFB-FD620993B4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81814" y="3499210"/>
                <a:ext cx="1500345" cy="46653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N" altLang="ko-KR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Bootstrap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78" name="그룹 3">
              <a:extLst>
                <a:ext uri="{FF2B5EF4-FFF2-40B4-BE49-F238E27FC236}">
                  <a16:creationId xmlns:a16="http://schemas.microsoft.com/office/drawing/2014/main" xmlns="" id="{C4124B7A-3C82-4763-8D9D-F9381BF72164}"/>
                </a:ext>
              </a:extLst>
            </p:cNvPr>
            <p:cNvGrpSpPr/>
            <p:nvPr/>
          </p:nvGrpSpPr>
          <p:grpSpPr>
            <a:xfrm>
              <a:off x="7812889" y="5673334"/>
              <a:ext cx="990782" cy="558376"/>
              <a:chOff x="8788836" y="5236778"/>
              <a:chExt cx="990782" cy="558376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xmlns="" id="{FA7421B6-7B68-403D-8B52-A08B4A365F87}"/>
                  </a:ext>
                </a:extLst>
              </p:cNvPr>
              <p:cNvSpPr txBox="1"/>
              <p:nvPr/>
            </p:nvSpPr>
            <p:spPr>
              <a:xfrm>
                <a:off x="8900664" y="5236778"/>
                <a:ext cx="87895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b="1" dirty="0">
                  <a:solidFill>
                    <a:schemeClr val="accent5"/>
                  </a:solidFill>
                  <a:cs typeface="Arial" pitchFamily="34" charset="0"/>
                </a:endParaRPr>
              </a:p>
            </p:txBody>
          </p:sp>
          <p:sp>
            <p:nvSpPr>
              <p:cNvPr id="80" name="Text Placeholder 12">
                <a:extLst>
                  <a:ext uri="{FF2B5EF4-FFF2-40B4-BE49-F238E27FC236}">
                    <a16:creationId xmlns:a16="http://schemas.microsoft.com/office/drawing/2014/main" xmlns="" id="{1904E8FE-5764-4AD2-920D-B4A9E21C61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88836" y="5328621"/>
                <a:ext cx="869424" cy="46653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N" altLang="ko-KR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UI/UX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81" name="그룹 9">
              <a:extLst>
                <a:ext uri="{FF2B5EF4-FFF2-40B4-BE49-F238E27FC236}">
                  <a16:creationId xmlns:a16="http://schemas.microsoft.com/office/drawing/2014/main" xmlns="" id="{AF40FD4D-4477-48C5-B8FB-04E2DD0053D3}"/>
                </a:ext>
              </a:extLst>
            </p:cNvPr>
            <p:cNvGrpSpPr/>
            <p:nvPr/>
          </p:nvGrpSpPr>
          <p:grpSpPr>
            <a:xfrm>
              <a:off x="7641582" y="4693665"/>
              <a:ext cx="2654300" cy="609177"/>
              <a:chOff x="7958101" y="4353822"/>
              <a:chExt cx="2654300" cy="609177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xmlns="" id="{48A82199-5FF7-464B-B69B-D3967B6AD3C6}"/>
                  </a:ext>
                </a:extLst>
              </p:cNvPr>
              <p:cNvSpPr txBox="1"/>
              <p:nvPr/>
            </p:nvSpPr>
            <p:spPr>
              <a:xfrm>
                <a:off x="8900664" y="4353822"/>
                <a:ext cx="87895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  <p:sp>
            <p:nvSpPr>
              <p:cNvPr id="83" name="Text Placeholder 12">
                <a:extLst>
                  <a:ext uri="{FF2B5EF4-FFF2-40B4-BE49-F238E27FC236}">
                    <a16:creationId xmlns:a16="http://schemas.microsoft.com/office/drawing/2014/main" xmlns="" id="{B99C659C-D087-43C1-AE7C-B6EBFA8CB8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58101" y="4370907"/>
                <a:ext cx="2654300" cy="5920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N" altLang="ko-KR" sz="20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WordPress,PHP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pic>
        <p:nvPicPr>
          <p:cNvPr id="43010" name="Picture 2" descr="Image result for web design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8575" y="2085975"/>
            <a:ext cx="4714875" cy="2990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6035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Python Data-Structures</a:t>
            </a:r>
            <a:endParaRPr lang="en-US" dirty="0"/>
          </a:p>
        </p:txBody>
      </p:sp>
      <p:grpSp>
        <p:nvGrpSpPr>
          <p:cNvPr id="3" name="Group 83">
            <a:extLst>
              <a:ext uri="{FF2B5EF4-FFF2-40B4-BE49-F238E27FC236}">
                <a16:creationId xmlns:a16="http://schemas.microsoft.com/office/drawing/2014/main" xmlns="" id="{2FF71FFE-A0FF-4F0E-81EC-1BE3DAC319D5}"/>
              </a:ext>
            </a:extLst>
          </p:cNvPr>
          <p:cNvGrpSpPr/>
          <p:nvPr/>
        </p:nvGrpSpPr>
        <p:grpSpPr>
          <a:xfrm flipH="1">
            <a:off x="215899" y="1774472"/>
            <a:ext cx="5252715" cy="4470889"/>
            <a:chOff x="6551121" y="1760821"/>
            <a:chExt cx="3995262" cy="4470889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xmlns="" id="{18E1324F-45E6-4905-81D1-199B39D03BB9}"/>
                </a:ext>
              </a:extLst>
            </p:cNvPr>
            <p:cNvCxnSpPr/>
            <p:nvPr/>
          </p:nvCxnSpPr>
          <p:spPr>
            <a:xfrm>
              <a:off x="6609079" y="3045679"/>
              <a:ext cx="1080000" cy="4210"/>
            </a:xfrm>
            <a:prstGeom prst="straightConnector1">
              <a:avLst/>
            </a:prstGeom>
            <a:ln w="38100">
              <a:solidFill>
                <a:schemeClr val="accent2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xmlns="" id="{4F309F68-9ADA-4B10-9CFB-F2EA8688D998}"/>
                </a:ext>
              </a:extLst>
            </p:cNvPr>
            <p:cNvCxnSpPr/>
            <p:nvPr/>
          </p:nvCxnSpPr>
          <p:spPr>
            <a:xfrm>
              <a:off x="6587934" y="4015805"/>
              <a:ext cx="1080000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xmlns="" id="{46210D13-3BF5-452C-8E6F-E7E444E751A6}"/>
                </a:ext>
              </a:extLst>
            </p:cNvPr>
            <p:cNvCxnSpPr/>
            <p:nvPr/>
          </p:nvCxnSpPr>
          <p:spPr>
            <a:xfrm>
              <a:off x="6551121" y="4956322"/>
              <a:ext cx="1080000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xmlns="" id="{2EB9E3E8-C3DF-4A3A-B6ED-B45A23FD2601}"/>
                </a:ext>
              </a:extLst>
            </p:cNvPr>
            <p:cNvCxnSpPr/>
            <p:nvPr/>
          </p:nvCxnSpPr>
          <p:spPr>
            <a:xfrm>
              <a:off x="6682151" y="2016261"/>
              <a:ext cx="108000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12">
              <a:extLst>
                <a:ext uri="{FF2B5EF4-FFF2-40B4-BE49-F238E27FC236}">
                  <a16:creationId xmlns:a16="http://schemas.microsoft.com/office/drawing/2014/main" xmlns="" id="{49DCA51C-70E0-4BC3-98EC-47C345CBFA27}"/>
                </a:ext>
              </a:extLst>
            </p:cNvPr>
            <p:cNvGrpSpPr/>
            <p:nvPr/>
          </p:nvGrpSpPr>
          <p:grpSpPr>
            <a:xfrm>
              <a:off x="7901792" y="1760821"/>
              <a:ext cx="2586628" cy="803628"/>
              <a:chOff x="8877739" y="1711124"/>
              <a:chExt cx="2586628" cy="803628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xmlns="" id="{10AEC43E-4FE2-4FEF-A0A6-2B218670B9DC}"/>
                  </a:ext>
                </a:extLst>
              </p:cNvPr>
              <p:cNvSpPr txBox="1"/>
              <p:nvPr/>
            </p:nvSpPr>
            <p:spPr>
              <a:xfrm>
                <a:off x="8899011" y="1711124"/>
                <a:ext cx="87895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sp>
            <p:nvSpPr>
              <p:cNvPr id="71" name="Text Placeholder 12">
                <a:extLst>
                  <a:ext uri="{FF2B5EF4-FFF2-40B4-BE49-F238E27FC236}">
                    <a16:creationId xmlns:a16="http://schemas.microsoft.com/office/drawing/2014/main" xmlns="" id="{40F574C4-9ED7-40D2-901F-9617AAD8F0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77739" y="1784100"/>
                <a:ext cx="2586628" cy="73065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N" altLang="ko-KR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Complete Python Bootcamp:Python3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" name="그룹 11">
              <a:extLst>
                <a:ext uri="{FF2B5EF4-FFF2-40B4-BE49-F238E27FC236}">
                  <a16:creationId xmlns:a16="http://schemas.microsoft.com/office/drawing/2014/main" xmlns="" id="{A86EF06A-6D5F-44C5-A776-A0A45FC66EAF}"/>
                </a:ext>
              </a:extLst>
            </p:cNvPr>
            <p:cNvGrpSpPr/>
            <p:nvPr/>
          </p:nvGrpSpPr>
          <p:grpSpPr>
            <a:xfrm>
              <a:off x="7271729" y="2734324"/>
              <a:ext cx="3149071" cy="960425"/>
              <a:chOff x="7588248" y="2587912"/>
              <a:chExt cx="3149071" cy="960425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EC47686F-38DB-4886-AE94-E44B92DDFD9E}"/>
                  </a:ext>
                </a:extLst>
              </p:cNvPr>
              <p:cNvSpPr txBox="1"/>
              <p:nvPr/>
            </p:nvSpPr>
            <p:spPr>
              <a:xfrm>
                <a:off x="8900664" y="2587912"/>
                <a:ext cx="87895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sp>
            <p:nvSpPr>
              <p:cNvPr id="74" name="Text Placeholder 12">
                <a:extLst>
                  <a:ext uri="{FF2B5EF4-FFF2-40B4-BE49-F238E27FC236}">
                    <a16:creationId xmlns:a16="http://schemas.microsoft.com/office/drawing/2014/main" xmlns="" id="{CD0DBFD6-97BF-40C4-AE99-F9C5E1A5BE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88248" y="2641655"/>
                <a:ext cx="3149071" cy="90668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N" altLang="ko-KR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Learn Python Programming Master Class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6" name="그룹 10">
              <a:extLst>
                <a:ext uri="{FF2B5EF4-FFF2-40B4-BE49-F238E27FC236}">
                  <a16:creationId xmlns:a16="http://schemas.microsoft.com/office/drawing/2014/main" xmlns="" id="{8B3FB423-F109-4637-A7E3-F5A012F68D68}"/>
                </a:ext>
              </a:extLst>
            </p:cNvPr>
            <p:cNvGrpSpPr/>
            <p:nvPr/>
          </p:nvGrpSpPr>
          <p:grpSpPr>
            <a:xfrm>
              <a:off x="7706419" y="3713994"/>
              <a:ext cx="2762683" cy="907855"/>
              <a:chOff x="7706418" y="3470867"/>
              <a:chExt cx="2762683" cy="907855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xmlns="" id="{884B1795-6A9A-4B5C-A77B-4BD4A2767ABE}"/>
                  </a:ext>
                </a:extLst>
              </p:cNvPr>
              <p:cNvSpPr txBox="1"/>
              <p:nvPr/>
            </p:nvSpPr>
            <p:spPr>
              <a:xfrm>
                <a:off x="7764377" y="3470867"/>
                <a:ext cx="270472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  <p:sp>
            <p:nvSpPr>
              <p:cNvPr id="77" name="Text Placeholder 12">
                <a:extLst>
                  <a:ext uri="{FF2B5EF4-FFF2-40B4-BE49-F238E27FC236}">
                    <a16:creationId xmlns:a16="http://schemas.microsoft.com/office/drawing/2014/main" xmlns="" id="{B69B85F4-AF01-4169-AAFB-FD620993B4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06418" y="3499210"/>
                <a:ext cx="2675746" cy="87951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N" altLang="ko-KR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Python for Everybody Specialization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7" name="그룹 3">
              <a:extLst>
                <a:ext uri="{FF2B5EF4-FFF2-40B4-BE49-F238E27FC236}">
                  <a16:creationId xmlns:a16="http://schemas.microsoft.com/office/drawing/2014/main" xmlns="" id="{C4124B7A-3C82-4763-8D9D-F9381BF72164}"/>
                </a:ext>
              </a:extLst>
            </p:cNvPr>
            <p:cNvGrpSpPr/>
            <p:nvPr/>
          </p:nvGrpSpPr>
          <p:grpSpPr>
            <a:xfrm>
              <a:off x="7812889" y="5673334"/>
              <a:ext cx="990782" cy="558376"/>
              <a:chOff x="8788836" y="5236778"/>
              <a:chExt cx="990782" cy="558376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xmlns="" id="{FA7421B6-7B68-403D-8B52-A08B4A365F87}"/>
                  </a:ext>
                </a:extLst>
              </p:cNvPr>
              <p:cNvSpPr txBox="1"/>
              <p:nvPr/>
            </p:nvSpPr>
            <p:spPr>
              <a:xfrm>
                <a:off x="8900664" y="5236778"/>
                <a:ext cx="87895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b="1" dirty="0">
                  <a:solidFill>
                    <a:schemeClr val="accent5"/>
                  </a:solidFill>
                  <a:cs typeface="Arial" pitchFamily="34" charset="0"/>
                </a:endParaRPr>
              </a:p>
            </p:txBody>
          </p:sp>
          <p:sp>
            <p:nvSpPr>
              <p:cNvPr id="80" name="Text Placeholder 12">
                <a:extLst>
                  <a:ext uri="{FF2B5EF4-FFF2-40B4-BE49-F238E27FC236}">
                    <a16:creationId xmlns:a16="http://schemas.microsoft.com/office/drawing/2014/main" xmlns="" id="{1904E8FE-5764-4AD2-920D-B4A9E21C61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88836" y="5328621"/>
                <a:ext cx="869424" cy="46653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8" name="그룹 9">
              <a:extLst>
                <a:ext uri="{FF2B5EF4-FFF2-40B4-BE49-F238E27FC236}">
                  <a16:creationId xmlns:a16="http://schemas.microsoft.com/office/drawing/2014/main" xmlns="" id="{AF40FD4D-4477-48C5-B8FB-04E2DD0053D3}"/>
                </a:ext>
              </a:extLst>
            </p:cNvPr>
            <p:cNvGrpSpPr/>
            <p:nvPr/>
          </p:nvGrpSpPr>
          <p:grpSpPr>
            <a:xfrm>
              <a:off x="7667781" y="4693665"/>
              <a:ext cx="2878602" cy="918784"/>
              <a:chOff x="7984300" y="4353822"/>
              <a:chExt cx="2878602" cy="918784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xmlns="" id="{48A82199-5FF7-464B-B69B-D3967B6AD3C6}"/>
                  </a:ext>
                </a:extLst>
              </p:cNvPr>
              <p:cNvSpPr txBox="1"/>
              <p:nvPr/>
            </p:nvSpPr>
            <p:spPr>
              <a:xfrm>
                <a:off x="8900664" y="4353822"/>
                <a:ext cx="87895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  <p:sp>
            <p:nvSpPr>
              <p:cNvPr id="83" name="Text Placeholder 12">
                <a:extLst>
                  <a:ext uri="{FF2B5EF4-FFF2-40B4-BE49-F238E27FC236}">
                    <a16:creationId xmlns:a16="http://schemas.microsoft.com/office/drawing/2014/main" xmlns="" id="{B99C659C-D087-43C1-AE7C-B6EBFA8CB8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84300" y="4370906"/>
                <a:ext cx="2878602" cy="9017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N" altLang="ko-KR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 Python3 Programming    Specialization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76802" name="AutoShape 2" descr="Image result for python data structure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04" name="AutoShape 4" descr="Image result for python data structure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6806" name="Picture 6" descr="Image result for python data structures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3775" y="2070100"/>
            <a:ext cx="5017861" cy="2819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60353361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426</Words>
  <Application>Microsoft Office PowerPoint</Application>
  <PresentationFormat>Custom</PresentationFormat>
  <Paragraphs>105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Dolly</cp:lastModifiedBy>
  <cp:revision>82</cp:revision>
  <dcterms:created xsi:type="dcterms:W3CDTF">2020-01-20T05:08:25Z</dcterms:created>
  <dcterms:modified xsi:type="dcterms:W3CDTF">2021-02-19T03:00:08Z</dcterms:modified>
</cp:coreProperties>
</file>