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adafruit.com/adafruit-feather-m0-basic-proto/set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648C-8E9B-4A4B-AE9D-34B94345E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Avionics Board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E0321-A67D-44C7-B292-372480297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Danny</a:t>
            </a:r>
          </a:p>
        </p:txBody>
      </p:sp>
    </p:spTree>
    <p:extLst>
      <p:ext uri="{BB962C8B-B14F-4D97-AF65-F5344CB8AC3E}">
        <p14:creationId xmlns:p14="http://schemas.microsoft.com/office/powerpoint/2010/main" val="268293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22E7-6419-4C91-8678-7F6EE1F8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91A9-AFF4-4987-A136-D2D37519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environmental data (sensors)</a:t>
            </a:r>
          </a:p>
          <a:p>
            <a:r>
              <a:rPr lang="en-US" dirty="0"/>
              <a:t>Log data</a:t>
            </a:r>
          </a:p>
          <a:p>
            <a:r>
              <a:rPr lang="en-US" dirty="0"/>
              <a:t>Calculate when to move airbrakes</a:t>
            </a:r>
          </a:p>
          <a:p>
            <a:r>
              <a:rPr lang="en-US" dirty="0"/>
              <a:t>Move airbrakes</a:t>
            </a:r>
          </a:p>
        </p:txBody>
      </p:sp>
    </p:spTree>
    <p:extLst>
      <p:ext uri="{BB962C8B-B14F-4D97-AF65-F5344CB8AC3E}">
        <p14:creationId xmlns:p14="http://schemas.microsoft.com/office/powerpoint/2010/main" val="2769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4A6E-46FB-4CA3-B113-67B9E548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4D0F-0645-4C35-89B4-1789B007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IMU (gyro + accelerometer)</a:t>
            </a:r>
          </a:p>
          <a:p>
            <a:r>
              <a:rPr lang="en-US" dirty="0"/>
              <a:t>Barometer (pressure sensor)</a:t>
            </a:r>
          </a:p>
          <a:p>
            <a:r>
              <a:rPr lang="en-US" dirty="0"/>
              <a:t>Temperature</a:t>
            </a:r>
          </a:p>
          <a:p>
            <a:r>
              <a:rPr lang="en-US" dirty="0"/>
              <a:t>GPS (location + super accurate time)</a:t>
            </a:r>
          </a:p>
          <a:p>
            <a:r>
              <a:rPr lang="en-US" dirty="0"/>
              <a:t>Airbrake Position</a:t>
            </a:r>
          </a:p>
        </p:txBody>
      </p:sp>
    </p:spTree>
    <p:extLst>
      <p:ext uri="{BB962C8B-B14F-4D97-AF65-F5344CB8AC3E}">
        <p14:creationId xmlns:p14="http://schemas.microsoft.com/office/powerpoint/2010/main" val="266171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EC4F-C811-4D89-8A0D-E80B6DB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39CD-59BE-4637-A442-4A3F9859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900MHz Radio for transmitting location</a:t>
            </a:r>
          </a:p>
          <a:p>
            <a:r>
              <a:rPr lang="en-US" dirty="0"/>
              <a:t>Micro SD Card for datalogging</a:t>
            </a:r>
          </a:p>
          <a:p>
            <a:r>
              <a:rPr lang="en-US" dirty="0"/>
              <a:t>Position monitoring of airbrakes</a:t>
            </a:r>
          </a:p>
          <a:p>
            <a:r>
              <a:rPr lang="en-US" dirty="0"/>
              <a:t>Control of airbrakes using PWM (Pulse width modulation)</a:t>
            </a:r>
          </a:p>
          <a:p>
            <a:r>
              <a:rPr lang="en-US" dirty="0"/>
              <a:t>Battery charging circuit (charges over USB)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4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1A7A-5248-4EFC-9C93-E7781F84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7DA97-4709-4853-9F24-DBAAB1AB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071102" cy="3450613"/>
          </a:xfrm>
        </p:spPr>
        <p:txBody>
          <a:bodyPr/>
          <a:lstStyle/>
          <a:p>
            <a:r>
              <a:rPr lang="en-US" dirty="0"/>
              <a:t>Through Arduino IDE! Super Easy!</a:t>
            </a:r>
          </a:p>
          <a:p>
            <a:r>
              <a:rPr lang="en-US" dirty="0"/>
              <a:t>Go here: </a:t>
            </a:r>
            <a:r>
              <a:rPr lang="en-US" dirty="0">
                <a:hlinkClick r:id="rId2"/>
              </a:rPr>
              <a:t>https://learn.adafruit.com/adafruit-feather-m0-basic-proto/setup</a:t>
            </a:r>
            <a:r>
              <a:rPr lang="en-US" dirty="0"/>
              <a:t> and follow the instructions for “Arduino IDE Setup”, “Using with Arduino IDE”, and “Adapting Sketches to M0”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EBCB1-8AB0-48A7-981F-DAF1F4544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894" y="2015732"/>
            <a:ext cx="2267960" cy="322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6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3CC3-B542-427D-96DB-24DF7064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4F063-C8B5-487D-9E03-8AFC0D219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249" y="2505075"/>
            <a:ext cx="4631790" cy="2605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4B475-42AB-4C26-A673-F90BE0E9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64" y="2505075"/>
            <a:ext cx="4631790" cy="2605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9BF1D4-226A-4618-A1D5-E33B5DFE6C3B}"/>
              </a:ext>
            </a:extLst>
          </p:cNvPr>
          <p:cNvSpPr txBox="1"/>
          <p:nvPr/>
        </p:nvSpPr>
        <p:spPr>
          <a:xfrm>
            <a:off x="6872289" y="2135743"/>
            <a:ext cx="409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Manifest logo will change to Rocket Shop </a:t>
            </a:r>
          </a:p>
        </p:txBody>
      </p:sp>
    </p:spTree>
    <p:extLst>
      <p:ext uri="{BB962C8B-B14F-4D97-AF65-F5344CB8AC3E}">
        <p14:creationId xmlns:p14="http://schemas.microsoft.com/office/powerpoint/2010/main" val="341211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1E4F-61CB-44C3-A7D9-893DE8CE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E6A9-75AB-48B9-84A0-41C17178D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Avionics Board</a:t>
            </a:r>
          </a:p>
          <a:p>
            <a:pPr lvl="1"/>
            <a:r>
              <a:rPr lang="en-US" dirty="0"/>
              <a:t>Add status LEDs</a:t>
            </a:r>
          </a:p>
          <a:p>
            <a:pPr lvl="1"/>
            <a:r>
              <a:rPr lang="en-US" dirty="0"/>
              <a:t>Better power systems</a:t>
            </a:r>
          </a:p>
          <a:p>
            <a:pPr lvl="1"/>
            <a:r>
              <a:rPr lang="en-US" dirty="0"/>
              <a:t>Smaller board</a:t>
            </a:r>
          </a:p>
          <a:p>
            <a:pPr lvl="1"/>
            <a:r>
              <a:rPr lang="en-US" dirty="0"/>
              <a:t>Better connectors</a:t>
            </a:r>
          </a:p>
          <a:p>
            <a:pPr lvl="1"/>
            <a:r>
              <a:rPr lang="en-US" dirty="0"/>
              <a:t>More sensors? A second accelerometer for higher G’s?</a:t>
            </a:r>
          </a:p>
        </p:txBody>
      </p:sp>
    </p:spTree>
    <p:extLst>
      <p:ext uri="{BB962C8B-B14F-4D97-AF65-F5344CB8AC3E}">
        <p14:creationId xmlns:p14="http://schemas.microsoft.com/office/powerpoint/2010/main" val="12619869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161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Avionics Board </vt:lpstr>
      <vt:lpstr>What it do?</vt:lpstr>
      <vt:lpstr>Sensors? </vt:lpstr>
      <vt:lpstr>What else?</vt:lpstr>
      <vt:lpstr>How to program?</vt:lpstr>
      <vt:lpstr>Pictures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Avionics Board </dc:title>
  <dc:creator>Dan Mallek</dc:creator>
  <cp:lastModifiedBy>Dan Mallek</cp:lastModifiedBy>
  <cp:revision>5</cp:revision>
  <dcterms:created xsi:type="dcterms:W3CDTF">2018-09-23T17:35:53Z</dcterms:created>
  <dcterms:modified xsi:type="dcterms:W3CDTF">2018-09-23T17:57:12Z</dcterms:modified>
</cp:coreProperties>
</file>