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pokxse74DM04Ksk/b08NoMolH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7223A4-CB7B-4893-8A5E-E988C915D0B2}">
  <a:tblStyle styleId="{517223A4-CB7B-4893-8A5E-E988C915D0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7F47590-E292-4B10-AEAB-0B7E830109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eb58ec2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feb58ec2b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eb58ec2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feb58ec2bb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eb7358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feb7358cd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b7358c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feb7358cd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eb7358c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feb7358cd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318575" y="4244975"/>
            <a:ext cx="76032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Project name: Pocket Diagnostics</a:t>
            </a:r>
            <a:br>
              <a:rPr lang="en-US"/>
            </a:br>
            <a:r>
              <a:rPr lang="en-US"/>
              <a:t>Team members: Rohan Bharadwaj, Donavan Burrow, Jacob Newlin, Elijah Rodriguez</a:t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457200" y="7621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120" name="Google Shape;120;p7"/>
          <p:cNvGraphicFramePr/>
          <p:nvPr/>
        </p:nvGraphicFramePr>
        <p:xfrm>
          <a:off x="1139250" y="137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{57F47590-E292-4B10-AEAB-0B7E83010964}</a:tableStyleId>
              </a:tblPr>
              <a:tblGrid>
                <a:gridCol w="1823175"/>
                <a:gridCol w="1776775"/>
                <a:gridCol w="1799975"/>
                <a:gridCol w="1799975"/>
              </a:tblGrid>
              <a:tr h="3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Specification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Owner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 Consumption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4.5 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Rechargeable Li-ion battery power supply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4.5 W for 2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Voltage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3.3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FPGA Signal 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that signal is processed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FPGA Logic Analyzer Functionality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that captured signal is analyzed by the FPGA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FPGA and Microcontroller TTL Communication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Rate: 8 Mbps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Rohan, Jacob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FPGA and ADC Communication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SPI Clock Frequency: &lt; 1 MHz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Rohan, Elijah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FPGA SPI Protocol 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 1 MHz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Rohan, Jacob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eb58ec2bb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126" name="Google Shape;126;g2feb58ec2bb_0_1"/>
          <p:cNvGraphicFramePr/>
          <p:nvPr/>
        </p:nvGraphicFramePr>
        <p:xfrm>
          <a:off x="827513" y="166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{57F47590-E292-4B10-AEAB-0B7E83010964}</a:tableStyleId>
              </a:tblPr>
              <a:tblGrid>
                <a:gridCol w="1967525"/>
                <a:gridCol w="1824600"/>
                <a:gridCol w="1848425"/>
                <a:gridCol w="1848425"/>
              </a:tblGrid>
              <a:tr h="35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Specification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Owner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FPGA I2C 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 1 MHz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Rohan, Jacob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Oscilloscope 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10kHz 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Donavan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Oscilloscope Resolution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~0.9mV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Donavan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App Bluetooth Communication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High/Low bit change via switch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Donavan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I2C Verification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&lt; 1 MHz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Jacob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SPI Verification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&lt; 1 MHz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Jacob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MCU Check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Make sure data is processed properly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Jacob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eb58ec2bb_0_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132" name="Google Shape;132;g2feb58ec2bb_0_7"/>
          <p:cNvGraphicFramePr/>
          <p:nvPr/>
        </p:nvGraphicFramePr>
        <p:xfrm>
          <a:off x="827513" y="210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{57F47590-E292-4B10-AEAB-0B7E83010964}</a:tableStyleId>
              </a:tblPr>
              <a:tblGrid>
                <a:gridCol w="1967525"/>
                <a:gridCol w="1824600"/>
                <a:gridCol w="1848425"/>
                <a:gridCol w="1848425"/>
              </a:tblGrid>
              <a:tr h="35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Task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Specification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Result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Owner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MAX3232CPWR</a:t>
                      </a:r>
                      <a:r>
                        <a:rPr lang="en-US"/>
                        <a:t> Verification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&lt;= 3.3V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Elijah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THVD1424RGTR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Verification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&lt;= 3.3V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Elijah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Transmission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</a:t>
                      </a:r>
                      <a:r>
                        <a:rPr lang="en-US"/>
                        <a:t>ata rates: &lt;=115200 bps for RS-232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&gt;= 1 Mbps for RS-485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Elijah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Formatting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</a:t>
                      </a:r>
                      <a:r>
                        <a:rPr lang="en-US"/>
                        <a:t>eceived data matches the transmitted data with a 0% error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Elijah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Summary of Use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Problem statement: </a:t>
            </a:r>
            <a:endParaRPr sz="32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Technicians in the electronics industry have evolved to servicing customers directly for consumer products, similarly to a plumber or electrician. Often they cannot bring or access bench devices and a suitable substitute is required to complete a job in a timely manner.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 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Solution proposal: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Develop a small battery-powered instrument that connects to a smartphone that performs the function of the following bench instruments:</a:t>
            </a:r>
            <a:endParaRPr sz="1700"/>
          </a:p>
          <a:p>
            <a:pPr indent="-2476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 Serial Port Sniffer (RS-232, 485, TTL)</a:t>
            </a:r>
            <a:endParaRPr sz="1700"/>
          </a:p>
          <a:p>
            <a:pPr indent="-2476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 I2C Inspection &amp;  SPI Inspection</a:t>
            </a:r>
            <a:endParaRPr sz="1700"/>
          </a:p>
          <a:p>
            <a:pPr indent="-2476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16-channel Logic Analyzer</a:t>
            </a:r>
            <a:endParaRPr sz="1700"/>
          </a:p>
          <a:p>
            <a:pPr indent="-2476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GPIO Interface, Signal Inspector (simple low-frequency O-Scope).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Diagram of subsystems and interface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200" y="1954675"/>
            <a:ext cx="6823126" cy="452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eb7358cdd_0_0"/>
          <p:cNvSpPr txBox="1"/>
          <p:nvPr/>
        </p:nvSpPr>
        <p:spPr>
          <a:xfrm>
            <a:off x="2209800" y="9435"/>
            <a:ext cx="6629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Elijah Rodriguez</a:t>
            </a:r>
            <a:endParaRPr/>
          </a:p>
        </p:txBody>
      </p:sp>
      <p:graphicFrame>
        <p:nvGraphicFramePr>
          <p:cNvPr id="84" name="Google Shape;84;g2feb7358cdd_0_0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{517223A4-CB7B-4893-8A5E-E988C915D0B2}</a:tableStyleId>
              </a:tblPr>
              <a:tblGrid>
                <a:gridCol w="3886200"/>
                <a:gridCol w="3886200"/>
              </a:tblGrid>
              <a:tr h="778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&gt; hrs 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7925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Completed introductory subsystem project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Created schematic for serial port sniffer connected to the ESP32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65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Collaborate with Rohan </a:t>
                      </a:r>
                      <a:r>
                        <a:rPr lang="en-US" sz="1700"/>
                        <a:t>regarding</a:t>
                      </a:r>
                      <a:r>
                        <a:rPr lang="en-US" sz="1700"/>
                        <a:t> PCB design for I2C and SPI </a:t>
                      </a:r>
                      <a:endParaRPr sz="1700"/>
                    </a:p>
                    <a:p>
                      <a:pPr indent="-3365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PCB design for serial port sniffer </a:t>
                      </a:r>
                      <a:endParaRPr sz="1700"/>
                    </a:p>
                    <a:p>
                      <a:pPr indent="-3365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PCB design for the ESP32</a:t>
                      </a:r>
                      <a:endParaRPr sz="17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5" name="Google Shape;85;g2feb7358cd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800" y="3392350"/>
            <a:ext cx="4026799" cy="33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2209800" y="9435"/>
            <a:ext cx="66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and Data Processing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Rohan Bharadwaj</a:t>
            </a:r>
            <a:endParaRPr/>
          </a:p>
        </p:txBody>
      </p:sp>
      <p:graphicFrame>
        <p:nvGraphicFramePr>
          <p:cNvPr id="91" name="Google Shape;91;p5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{517223A4-CB7B-4893-8A5E-E988C915D0B2}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&gt; hrs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Completed introductory subsystem project.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Created symbol, footprint, and schematic for battery management IC.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PCB routing for battery management IC.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PCB design for FPGA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I2C and SPI for FPGA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GPIO interface for FPGA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2" name="Google Shape;9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4528525"/>
            <a:ext cx="1946525" cy="16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376" y="4299000"/>
            <a:ext cx="2880475" cy="22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eb7358cdd_0_6"/>
          <p:cNvSpPr txBox="1"/>
          <p:nvPr/>
        </p:nvSpPr>
        <p:spPr>
          <a:xfrm>
            <a:off x="2209800" y="9435"/>
            <a:ext cx="66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Transfer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Jacob Newlin</a:t>
            </a:r>
            <a:endParaRPr/>
          </a:p>
        </p:txBody>
      </p:sp>
      <p:graphicFrame>
        <p:nvGraphicFramePr>
          <p:cNvPr id="99" name="Google Shape;99;g2feb7358cdd_0_6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{517223A4-CB7B-4893-8A5E-E988C915D0B2}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&gt; hrs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Completed GPIO </a:t>
                      </a:r>
                      <a:r>
                        <a:rPr lang="en-US"/>
                        <a:t>interface</a:t>
                      </a:r>
                      <a:r>
                        <a:rPr lang="en-US"/>
                        <a:t> of ESP32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Built and Demonstrated </a:t>
                      </a:r>
                      <a:r>
                        <a:rPr lang="en-US"/>
                        <a:t>Subsystem</a:t>
                      </a:r>
                      <a:r>
                        <a:rPr lang="en-US"/>
                        <a:t> Project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Begun work on ESP32 code for data </a:t>
                      </a:r>
                      <a:r>
                        <a:rPr lang="en-US"/>
                        <a:t>acquisition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PCB design for ESP32 and memory 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Finishing code for data acquisition 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Testing ESP32 code with SPI/I2C signals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Coding FPGA for data acquisition and transfer to ESP32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Coding bluetooth transfer with the phone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0" name="Google Shape;100;g2feb7358cd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950" y="4273675"/>
            <a:ext cx="3926349" cy="356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eb7358cdd_0_12"/>
          <p:cNvSpPr txBox="1"/>
          <p:nvPr/>
        </p:nvSpPr>
        <p:spPr>
          <a:xfrm>
            <a:off x="2209800" y="9435"/>
            <a:ext cx="6629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Design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Donavan Burrow</a:t>
            </a:r>
            <a:endParaRPr/>
          </a:p>
        </p:txBody>
      </p:sp>
      <p:graphicFrame>
        <p:nvGraphicFramePr>
          <p:cNvPr id="106" name="Google Shape;106;g2feb7358cdd_0_12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{517223A4-CB7B-4893-8A5E-E988C915D0B2}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Exported Flutterflow Project into a Flutter Project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Created Basic UI layout of App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Bluetooth Implementation and testing communication to ESP32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Oscilloscope</a:t>
                      </a:r>
                      <a:r>
                        <a:rPr lang="en-US" sz="1800"/>
                        <a:t> PCB Implementation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7" name="Google Shape;107;g2feb7358cd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675" y="4010475"/>
            <a:ext cx="6278652" cy="26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5633"/>
            <a:ext cx="8839199" cy="301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75" y="1852925"/>
            <a:ext cx="8943652" cy="414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2012-01-20T14:22:33Z</dcterms:created>
  <dc:creator>Samuel Villareal</dc:creator>
</cp:coreProperties>
</file>