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219" d="100"/>
          <a:sy n="219" d="100"/>
        </p:scale>
        <p:origin x="-9340" y="-2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1D4D9-5CE1-4A90-BFEC-DCA2794E0A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258688-EFA1-4BB8-977E-10240A2C1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4A443-B36E-4B52-BFAC-FE7350749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FB4D-25A4-4008-8635-D2632B3E843C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5F06C-899D-40B6-9108-402FA2A13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7495D-6C4A-4122-9580-F4955E9FB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5CD7-486A-4A3F-8A4F-EF6245081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667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AB8B1-388B-4742-AF7B-A21DB734E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847F52-1154-4DF7-9D99-07CDCD654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E48C2-CBB9-4C60-9BDF-DD8B5B9E3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FB4D-25A4-4008-8635-D2632B3E843C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6B29D-A602-4313-85F7-F77D12BF0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6F9F9-2EC3-43ED-AB03-0A25666D3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5CD7-486A-4A3F-8A4F-EF6245081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12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C69F52-9198-408E-89D8-C89D31F1BB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FD815D-BD96-4E01-B0B3-D6B753D78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174A8-E5DF-4659-8606-EC7FCCCCA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FB4D-25A4-4008-8635-D2632B3E843C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1E558-DF7C-4DCF-94C2-75113587D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5B0F2-9C30-434B-96F9-A74505FFD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5CD7-486A-4A3F-8A4F-EF6245081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396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5C110-AF6B-4269-A066-C0B2FC8E0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320D0-DECC-4E53-A07C-6EBE30DEB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EFC6A-11DC-4917-A269-5317CD48E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FB4D-25A4-4008-8635-D2632B3E843C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FC374-2193-47ED-965E-0E4BC2BB4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48917-5EA9-4B44-9C98-927951B2A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5CD7-486A-4A3F-8A4F-EF6245081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107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D3FA6-E1FC-4679-914C-CD2A788C7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3C4F3-41A1-4219-883A-DB6C08193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17675-346B-44EB-B06B-103EEE6E5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FB4D-25A4-4008-8635-D2632B3E843C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68419-AC72-4BBB-9C64-92F079822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36A3D-2338-4CBC-870A-F2D8A884A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5CD7-486A-4A3F-8A4F-EF6245081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37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9FE53-6B2A-49E3-8692-545FF39A3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3E967-24CD-459E-AB90-7EA210DECC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320B37-7050-4A2D-ABDA-A4A1EA9F4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F75518-FC61-477D-8BF9-676ABCDA3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FB4D-25A4-4008-8635-D2632B3E843C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93194F-DE9C-423B-9A41-A880E2448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E4F21-07D0-4CDB-80CA-7C2D11E00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5CD7-486A-4A3F-8A4F-EF6245081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47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3C706-DCEF-4018-B927-BBBDE893B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5D168-9456-447B-BEDC-6E61C3FB3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E59A1-1DE9-4A5A-B1AC-0CE8BCCD2D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3A1DFB-6A9F-4798-AB30-5FDC40F56E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96F3AA-461A-4DED-8B0C-34B9A154A0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664406-28AF-4C7D-B1B6-5D2EB1357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FB4D-25A4-4008-8635-D2632B3E843C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A14DAE-CBF1-45AF-9E02-BF2C45868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C62FFD-0A4B-461A-A01F-32C277C76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5CD7-486A-4A3F-8A4F-EF6245081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41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24412-D785-42BD-A6C3-2E65C2A16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B64D16-64B0-4DA3-A905-133706F80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FB4D-25A4-4008-8635-D2632B3E843C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C3237B-C7D8-417E-97B3-C76EB3212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25594-7D4E-4EB1-B699-7768A46EC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5CD7-486A-4A3F-8A4F-EF6245081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80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C43E15-759D-4BC3-A301-14A40C870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FB4D-25A4-4008-8635-D2632B3E843C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1F190D-8E34-4392-A5B6-D1C50481F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523081-6274-4006-9F8F-F94F1654E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5CD7-486A-4A3F-8A4F-EF6245081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261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A9107-7C59-4983-81CE-0669D4D05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EB5B4-9C45-48D9-81CE-9A9637FAA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9FAA62-E606-4781-81F8-D673EC7E6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92245-F90A-47BC-82A4-C766DFC00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FB4D-25A4-4008-8635-D2632B3E843C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35778-36CC-476B-90DC-EB5E61B8F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8E77C-B0A1-42FC-8F31-AF40A6C70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5CD7-486A-4A3F-8A4F-EF6245081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628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A855A-55E4-45D4-940D-FA12B8F28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FF8BAD-1C69-49BB-985E-B4DBE19C52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D1A52C-B23E-4695-AC28-D6674C6DE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4798D4-E73E-426C-B040-11329687F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FB4D-25A4-4008-8635-D2632B3E843C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34191-EF8D-4AE7-AC6D-F72A20C29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D3F59-4B02-4D99-9195-8559B693F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5CD7-486A-4A3F-8A4F-EF6245081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232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E01729-6821-4345-9B38-53C7C29EA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40F0-2AE3-4E77-860C-1EB22E43E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7C3F5-B284-42DC-B864-3B70DD3FD7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DFB4D-25A4-4008-8635-D2632B3E843C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BDA32-713E-43EE-ACA9-520661DE91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D8657-0D1C-47A7-B580-695CA3698C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C5CD7-486A-4A3F-8A4F-EF6245081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8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9">
            <a:extLst>
              <a:ext uri="{FF2B5EF4-FFF2-40B4-BE49-F238E27FC236}">
                <a16:creationId xmlns:a16="http://schemas.microsoft.com/office/drawing/2014/main" id="{D31465B9-A843-4BCE-A8F8-5C1633449DA2}"/>
              </a:ext>
            </a:extLst>
          </p:cNvPr>
          <p:cNvGrpSpPr>
            <a:grpSpLocks/>
          </p:cNvGrpSpPr>
          <p:nvPr/>
        </p:nvGrpSpPr>
        <p:grpSpPr bwMode="auto">
          <a:xfrm>
            <a:off x="1227702" y="2279447"/>
            <a:ext cx="417512" cy="725438"/>
            <a:chOff x="480" y="2640"/>
            <a:chExt cx="288" cy="576"/>
          </a:xfrm>
        </p:grpSpPr>
        <p:sp>
          <p:nvSpPr>
            <p:cNvPr id="5" name="Oval 20">
              <a:extLst>
                <a:ext uri="{FF2B5EF4-FFF2-40B4-BE49-F238E27FC236}">
                  <a16:creationId xmlns:a16="http://schemas.microsoft.com/office/drawing/2014/main" id="{D8C1C389-605E-45B7-850D-974BB6C60E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640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6" name="Line 21">
              <a:extLst>
                <a:ext uri="{FF2B5EF4-FFF2-40B4-BE49-F238E27FC236}">
                  <a16:creationId xmlns:a16="http://schemas.microsoft.com/office/drawing/2014/main" id="{F7B64635-F493-47A2-83EE-1B1CA99889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83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Line 22">
              <a:extLst>
                <a:ext uri="{FF2B5EF4-FFF2-40B4-BE49-F238E27FC236}">
                  <a16:creationId xmlns:a16="http://schemas.microsoft.com/office/drawing/2014/main" id="{44EDE3E2-710C-4E7F-A2F3-BE45D3BFDB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" y="2928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" name="Line 23">
              <a:extLst>
                <a:ext uri="{FF2B5EF4-FFF2-40B4-BE49-F238E27FC236}">
                  <a16:creationId xmlns:a16="http://schemas.microsoft.com/office/drawing/2014/main" id="{E5BF71F4-0A68-4C82-B14D-5CF874C5B3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" y="3072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Line 24">
              <a:extLst>
                <a:ext uri="{FF2B5EF4-FFF2-40B4-BE49-F238E27FC236}">
                  <a16:creationId xmlns:a16="http://schemas.microsoft.com/office/drawing/2014/main" id="{C2347CD8-41FE-43BB-AD57-E7A3F1EF51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3072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0" name="Text Box 25">
            <a:extLst>
              <a:ext uri="{FF2B5EF4-FFF2-40B4-BE49-F238E27FC236}">
                <a16:creationId xmlns:a16="http://schemas.microsoft.com/office/drawing/2014/main" id="{75858093-F040-41C4-9933-46CFE0D87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188" y="3042470"/>
            <a:ext cx="12525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sz="1600" dirty="0">
                <a:latin typeface="+mn-lt"/>
              </a:rPr>
              <a:t>Lecturer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9AC80E99-DA80-43EB-8B2C-D6E0B82A1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6684" y="926035"/>
            <a:ext cx="4475907" cy="4370444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12" name="Line 26">
            <a:extLst>
              <a:ext uri="{FF2B5EF4-FFF2-40B4-BE49-F238E27FC236}">
                <a16:creationId xmlns:a16="http://schemas.microsoft.com/office/drawing/2014/main" id="{83CAE4A6-38C4-4D4E-B9DD-03EEB656794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4075" y="2551798"/>
            <a:ext cx="153550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725192E-F5C6-48FE-BC56-92296F27205B}"/>
              </a:ext>
            </a:extLst>
          </p:cNvPr>
          <p:cNvSpPr/>
          <p:nvPr/>
        </p:nvSpPr>
        <p:spPr>
          <a:xfrm>
            <a:off x="3673936" y="1108548"/>
            <a:ext cx="1661310" cy="77809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Login using user ID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28A4ACC-13CF-40EC-BF8C-B9330D70A5D1}"/>
              </a:ext>
            </a:extLst>
          </p:cNvPr>
          <p:cNvSpPr/>
          <p:nvPr/>
        </p:nvSpPr>
        <p:spPr>
          <a:xfrm>
            <a:off x="2744054" y="3149689"/>
            <a:ext cx="1661310" cy="77809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Edit module information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3F39422-2908-4736-839F-50E6364DBE04}"/>
              </a:ext>
            </a:extLst>
          </p:cNvPr>
          <p:cNvSpPr/>
          <p:nvPr/>
        </p:nvSpPr>
        <p:spPr>
          <a:xfrm>
            <a:off x="3673936" y="2129118"/>
            <a:ext cx="1661311" cy="77809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View module information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56A7AAA-618E-4DA8-88B4-E2834F460A1D}"/>
              </a:ext>
            </a:extLst>
          </p:cNvPr>
          <p:cNvSpPr/>
          <p:nvPr/>
        </p:nvSpPr>
        <p:spPr>
          <a:xfrm>
            <a:off x="2744054" y="4170259"/>
            <a:ext cx="1661310" cy="77809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Upload lecture slides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0F892B1-30B5-4BB9-996B-B7678E5CEF70}"/>
              </a:ext>
            </a:extLst>
          </p:cNvPr>
          <p:cNvSpPr/>
          <p:nvPr/>
        </p:nvSpPr>
        <p:spPr>
          <a:xfrm>
            <a:off x="4668897" y="3149688"/>
            <a:ext cx="1661310" cy="77809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Upload assignment</a:t>
            </a:r>
          </a:p>
        </p:txBody>
      </p:sp>
      <p:sp>
        <p:nvSpPr>
          <p:cNvPr id="19" name="Line 26">
            <a:extLst>
              <a:ext uri="{FF2B5EF4-FFF2-40B4-BE49-F238E27FC236}">
                <a16:creationId xmlns:a16="http://schemas.microsoft.com/office/drawing/2014/main" id="{6367A1D2-B22B-4A6C-85AB-33575A7D1C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4075" y="1578641"/>
            <a:ext cx="1535502" cy="64822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" name="Line 26">
            <a:extLst>
              <a:ext uri="{FF2B5EF4-FFF2-40B4-BE49-F238E27FC236}">
                <a16:creationId xmlns:a16="http://schemas.microsoft.com/office/drawing/2014/main" id="{42D1F9D4-8824-4737-9760-6258F1A9D7E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4075" y="2879997"/>
            <a:ext cx="649857" cy="46127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" name="Line 26">
            <a:extLst>
              <a:ext uri="{FF2B5EF4-FFF2-40B4-BE49-F238E27FC236}">
                <a16:creationId xmlns:a16="http://schemas.microsoft.com/office/drawing/2014/main" id="{562388B8-B7B2-490D-A728-1A2E1D53E63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4075" y="3295293"/>
            <a:ext cx="649857" cy="101089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22" name="Group 19">
            <a:extLst>
              <a:ext uri="{FF2B5EF4-FFF2-40B4-BE49-F238E27FC236}">
                <a16:creationId xmlns:a16="http://schemas.microsoft.com/office/drawing/2014/main" id="{6C9B4943-2690-4D31-AE07-1BCA887B4EFF}"/>
              </a:ext>
            </a:extLst>
          </p:cNvPr>
          <p:cNvGrpSpPr>
            <a:grpSpLocks/>
          </p:cNvGrpSpPr>
          <p:nvPr/>
        </p:nvGrpSpPr>
        <p:grpSpPr bwMode="auto">
          <a:xfrm>
            <a:off x="7437050" y="1324027"/>
            <a:ext cx="417512" cy="725438"/>
            <a:chOff x="480" y="2640"/>
            <a:chExt cx="288" cy="576"/>
          </a:xfrm>
        </p:grpSpPr>
        <p:sp>
          <p:nvSpPr>
            <p:cNvPr id="23" name="Oval 20">
              <a:extLst>
                <a:ext uri="{FF2B5EF4-FFF2-40B4-BE49-F238E27FC236}">
                  <a16:creationId xmlns:a16="http://schemas.microsoft.com/office/drawing/2014/main" id="{B57E2DAF-437B-4011-A510-FD91F578C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640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24" name="Line 21">
              <a:extLst>
                <a:ext uri="{FF2B5EF4-FFF2-40B4-BE49-F238E27FC236}">
                  <a16:creationId xmlns:a16="http://schemas.microsoft.com/office/drawing/2014/main" id="{679BBF2E-E905-4034-9884-FF81735CE1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83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5" name="Line 22">
              <a:extLst>
                <a:ext uri="{FF2B5EF4-FFF2-40B4-BE49-F238E27FC236}">
                  <a16:creationId xmlns:a16="http://schemas.microsoft.com/office/drawing/2014/main" id="{6DD1A73F-17EA-47BA-B895-DFB5C3A5B0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" y="2928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Line 23">
              <a:extLst>
                <a:ext uri="{FF2B5EF4-FFF2-40B4-BE49-F238E27FC236}">
                  <a16:creationId xmlns:a16="http://schemas.microsoft.com/office/drawing/2014/main" id="{5D561775-B8D8-4D90-B354-02DBEE3217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" y="3072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" name="Line 24">
              <a:extLst>
                <a:ext uri="{FF2B5EF4-FFF2-40B4-BE49-F238E27FC236}">
                  <a16:creationId xmlns:a16="http://schemas.microsoft.com/office/drawing/2014/main" id="{F1B11562-5520-4D1D-A7E9-26CA362532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3072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8" name="Text Box 25">
            <a:extLst>
              <a:ext uri="{FF2B5EF4-FFF2-40B4-BE49-F238E27FC236}">
                <a16:creationId xmlns:a16="http://schemas.microsoft.com/office/drawing/2014/main" id="{C7603621-1634-4097-BF1A-68E08DC42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536" y="2087050"/>
            <a:ext cx="12525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sz="1600" dirty="0">
                <a:latin typeface="+mn-lt"/>
              </a:rPr>
              <a:t>Student</a:t>
            </a:r>
          </a:p>
        </p:txBody>
      </p:sp>
      <p:sp>
        <p:nvSpPr>
          <p:cNvPr id="29" name="Line 26">
            <a:extLst>
              <a:ext uri="{FF2B5EF4-FFF2-40B4-BE49-F238E27FC236}">
                <a16:creationId xmlns:a16="http://schemas.microsoft.com/office/drawing/2014/main" id="{9D403CAE-A930-4F9B-AAAD-C29C388B97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58308" y="1875134"/>
            <a:ext cx="1535501" cy="55047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" name="Line 26">
            <a:extLst>
              <a:ext uri="{FF2B5EF4-FFF2-40B4-BE49-F238E27FC236}">
                <a16:creationId xmlns:a16="http://schemas.microsoft.com/office/drawing/2014/main" id="{392B0BAF-129C-4405-BAD2-F9C2E020B2E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89045" y="1523926"/>
            <a:ext cx="1508912" cy="37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" name="Line 26">
            <a:extLst>
              <a:ext uri="{FF2B5EF4-FFF2-40B4-BE49-F238E27FC236}">
                <a16:creationId xmlns:a16="http://schemas.microsoft.com/office/drawing/2014/main" id="{07AA0347-3A41-453F-9F46-4AAE09C31D9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0" y="2226870"/>
            <a:ext cx="997809" cy="84616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466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1E9AAF6-9F01-4516-AEF6-483A0222BFC4}"/>
              </a:ext>
            </a:extLst>
          </p:cNvPr>
          <p:cNvSpPr/>
          <p:nvPr/>
        </p:nvSpPr>
        <p:spPr>
          <a:xfrm>
            <a:off x="2492629" y="1357771"/>
            <a:ext cx="1274266" cy="375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???</a:t>
            </a:r>
          </a:p>
        </p:txBody>
      </p:sp>
      <p:grpSp>
        <p:nvGrpSpPr>
          <p:cNvPr id="6" name="Group 19">
            <a:extLst>
              <a:ext uri="{FF2B5EF4-FFF2-40B4-BE49-F238E27FC236}">
                <a16:creationId xmlns:a16="http://schemas.microsoft.com/office/drawing/2014/main" id="{24C2873A-7093-4998-9C01-61A0814EFDEC}"/>
              </a:ext>
            </a:extLst>
          </p:cNvPr>
          <p:cNvGrpSpPr>
            <a:grpSpLocks/>
          </p:cNvGrpSpPr>
          <p:nvPr/>
        </p:nvGrpSpPr>
        <p:grpSpPr bwMode="auto">
          <a:xfrm>
            <a:off x="1196929" y="1152437"/>
            <a:ext cx="417512" cy="725438"/>
            <a:chOff x="480" y="2640"/>
            <a:chExt cx="288" cy="576"/>
          </a:xfrm>
        </p:grpSpPr>
        <p:sp>
          <p:nvSpPr>
            <p:cNvPr id="7" name="Oval 20">
              <a:extLst>
                <a:ext uri="{FF2B5EF4-FFF2-40B4-BE49-F238E27FC236}">
                  <a16:creationId xmlns:a16="http://schemas.microsoft.com/office/drawing/2014/main" id="{4A0AA3E1-A80D-49D0-83A9-C491F36B5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640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8" name="Line 21">
              <a:extLst>
                <a:ext uri="{FF2B5EF4-FFF2-40B4-BE49-F238E27FC236}">
                  <a16:creationId xmlns:a16="http://schemas.microsoft.com/office/drawing/2014/main" id="{A7EEE984-4A98-41A5-B71D-160615E1BF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83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Line 22">
              <a:extLst>
                <a:ext uri="{FF2B5EF4-FFF2-40B4-BE49-F238E27FC236}">
                  <a16:creationId xmlns:a16="http://schemas.microsoft.com/office/drawing/2014/main" id="{3A8A3E4F-3C85-496A-9DCE-5F03324660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" y="2928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Line 23">
              <a:extLst>
                <a:ext uri="{FF2B5EF4-FFF2-40B4-BE49-F238E27FC236}">
                  <a16:creationId xmlns:a16="http://schemas.microsoft.com/office/drawing/2014/main" id="{7CBB13B2-C570-4675-9AC4-78C71327BD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" y="3072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Line 24">
              <a:extLst>
                <a:ext uri="{FF2B5EF4-FFF2-40B4-BE49-F238E27FC236}">
                  <a16:creationId xmlns:a16="http://schemas.microsoft.com/office/drawing/2014/main" id="{FF99A59A-3568-4A10-B054-6096AD6868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3072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2" name="Text Box 25">
            <a:extLst>
              <a:ext uri="{FF2B5EF4-FFF2-40B4-BE49-F238E27FC236}">
                <a16:creationId xmlns:a16="http://schemas.microsoft.com/office/drawing/2014/main" id="{358EF6AB-D2E6-47E5-8EE7-5A2A6DB8F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15" y="1915460"/>
            <a:ext cx="12525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sz="1600" dirty="0">
                <a:latin typeface="+mn-lt"/>
              </a:rPr>
              <a:t>User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EF3E5-9C70-42B3-B4D7-A8CB0DD02CF6}"/>
              </a:ext>
            </a:extLst>
          </p:cNvPr>
          <p:cNvSpPr/>
          <p:nvPr/>
        </p:nvSpPr>
        <p:spPr>
          <a:xfrm>
            <a:off x="4714669" y="1357771"/>
            <a:ext cx="1274266" cy="375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???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09BCA-454E-4402-9C02-662CCD177387}"/>
              </a:ext>
            </a:extLst>
          </p:cNvPr>
          <p:cNvSpPr/>
          <p:nvPr/>
        </p:nvSpPr>
        <p:spPr>
          <a:xfrm>
            <a:off x="6936709" y="1357771"/>
            <a:ext cx="1274266" cy="375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???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4839711-E601-43BB-8E5A-6C1B6E7F9B18}"/>
              </a:ext>
            </a:extLst>
          </p:cNvPr>
          <p:cNvCxnSpPr>
            <a:stCxn id="4" idx="2"/>
          </p:cNvCxnSpPr>
          <p:nvPr/>
        </p:nvCxnSpPr>
        <p:spPr>
          <a:xfrm>
            <a:off x="3129762" y="1732995"/>
            <a:ext cx="31073" cy="367867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C35957E-9CA9-4BA1-B2B5-EB1BA0C1B3E1}"/>
              </a:ext>
            </a:extLst>
          </p:cNvPr>
          <p:cNvCxnSpPr/>
          <p:nvPr/>
        </p:nvCxnSpPr>
        <p:spPr>
          <a:xfrm>
            <a:off x="5351802" y="1732995"/>
            <a:ext cx="31073" cy="367867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0C2FD1-AFB1-4C81-9B61-A32781C9AA5E}"/>
              </a:ext>
            </a:extLst>
          </p:cNvPr>
          <p:cNvCxnSpPr/>
          <p:nvPr/>
        </p:nvCxnSpPr>
        <p:spPr>
          <a:xfrm>
            <a:off x="7573842" y="1732995"/>
            <a:ext cx="31073" cy="367867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A098C06-7DEE-4E5B-A66B-B23E143E1740}"/>
              </a:ext>
            </a:extLst>
          </p:cNvPr>
          <p:cNvSpPr/>
          <p:nvPr/>
        </p:nvSpPr>
        <p:spPr>
          <a:xfrm>
            <a:off x="3052417" y="2297044"/>
            <a:ext cx="189948" cy="13561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1C424A4-02EB-4D61-B2C2-2D03D62E7338}"/>
              </a:ext>
            </a:extLst>
          </p:cNvPr>
          <p:cNvCxnSpPr>
            <a:cxnSpLocks/>
          </p:cNvCxnSpPr>
          <p:nvPr/>
        </p:nvCxnSpPr>
        <p:spPr>
          <a:xfrm>
            <a:off x="1405683" y="2305879"/>
            <a:ext cx="164673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F32A924-8336-4662-87FC-EF4F2B48232C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1405684" y="2254014"/>
            <a:ext cx="35113" cy="312117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FD64014-A4C9-4A85-AE9C-79E409918201}"/>
              </a:ext>
            </a:extLst>
          </p:cNvPr>
          <p:cNvCxnSpPr>
            <a:cxnSpLocks/>
          </p:cNvCxnSpPr>
          <p:nvPr/>
        </p:nvCxnSpPr>
        <p:spPr>
          <a:xfrm>
            <a:off x="3249799" y="2458279"/>
            <a:ext cx="423186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FFD5C20-FB0B-48F1-81FC-6A02C76EEDC2}"/>
              </a:ext>
            </a:extLst>
          </p:cNvPr>
          <p:cNvSpPr/>
          <p:nvPr/>
        </p:nvSpPr>
        <p:spPr>
          <a:xfrm>
            <a:off x="3052417" y="2305879"/>
            <a:ext cx="189948" cy="192018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3E4211-6546-455E-9B61-6F28985DCE01}"/>
              </a:ext>
            </a:extLst>
          </p:cNvPr>
          <p:cNvSpPr/>
          <p:nvPr/>
        </p:nvSpPr>
        <p:spPr>
          <a:xfrm>
            <a:off x="5272364" y="2802837"/>
            <a:ext cx="189948" cy="10491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D69BB56-94D3-47E1-8998-C9997603EC6E}"/>
              </a:ext>
            </a:extLst>
          </p:cNvPr>
          <p:cNvSpPr/>
          <p:nvPr/>
        </p:nvSpPr>
        <p:spPr>
          <a:xfrm>
            <a:off x="7494404" y="2458279"/>
            <a:ext cx="189948" cy="4130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0F6BE26-8E54-4323-9066-35D04417F9C3}"/>
              </a:ext>
            </a:extLst>
          </p:cNvPr>
          <p:cNvCxnSpPr>
            <a:cxnSpLocks/>
          </p:cNvCxnSpPr>
          <p:nvPr/>
        </p:nvCxnSpPr>
        <p:spPr>
          <a:xfrm>
            <a:off x="3242365" y="2802837"/>
            <a:ext cx="20299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C325F1A-5D21-4F99-9B4E-097C96AA0FDB}"/>
              </a:ext>
            </a:extLst>
          </p:cNvPr>
          <p:cNvCxnSpPr>
            <a:cxnSpLocks/>
          </p:cNvCxnSpPr>
          <p:nvPr/>
        </p:nvCxnSpPr>
        <p:spPr>
          <a:xfrm>
            <a:off x="5462312" y="3183564"/>
            <a:ext cx="201934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832B2D49-2C13-40B1-80E2-0463304B476C}"/>
              </a:ext>
            </a:extLst>
          </p:cNvPr>
          <p:cNvSpPr/>
          <p:nvPr/>
        </p:nvSpPr>
        <p:spPr>
          <a:xfrm>
            <a:off x="7494404" y="3183564"/>
            <a:ext cx="189948" cy="4130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8E3008E-5D2A-4CB8-AD6D-E5D23699B221}"/>
              </a:ext>
            </a:extLst>
          </p:cNvPr>
          <p:cNvCxnSpPr>
            <a:cxnSpLocks/>
          </p:cNvCxnSpPr>
          <p:nvPr/>
        </p:nvCxnSpPr>
        <p:spPr>
          <a:xfrm flipH="1">
            <a:off x="3242365" y="3851965"/>
            <a:ext cx="203000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203D1B4-81CA-4E04-BCA2-0200E6F70E7F}"/>
              </a:ext>
            </a:extLst>
          </p:cNvPr>
          <p:cNvCxnSpPr>
            <a:cxnSpLocks/>
          </p:cNvCxnSpPr>
          <p:nvPr/>
        </p:nvCxnSpPr>
        <p:spPr>
          <a:xfrm flipH="1">
            <a:off x="1440797" y="4226061"/>
            <a:ext cx="159356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 Box 25">
            <a:extLst>
              <a:ext uri="{FF2B5EF4-FFF2-40B4-BE49-F238E27FC236}">
                <a16:creationId xmlns:a16="http://schemas.microsoft.com/office/drawing/2014/main" id="{A1D86571-7651-4810-A1AA-661C8ACB4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2070" y="2305879"/>
            <a:ext cx="1252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sz="1200" dirty="0" err="1">
                <a:latin typeface="+mn-lt"/>
              </a:rPr>
              <a:t>viewEmails</a:t>
            </a:r>
            <a:r>
              <a:rPr lang="en-GB" sz="1200" dirty="0">
                <a:latin typeface="+mn-lt"/>
              </a:rPr>
              <a:t>()</a:t>
            </a:r>
          </a:p>
        </p:txBody>
      </p:sp>
      <p:sp>
        <p:nvSpPr>
          <p:cNvPr id="46" name="Text Box 25">
            <a:extLst>
              <a:ext uri="{FF2B5EF4-FFF2-40B4-BE49-F238E27FC236}">
                <a16:creationId xmlns:a16="http://schemas.microsoft.com/office/drawing/2014/main" id="{D5AD02F9-A619-4C4B-A7C1-0B23196A3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3245" y="2167379"/>
            <a:ext cx="1252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sz="1200" dirty="0" err="1">
                <a:latin typeface="+mn-lt"/>
              </a:rPr>
              <a:t>logWebRequest</a:t>
            </a:r>
            <a:r>
              <a:rPr lang="en-GB" sz="1200" dirty="0">
                <a:latin typeface="+mn-lt"/>
              </a:rPr>
              <a:t>()</a:t>
            </a:r>
          </a:p>
        </p:txBody>
      </p:sp>
      <p:sp>
        <p:nvSpPr>
          <p:cNvPr id="47" name="Text Box 25">
            <a:extLst>
              <a:ext uri="{FF2B5EF4-FFF2-40B4-BE49-F238E27FC236}">
                <a16:creationId xmlns:a16="http://schemas.microsoft.com/office/drawing/2014/main" id="{0C6F729F-64AC-4E40-A515-5795109E13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2633" y="2906565"/>
            <a:ext cx="15431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sz="1200" dirty="0" err="1">
                <a:latin typeface="+mn-lt"/>
              </a:rPr>
              <a:t>logDatabaseAccess</a:t>
            </a:r>
            <a:r>
              <a:rPr lang="en-GB" sz="1200" dirty="0">
                <a:latin typeface="+mn-lt"/>
              </a:rPr>
              <a:t>()</a:t>
            </a:r>
          </a:p>
        </p:txBody>
      </p:sp>
      <p:sp>
        <p:nvSpPr>
          <p:cNvPr id="48" name="Text Box 25">
            <a:extLst>
              <a:ext uri="{FF2B5EF4-FFF2-40B4-BE49-F238E27FC236}">
                <a16:creationId xmlns:a16="http://schemas.microsoft.com/office/drawing/2014/main" id="{DECA6048-DC98-4458-9FD7-0F0322276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3337" y="2830796"/>
            <a:ext cx="15431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sz="1200" dirty="0" err="1">
                <a:latin typeface="+mn-lt"/>
              </a:rPr>
              <a:t>selectEmails</a:t>
            </a:r>
            <a:r>
              <a:rPr lang="en-GB" sz="1200" dirty="0">
                <a:latin typeface="+mn-lt"/>
              </a:rPr>
              <a:t>()</a:t>
            </a:r>
          </a:p>
        </p:txBody>
      </p:sp>
      <p:sp>
        <p:nvSpPr>
          <p:cNvPr id="49" name="Text Box 25">
            <a:extLst>
              <a:ext uri="{FF2B5EF4-FFF2-40B4-BE49-F238E27FC236}">
                <a16:creationId xmlns:a16="http://schemas.microsoft.com/office/drawing/2014/main" id="{DA5EDEE3-2476-446A-A849-1FDF8389C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5500" y="3843423"/>
            <a:ext cx="15431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sz="1200" dirty="0" err="1">
                <a:latin typeface="+mn-lt"/>
              </a:rPr>
              <a:t>emailList</a:t>
            </a:r>
            <a:endParaRPr lang="en-GB" sz="1200" dirty="0">
              <a:latin typeface="+mn-lt"/>
            </a:endParaRPr>
          </a:p>
        </p:txBody>
      </p:sp>
      <p:sp>
        <p:nvSpPr>
          <p:cNvPr id="50" name="Text Box 25">
            <a:extLst>
              <a:ext uri="{FF2B5EF4-FFF2-40B4-BE49-F238E27FC236}">
                <a16:creationId xmlns:a16="http://schemas.microsoft.com/office/drawing/2014/main" id="{89B84F98-AEF2-40F0-A23A-11BA519A7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669" y="4269014"/>
            <a:ext cx="15431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sz="1200" dirty="0" err="1">
                <a:latin typeface="+mn-lt"/>
              </a:rPr>
              <a:t>emailListPage</a:t>
            </a:r>
            <a:endParaRPr lang="en-GB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61638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58EF7FA-4100-48F4-8BA8-FA797D67CCB4}"/>
              </a:ext>
            </a:extLst>
          </p:cNvPr>
          <p:cNvSpPr/>
          <p:nvPr/>
        </p:nvSpPr>
        <p:spPr>
          <a:xfrm>
            <a:off x="1666051" y="2991950"/>
            <a:ext cx="1211597" cy="487532"/>
          </a:xfrm>
          <a:prstGeom prst="roundRect">
            <a:avLst>
              <a:gd name="adj" fmla="val 45098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created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C701584-7A70-4977-A8C1-CE75C2F9D8B3}"/>
              </a:ext>
            </a:extLst>
          </p:cNvPr>
          <p:cNvSpPr/>
          <p:nvPr/>
        </p:nvSpPr>
        <p:spPr>
          <a:xfrm>
            <a:off x="3517263" y="2991950"/>
            <a:ext cx="1211597" cy="487532"/>
          </a:xfrm>
          <a:prstGeom prst="roundRect">
            <a:avLst>
              <a:gd name="adj" fmla="val 45098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confirmed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9C2E517-6DF8-4739-BD03-6E36EFCEECCD}"/>
              </a:ext>
            </a:extLst>
          </p:cNvPr>
          <p:cNvSpPr/>
          <p:nvPr/>
        </p:nvSpPr>
        <p:spPr>
          <a:xfrm>
            <a:off x="5368475" y="2991950"/>
            <a:ext cx="1211597" cy="487532"/>
          </a:xfrm>
          <a:prstGeom prst="roundRect">
            <a:avLst>
              <a:gd name="adj" fmla="val 45098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paid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D343ECC-A002-4228-ABC0-277FDA59B2FD}"/>
              </a:ext>
            </a:extLst>
          </p:cNvPr>
          <p:cNvSpPr/>
          <p:nvPr/>
        </p:nvSpPr>
        <p:spPr>
          <a:xfrm>
            <a:off x="7219687" y="2991950"/>
            <a:ext cx="1211597" cy="487532"/>
          </a:xfrm>
          <a:prstGeom prst="roundRect">
            <a:avLst>
              <a:gd name="adj" fmla="val 45098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dispatched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F5E709A-CF4A-4FD7-A728-332139C9BE49}"/>
              </a:ext>
            </a:extLst>
          </p:cNvPr>
          <p:cNvSpPr/>
          <p:nvPr/>
        </p:nvSpPr>
        <p:spPr>
          <a:xfrm>
            <a:off x="7215205" y="4300797"/>
            <a:ext cx="1211597" cy="487532"/>
          </a:xfrm>
          <a:prstGeom prst="roundRect">
            <a:avLst>
              <a:gd name="adj" fmla="val 45098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lost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7FBAB08-1202-4130-886F-7D2783443893}"/>
              </a:ext>
            </a:extLst>
          </p:cNvPr>
          <p:cNvSpPr/>
          <p:nvPr/>
        </p:nvSpPr>
        <p:spPr>
          <a:xfrm>
            <a:off x="5363992" y="4300797"/>
            <a:ext cx="1211597" cy="487532"/>
          </a:xfrm>
          <a:prstGeom prst="roundRect">
            <a:avLst>
              <a:gd name="adj" fmla="val 45098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delivered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F96CB78-7EA9-4E71-999F-3529304D0D3A}"/>
              </a:ext>
            </a:extLst>
          </p:cNvPr>
          <p:cNvSpPr/>
          <p:nvPr/>
        </p:nvSpPr>
        <p:spPr>
          <a:xfrm>
            <a:off x="3512779" y="4300797"/>
            <a:ext cx="1211597" cy="487532"/>
          </a:xfrm>
          <a:prstGeom prst="roundRect">
            <a:avLst>
              <a:gd name="adj" fmla="val 45098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canceled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AEEEB6D-B5C2-4E81-BE46-C01481DC2DC9}"/>
              </a:ext>
            </a:extLst>
          </p:cNvPr>
          <p:cNvSpPr/>
          <p:nvPr/>
        </p:nvSpPr>
        <p:spPr>
          <a:xfrm>
            <a:off x="2191166" y="2311763"/>
            <a:ext cx="161365" cy="1613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C8CE119-84CD-4654-963E-84EE404153A4}"/>
              </a:ext>
            </a:extLst>
          </p:cNvPr>
          <p:cNvSpPr/>
          <p:nvPr/>
        </p:nvSpPr>
        <p:spPr>
          <a:xfrm>
            <a:off x="5849050" y="5368727"/>
            <a:ext cx="240917" cy="24091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B96933B-1460-449D-A20A-80EA41BC0C55}"/>
              </a:ext>
            </a:extLst>
          </p:cNvPr>
          <p:cNvSpPr/>
          <p:nvPr/>
        </p:nvSpPr>
        <p:spPr>
          <a:xfrm>
            <a:off x="5888825" y="5408502"/>
            <a:ext cx="161365" cy="16136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C0AAD09-3121-4D83-8A18-B91D51B7E02C}"/>
              </a:ext>
            </a:extLst>
          </p:cNvPr>
          <p:cNvCxnSpPr>
            <a:cxnSpLocks/>
            <a:stCxn id="11" idx="4"/>
            <a:endCxn id="4" idx="0"/>
          </p:cNvCxnSpPr>
          <p:nvPr/>
        </p:nvCxnSpPr>
        <p:spPr>
          <a:xfrm>
            <a:off x="2271849" y="2473128"/>
            <a:ext cx="1" cy="51882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9D365E0-C226-4195-AFA4-DC2122CEEAA2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877648" y="3235716"/>
            <a:ext cx="63961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3956617-56F8-471D-B33F-C99EB1AE2535}"/>
              </a:ext>
            </a:extLst>
          </p:cNvPr>
          <p:cNvCxnSpPr>
            <a:cxnSpLocks/>
          </p:cNvCxnSpPr>
          <p:nvPr/>
        </p:nvCxnSpPr>
        <p:spPr>
          <a:xfrm>
            <a:off x="4724377" y="3235716"/>
            <a:ext cx="63961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A603566-A491-4823-B1B2-C52984CF6CA5}"/>
              </a:ext>
            </a:extLst>
          </p:cNvPr>
          <p:cNvCxnSpPr>
            <a:cxnSpLocks/>
          </p:cNvCxnSpPr>
          <p:nvPr/>
        </p:nvCxnSpPr>
        <p:spPr>
          <a:xfrm>
            <a:off x="6575589" y="3235716"/>
            <a:ext cx="63961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9BFBFE9-E6F3-476B-958B-3665C3DB284C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 flipH="1">
            <a:off x="4118578" y="3479482"/>
            <a:ext cx="4484" cy="82131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E574A6E3-4442-473D-A57D-3E08AD64EBEB}"/>
              </a:ext>
            </a:extLst>
          </p:cNvPr>
          <p:cNvCxnSpPr>
            <a:cxnSpLocks/>
          </p:cNvCxnSpPr>
          <p:nvPr/>
        </p:nvCxnSpPr>
        <p:spPr>
          <a:xfrm rot="16200000" flipH="1">
            <a:off x="2784558" y="2966776"/>
            <a:ext cx="821315" cy="1846728"/>
          </a:xfrm>
          <a:prstGeom prst="bentConnector3">
            <a:avLst>
              <a:gd name="adj1" fmla="val 3362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97B4E047-4B93-4272-8EC7-4CCF84ABA734}"/>
              </a:ext>
            </a:extLst>
          </p:cNvPr>
          <p:cNvCxnSpPr>
            <a:cxnSpLocks/>
          </p:cNvCxnSpPr>
          <p:nvPr/>
        </p:nvCxnSpPr>
        <p:spPr>
          <a:xfrm rot="5400000">
            <a:off x="4635769" y="2962292"/>
            <a:ext cx="821315" cy="1855696"/>
          </a:xfrm>
          <a:prstGeom prst="bentConnector3">
            <a:avLst>
              <a:gd name="adj1" fmla="val 33627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8AE3EBB-DF2D-44D2-B8F8-722132FF6DD2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7821004" y="3479482"/>
            <a:ext cx="4482" cy="82131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A0D3672E-A6CB-406F-A50B-7F9D10CB1B84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rot="5400000">
            <a:off x="6486982" y="2962292"/>
            <a:ext cx="821315" cy="1855695"/>
          </a:xfrm>
          <a:prstGeom prst="bentConnector3">
            <a:avLst>
              <a:gd name="adj1" fmla="val 69101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5A850E5D-0329-49CA-86BF-A1157104DE9F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rot="5400000">
            <a:off x="5679451" y="5078387"/>
            <a:ext cx="580398" cy="28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C7D80569-7F32-443A-ABD9-9AA3830E3B49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 rot="16200000" flipH="1">
            <a:off x="4753844" y="4153062"/>
            <a:ext cx="580398" cy="185093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F14E2283-C534-4920-AD14-B8A06A8F1563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rot="5400000">
            <a:off x="6605058" y="4152781"/>
            <a:ext cx="580398" cy="185149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 Box 25">
            <a:extLst>
              <a:ext uri="{FF2B5EF4-FFF2-40B4-BE49-F238E27FC236}">
                <a16:creationId xmlns:a16="http://schemas.microsoft.com/office/drawing/2014/main" id="{0E87ABC0-1DD8-4DA6-9704-817D0ECC9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7155" y="2853451"/>
            <a:ext cx="1252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sz="1200" dirty="0">
                <a:latin typeface="+mn-lt"/>
              </a:rPr>
              <a:t>confirm</a:t>
            </a:r>
          </a:p>
        </p:txBody>
      </p:sp>
      <p:sp>
        <p:nvSpPr>
          <p:cNvPr id="61" name="Text Box 25">
            <a:extLst>
              <a:ext uri="{FF2B5EF4-FFF2-40B4-BE49-F238E27FC236}">
                <a16:creationId xmlns:a16="http://schemas.microsoft.com/office/drawing/2014/main" id="{9545CB48-04DA-412D-8549-C1E5CCBC85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9307" y="2853449"/>
            <a:ext cx="1252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sz="1200" dirty="0">
                <a:latin typeface="+mn-lt"/>
              </a:rPr>
              <a:t>pay</a:t>
            </a:r>
          </a:p>
        </p:txBody>
      </p:sp>
      <p:sp>
        <p:nvSpPr>
          <p:cNvPr id="62" name="Text Box 25">
            <a:extLst>
              <a:ext uri="{FF2B5EF4-FFF2-40B4-BE49-F238E27FC236}">
                <a16:creationId xmlns:a16="http://schemas.microsoft.com/office/drawing/2014/main" id="{A6D97D23-2B18-48CC-8831-361C20C91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8988" y="2858079"/>
            <a:ext cx="1252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sz="1200" dirty="0">
                <a:latin typeface="+mn-lt"/>
              </a:rPr>
              <a:t>dispatch</a:t>
            </a:r>
          </a:p>
        </p:txBody>
      </p:sp>
      <p:sp>
        <p:nvSpPr>
          <p:cNvPr id="63" name="Text Box 25">
            <a:extLst>
              <a:ext uri="{FF2B5EF4-FFF2-40B4-BE49-F238E27FC236}">
                <a16:creationId xmlns:a16="http://schemas.microsoft.com/office/drawing/2014/main" id="{34D23615-596D-4C09-A375-0373491EE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3038" y="3849281"/>
            <a:ext cx="1252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sz="1200" dirty="0">
                <a:latin typeface="+mn-lt"/>
              </a:rPr>
              <a:t>cancel</a:t>
            </a:r>
          </a:p>
        </p:txBody>
      </p:sp>
      <p:sp>
        <p:nvSpPr>
          <p:cNvPr id="64" name="Text Box 25">
            <a:extLst>
              <a:ext uri="{FF2B5EF4-FFF2-40B4-BE49-F238E27FC236}">
                <a16:creationId xmlns:a16="http://schemas.microsoft.com/office/drawing/2014/main" id="{15803AC3-024D-406F-8802-0D42A2462D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7732" y="3584748"/>
            <a:ext cx="1252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sz="1200" dirty="0">
                <a:latin typeface="+mn-lt"/>
              </a:rPr>
              <a:t>ship</a:t>
            </a:r>
          </a:p>
        </p:txBody>
      </p:sp>
    </p:spTree>
    <p:extLst>
      <p:ext uri="{BB962C8B-B14F-4D97-AF65-F5344CB8AC3E}">
        <p14:creationId xmlns:p14="http://schemas.microsoft.com/office/powerpoint/2010/main" val="2540385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9C2E517-6DF8-4739-BD03-6E36EFCEECCD}"/>
              </a:ext>
            </a:extLst>
          </p:cNvPr>
          <p:cNvSpPr/>
          <p:nvPr/>
        </p:nvSpPr>
        <p:spPr>
          <a:xfrm>
            <a:off x="3625233" y="2817910"/>
            <a:ext cx="1211597" cy="487532"/>
          </a:xfrm>
          <a:prstGeom prst="roundRect">
            <a:avLst>
              <a:gd name="adj" fmla="val 45098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green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7FBAB08-1202-4130-886F-7D2783443893}"/>
              </a:ext>
            </a:extLst>
          </p:cNvPr>
          <p:cNvSpPr/>
          <p:nvPr/>
        </p:nvSpPr>
        <p:spPr>
          <a:xfrm>
            <a:off x="3625233" y="3862312"/>
            <a:ext cx="1211597" cy="487532"/>
          </a:xfrm>
          <a:prstGeom prst="roundRect">
            <a:avLst>
              <a:gd name="adj" fmla="val 45098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orange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AEEEB6D-B5C2-4E81-BE46-C01481DC2DC9}"/>
              </a:ext>
            </a:extLst>
          </p:cNvPr>
          <p:cNvSpPr/>
          <p:nvPr/>
        </p:nvSpPr>
        <p:spPr>
          <a:xfrm>
            <a:off x="4150348" y="2378110"/>
            <a:ext cx="161365" cy="1613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 Box 25">
            <a:extLst>
              <a:ext uri="{FF2B5EF4-FFF2-40B4-BE49-F238E27FC236}">
                <a16:creationId xmlns:a16="http://schemas.microsoft.com/office/drawing/2014/main" id="{A6D97D23-2B18-48CC-8831-361C20C91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1394" y="3410708"/>
            <a:ext cx="1252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sz="1200" dirty="0">
                <a:latin typeface="+mn-lt"/>
              </a:rPr>
              <a:t>timeout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78E77BA-8D20-4D9D-9524-992AF04618E0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4231032" y="3305442"/>
            <a:ext cx="0" cy="55687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675F7BF-16D3-4A81-AA99-132F860A0B9A}"/>
              </a:ext>
            </a:extLst>
          </p:cNvPr>
          <p:cNvCxnSpPr>
            <a:cxnSpLocks/>
            <a:stCxn id="11" idx="4"/>
            <a:endCxn id="6" idx="0"/>
          </p:cNvCxnSpPr>
          <p:nvPr/>
        </p:nvCxnSpPr>
        <p:spPr>
          <a:xfrm>
            <a:off x="4231031" y="2539475"/>
            <a:ext cx="1" cy="2784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9522B5B5-045C-4E7B-9D94-6891940CF4EA}"/>
              </a:ext>
            </a:extLst>
          </p:cNvPr>
          <p:cNvCxnSpPr>
            <a:cxnSpLocks/>
            <a:stCxn id="50" idx="3"/>
            <a:endCxn id="6" idx="3"/>
          </p:cNvCxnSpPr>
          <p:nvPr/>
        </p:nvCxnSpPr>
        <p:spPr>
          <a:xfrm flipV="1">
            <a:off x="4836829" y="3061676"/>
            <a:ext cx="1" cy="2091092"/>
          </a:xfrm>
          <a:prstGeom prst="bent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 Box 25">
            <a:extLst>
              <a:ext uri="{FF2B5EF4-FFF2-40B4-BE49-F238E27FC236}">
                <a16:creationId xmlns:a16="http://schemas.microsoft.com/office/drawing/2014/main" id="{2CF68A09-BBCB-4133-8C7B-185A1A611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3931" y="5221391"/>
            <a:ext cx="1252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sz="1200" dirty="0">
                <a:latin typeface="+mn-lt"/>
              </a:rPr>
              <a:t>timeout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DFB49164-04CE-42E6-BDD8-A4C77671EDFB}"/>
              </a:ext>
            </a:extLst>
          </p:cNvPr>
          <p:cNvSpPr/>
          <p:nvPr/>
        </p:nvSpPr>
        <p:spPr>
          <a:xfrm>
            <a:off x="3625232" y="4909002"/>
            <a:ext cx="1211597" cy="487532"/>
          </a:xfrm>
          <a:prstGeom prst="roundRect">
            <a:avLst>
              <a:gd name="adj" fmla="val 45098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red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74D17E3-6D18-48BF-9E12-704DC1821D00}"/>
              </a:ext>
            </a:extLst>
          </p:cNvPr>
          <p:cNvSpPr/>
          <p:nvPr/>
        </p:nvSpPr>
        <p:spPr>
          <a:xfrm>
            <a:off x="4110573" y="5712487"/>
            <a:ext cx="240917" cy="24091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2E350E5-9282-472D-99B6-8A1127ACCCE8}"/>
              </a:ext>
            </a:extLst>
          </p:cNvPr>
          <p:cNvSpPr/>
          <p:nvPr/>
        </p:nvSpPr>
        <p:spPr>
          <a:xfrm>
            <a:off x="4150348" y="5752262"/>
            <a:ext cx="161365" cy="16136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B977661-0B08-46D0-AF22-940A0A1FD163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>
          <a:xfrm>
            <a:off x="4231031" y="5396534"/>
            <a:ext cx="1" cy="31595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 Box 25">
            <a:extLst>
              <a:ext uri="{FF2B5EF4-FFF2-40B4-BE49-F238E27FC236}">
                <a16:creationId xmlns:a16="http://schemas.microsoft.com/office/drawing/2014/main" id="{42F5CAAE-AFDD-4B38-ADD4-FD91D3F6D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1394" y="4454549"/>
            <a:ext cx="1252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sz="1200" dirty="0">
                <a:latin typeface="+mn-lt"/>
              </a:rPr>
              <a:t>timeout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CAE7E21-F49F-4AA6-B4EB-569102C39A05}"/>
              </a:ext>
            </a:extLst>
          </p:cNvPr>
          <p:cNvCxnSpPr>
            <a:cxnSpLocks/>
          </p:cNvCxnSpPr>
          <p:nvPr/>
        </p:nvCxnSpPr>
        <p:spPr>
          <a:xfrm>
            <a:off x="4231032" y="4349283"/>
            <a:ext cx="0" cy="55687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 Box 25">
            <a:extLst>
              <a:ext uri="{FF2B5EF4-FFF2-40B4-BE49-F238E27FC236}">
                <a16:creationId xmlns:a16="http://schemas.microsoft.com/office/drawing/2014/main" id="{941C41B2-2A41-4AA0-992B-B9570BF935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2909" y="5393124"/>
            <a:ext cx="9512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sz="1200" dirty="0">
                <a:latin typeface="+mn-lt"/>
              </a:rPr>
              <a:t>off</a:t>
            </a:r>
          </a:p>
        </p:txBody>
      </p:sp>
      <p:sp>
        <p:nvSpPr>
          <p:cNvPr id="59" name="Text Box 25">
            <a:extLst>
              <a:ext uri="{FF2B5EF4-FFF2-40B4-BE49-F238E27FC236}">
                <a16:creationId xmlns:a16="http://schemas.microsoft.com/office/drawing/2014/main" id="{08A871A5-8897-4074-ADA7-FC31B095C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2255" y="2497111"/>
            <a:ext cx="1252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sz="1200" dirty="0">
                <a:latin typeface="+mn-lt"/>
              </a:rPr>
              <a:t>on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129198AD-0C60-41FF-8142-6E5BD2D80CEF}"/>
              </a:ext>
            </a:extLst>
          </p:cNvPr>
          <p:cNvSpPr/>
          <p:nvPr/>
        </p:nvSpPr>
        <p:spPr>
          <a:xfrm>
            <a:off x="8744487" y="2774109"/>
            <a:ext cx="1658838" cy="1005025"/>
          </a:xfrm>
          <a:prstGeom prst="roundRect">
            <a:avLst>
              <a:gd name="adj" fmla="val 23299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Text Box 25">
            <a:extLst>
              <a:ext uri="{FF2B5EF4-FFF2-40B4-BE49-F238E27FC236}">
                <a16:creationId xmlns:a16="http://schemas.microsoft.com/office/drawing/2014/main" id="{9A41AE4E-2545-4267-AECD-84391C687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6525" y="2814692"/>
            <a:ext cx="125253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sz="1400" b="1" dirty="0">
                <a:latin typeface="+mn-lt"/>
              </a:rPr>
              <a:t>dispatched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F3DBC0B-BD00-4301-B508-07A1796EA80B}"/>
              </a:ext>
            </a:extLst>
          </p:cNvPr>
          <p:cNvCxnSpPr>
            <a:cxnSpLocks/>
          </p:cNvCxnSpPr>
          <p:nvPr/>
        </p:nvCxnSpPr>
        <p:spPr>
          <a:xfrm flipH="1">
            <a:off x="8744487" y="3132274"/>
            <a:ext cx="1658838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 Box 25">
            <a:extLst>
              <a:ext uri="{FF2B5EF4-FFF2-40B4-BE49-F238E27FC236}">
                <a16:creationId xmlns:a16="http://schemas.microsoft.com/office/drawing/2014/main" id="{C0A18A6E-0C1B-46C7-9152-1263B6719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4069" y="3142726"/>
            <a:ext cx="17986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sz="1400" dirty="0">
                <a:latin typeface="+mn-lt"/>
              </a:rPr>
              <a:t>entry / </a:t>
            </a:r>
            <a:r>
              <a:rPr lang="en-GB" sz="1400" dirty="0" err="1">
                <a:latin typeface="+mn-lt"/>
              </a:rPr>
              <a:t>sendSms</a:t>
            </a:r>
            <a:r>
              <a:rPr lang="en-GB" sz="1400" dirty="0">
                <a:latin typeface="+mn-lt"/>
              </a:rPr>
              <a:t>()</a:t>
            </a:r>
            <a:br>
              <a:rPr lang="en-GB" sz="1400" dirty="0">
                <a:latin typeface="+mn-lt"/>
              </a:rPr>
            </a:br>
            <a:r>
              <a:rPr lang="en-GB" sz="1400" dirty="0">
                <a:latin typeface="+mn-lt"/>
              </a:rPr>
              <a:t>exit / </a:t>
            </a:r>
            <a:r>
              <a:rPr lang="en-GB" sz="1400" dirty="0" err="1">
                <a:latin typeface="+mn-lt"/>
              </a:rPr>
              <a:t>logCompleted</a:t>
            </a:r>
            <a:r>
              <a:rPr lang="en-GB" sz="1400" dirty="0">
                <a:latin typeface="+mn-lt"/>
              </a:rPr>
              <a:t>()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7C27B74C-B186-403B-ACF6-09DFCF3C4C70}"/>
              </a:ext>
            </a:extLst>
          </p:cNvPr>
          <p:cNvSpPr/>
          <p:nvPr/>
        </p:nvSpPr>
        <p:spPr>
          <a:xfrm>
            <a:off x="8138688" y="4278379"/>
            <a:ext cx="1211597" cy="487532"/>
          </a:xfrm>
          <a:prstGeom prst="roundRect">
            <a:avLst>
              <a:gd name="adj" fmla="val 45098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delivered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5EDA0D78-DB9D-4F50-A646-368F5E21E4EF}"/>
              </a:ext>
            </a:extLst>
          </p:cNvPr>
          <p:cNvSpPr/>
          <p:nvPr/>
        </p:nvSpPr>
        <p:spPr>
          <a:xfrm>
            <a:off x="9817991" y="4278379"/>
            <a:ext cx="1211597" cy="487532"/>
          </a:xfrm>
          <a:prstGeom prst="roundRect">
            <a:avLst>
              <a:gd name="adj" fmla="val 45098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partially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delivered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F71B1712-31D8-4BCB-A4EF-637C99695B0E}"/>
              </a:ext>
            </a:extLst>
          </p:cNvPr>
          <p:cNvCxnSpPr>
            <a:cxnSpLocks/>
            <a:stCxn id="65" idx="2"/>
            <a:endCxn id="70" idx="0"/>
          </p:cNvCxnSpPr>
          <p:nvPr/>
        </p:nvCxnSpPr>
        <p:spPr>
          <a:xfrm rot="5400000">
            <a:off x="8909575" y="3614047"/>
            <a:ext cx="499245" cy="82941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 Box 25">
            <a:extLst>
              <a:ext uri="{FF2B5EF4-FFF2-40B4-BE49-F238E27FC236}">
                <a16:creationId xmlns:a16="http://schemas.microsoft.com/office/drawing/2014/main" id="{C5A9E5CE-31FD-46E7-B0E4-0EBF76DA4E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2419" y="3664685"/>
            <a:ext cx="12525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sz="1200" dirty="0">
                <a:latin typeface="+mn-lt"/>
              </a:rPr>
              <a:t>delivered</a:t>
            </a:r>
            <a:br>
              <a:rPr lang="en-GB" sz="1200" dirty="0">
                <a:latin typeface="+mn-lt"/>
              </a:rPr>
            </a:br>
            <a:r>
              <a:rPr lang="en-GB" sz="1200" dirty="0">
                <a:latin typeface="+mn-lt"/>
              </a:rPr>
              <a:t>[remaining=0]</a:t>
            </a:r>
          </a:p>
        </p:txBody>
      </p: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F91480BE-E970-4583-8711-2C24A4B79574}"/>
              </a:ext>
            </a:extLst>
          </p:cNvPr>
          <p:cNvCxnSpPr>
            <a:cxnSpLocks/>
            <a:stCxn id="65" idx="2"/>
            <a:endCxn id="71" idx="0"/>
          </p:cNvCxnSpPr>
          <p:nvPr/>
        </p:nvCxnSpPr>
        <p:spPr>
          <a:xfrm rot="16200000" flipH="1">
            <a:off x="9749226" y="3603814"/>
            <a:ext cx="499245" cy="84988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 Box 25">
            <a:extLst>
              <a:ext uri="{FF2B5EF4-FFF2-40B4-BE49-F238E27FC236}">
                <a16:creationId xmlns:a16="http://schemas.microsoft.com/office/drawing/2014/main" id="{54BE1BFC-2A76-45F4-B020-7C28FAEEB9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856" y="3660667"/>
            <a:ext cx="12525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sz="1200" dirty="0">
                <a:latin typeface="+mn-lt"/>
              </a:rPr>
              <a:t>delivered</a:t>
            </a:r>
            <a:br>
              <a:rPr lang="en-GB" sz="1200" dirty="0">
                <a:latin typeface="+mn-lt"/>
              </a:rPr>
            </a:br>
            <a:r>
              <a:rPr lang="en-GB" sz="1200" dirty="0">
                <a:latin typeface="+mn-lt"/>
              </a:rPr>
              <a:t>[remaining &gt; 0]</a:t>
            </a:r>
          </a:p>
        </p:txBody>
      </p:sp>
    </p:spTree>
    <p:extLst>
      <p:ext uri="{BB962C8B-B14F-4D97-AF65-F5344CB8AC3E}">
        <p14:creationId xmlns:p14="http://schemas.microsoft.com/office/powerpoint/2010/main" val="4119475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9">
            <a:extLst>
              <a:ext uri="{FF2B5EF4-FFF2-40B4-BE49-F238E27FC236}">
                <a16:creationId xmlns:a16="http://schemas.microsoft.com/office/drawing/2014/main" id="{D31465B9-A843-4BCE-A8F8-5C1633449DA2}"/>
              </a:ext>
            </a:extLst>
          </p:cNvPr>
          <p:cNvGrpSpPr>
            <a:grpSpLocks/>
          </p:cNvGrpSpPr>
          <p:nvPr/>
        </p:nvGrpSpPr>
        <p:grpSpPr bwMode="auto">
          <a:xfrm>
            <a:off x="1227702" y="2687768"/>
            <a:ext cx="417512" cy="725438"/>
            <a:chOff x="480" y="2640"/>
            <a:chExt cx="288" cy="576"/>
          </a:xfrm>
        </p:grpSpPr>
        <p:sp>
          <p:nvSpPr>
            <p:cNvPr id="5" name="Oval 20">
              <a:extLst>
                <a:ext uri="{FF2B5EF4-FFF2-40B4-BE49-F238E27FC236}">
                  <a16:creationId xmlns:a16="http://schemas.microsoft.com/office/drawing/2014/main" id="{D8C1C389-605E-45B7-850D-974BB6C60E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640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6" name="Line 21">
              <a:extLst>
                <a:ext uri="{FF2B5EF4-FFF2-40B4-BE49-F238E27FC236}">
                  <a16:creationId xmlns:a16="http://schemas.microsoft.com/office/drawing/2014/main" id="{F7B64635-F493-47A2-83EE-1B1CA99889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83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Line 22">
              <a:extLst>
                <a:ext uri="{FF2B5EF4-FFF2-40B4-BE49-F238E27FC236}">
                  <a16:creationId xmlns:a16="http://schemas.microsoft.com/office/drawing/2014/main" id="{44EDE3E2-710C-4E7F-A2F3-BE45D3BFDB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" y="2928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" name="Line 23">
              <a:extLst>
                <a:ext uri="{FF2B5EF4-FFF2-40B4-BE49-F238E27FC236}">
                  <a16:creationId xmlns:a16="http://schemas.microsoft.com/office/drawing/2014/main" id="{E5BF71F4-0A68-4C82-B14D-5CF874C5B3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" y="3072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Line 24">
              <a:extLst>
                <a:ext uri="{FF2B5EF4-FFF2-40B4-BE49-F238E27FC236}">
                  <a16:creationId xmlns:a16="http://schemas.microsoft.com/office/drawing/2014/main" id="{C2347CD8-41FE-43BB-AD57-E7A3F1EF51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3072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0" name="Text Box 25">
            <a:extLst>
              <a:ext uri="{FF2B5EF4-FFF2-40B4-BE49-F238E27FC236}">
                <a16:creationId xmlns:a16="http://schemas.microsoft.com/office/drawing/2014/main" id="{75858093-F040-41C4-9933-46CFE0D87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188" y="3450791"/>
            <a:ext cx="12525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sz="1600" dirty="0">
                <a:latin typeface="+mn-lt"/>
              </a:rPr>
              <a:t>Lecturer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725192E-F5C6-48FE-BC56-92296F27205B}"/>
              </a:ext>
            </a:extLst>
          </p:cNvPr>
          <p:cNvSpPr/>
          <p:nvPr/>
        </p:nvSpPr>
        <p:spPr>
          <a:xfrm>
            <a:off x="2230787" y="745829"/>
            <a:ext cx="1661310" cy="77809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Upload slides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3F39422-2908-4736-839F-50E6364DBE04}"/>
              </a:ext>
            </a:extLst>
          </p:cNvPr>
          <p:cNvSpPr/>
          <p:nvPr/>
        </p:nvSpPr>
        <p:spPr>
          <a:xfrm>
            <a:off x="2263838" y="2419227"/>
            <a:ext cx="1661311" cy="77809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Upload slides from local file</a:t>
            </a:r>
          </a:p>
        </p:txBody>
      </p:sp>
      <p:sp>
        <p:nvSpPr>
          <p:cNvPr id="30" name="Line 26">
            <a:extLst>
              <a:ext uri="{FF2B5EF4-FFF2-40B4-BE49-F238E27FC236}">
                <a16:creationId xmlns:a16="http://schemas.microsoft.com/office/drawing/2014/main" id="{392B0BAF-129C-4405-BAD2-F9C2E020B2E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436455" y="1641147"/>
            <a:ext cx="0" cy="78577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32" name="Group 19">
            <a:extLst>
              <a:ext uri="{FF2B5EF4-FFF2-40B4-BE49-F238E27FC236}">
                <a16:creationId xmlns:a16="http://schemas.microsoft.com/office/drawing/2014/main" id="{1D2A7D1A-A29C-422F-A2ED-B4AEA51CEC5D}"/>
              </a:ext>
            </a:extLst>
          </p:cNvPr>
          <p:cNvGrpSpPr>
            <a:grpSpLocks/>
          </p:cNvGrpSpPr>
          <p:nvPr/>
        </p:nvGrpSpPr>
        <p:grpSpPr bwMode="auto">
          <a:xfrm>
            <a:off x="1227702" y="383110"/>
            <a:ext cx="417512" cy="725438"/>
            <a:chOff x="480" y="2640"/>
            <a:chExt cx="288" cy="576"/>
          </a:xfrm>
        </p:grpSpPr>
        <p:sp>
          <p:nvSpPr>
            <p:cNvPr id="33" name="Oval 20">
              <a:extLst>
                <a:ext uri="{FF2B5EF4-FFF2-40B4-BE49-F238E27FC236}">
                  <a16:creationId xmlns:a16="http://schemas.microsoft.com/office/drawing/2014/main" id="{463CB7A6-B5B7-439C-AF77-21FA3D126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640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34" name="Line 21">
              <a:extLst>
                <a:ext uri="{FF2B5EF4-FFF2-40B4-BE49-F238E27FC236}">
                  <a16:creationId xmlns:a16="http://schemas.microsoft.com/office/drawing/2014/main" id="{78BB9D0B-F431-4D70-95B1-EB21BA1646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83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" name="Line 22">
              <a:extLst>
                <a:ext uri="{FF2B5EF4-FFF2-40B4-BE49-F238E27FC236}">
                  <a16:creationId xmlns:a16="http://schemas.microsoft.com/office/drawing/2014/main" id="{9409573A-A44D-4AEC-9FBB-346D324749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" y="2928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" name="Line 23">
              <a:extLst>
                <a:ext uri="{FF2B5EF4-FFF2-40B4-BE49-F238E27FC236}">
                  <a16:creationId xmlns:a16="http://schemas.microsoft.com/office/drawing/2014/main" id="{E00E4F5A-D042-46F6-A348-120C232A11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" y="3072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" name="Line 24">
              <a:extLst>
                <a:ext uri="{FF2B5EF4-FFF2-40B4-BE49-F238E27FC236}">
                  <a16:creationId xmlns:a16="http://schemas.microsoft.com/office/drawing/2014/main" id="{1EB5D409-66CE-438E-BC33-63147C7CB7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3072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8" name="Text Box 25">
            <a:extLst>
              <a:ext uri="{FF2B5EF4-FFF2-40B4-BE49-F238E27FC236}">
                <a16:creationId xmlns:a16="http://schemas.microsoft.com/office/drawing/2014/main" id="{1B31E4F9-DE31-4645-BCAB-16AD13B40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188" y="1146133"/>
            <a:ext cx="12525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sz="1600" dirty="0">
                <a:latin typeface="+mn-lt"/>
              </a:rPr>
              <a:t>User</a:t>
            </a: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39411AB5-942B-40E5-9652-D5368AEE1E90}"/>
              </a:ext>
            </a:extLst>
          </p:cNvPr>
          <p:cNvSpPr/>
          <p:nvPr/>
        </p:nvSpPr>
        <p:spPr>
          <a:xfrm>
            <a:off x="1349292" y="1554859"/>
            <a:ext cx="174326" cy="16394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ine 26">
            <a:extLst>
              <a:ext uri="{FF2B5EF4-FFF2-40B4-BE49-F238E27FC236}">
                <a16:creationId xmlns:a16="http://schemas.microsoft.com/office/drawing/2014/main" id="{54ADCE43-1E81-4376-A7F7-A1876D13FF1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61443" y="1641147"/>
            <a:ext cx="0" cy="78577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37FD0A54-715F-4686-9D01-DD438F0C4605}"/>
              </a:ext>
            </a:extLst>
          </p:cNvPr>
          <p:cNvSpPr/>
          <p:nvPr/>
        </p:nvSpPr>
        <p:spPr>
          <a:xfrm>
            <a:off x="2974280" y="1554859"/>
            <a:ext cx="174326" cy="16394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1F5AA61-B5E8-42DF-AF4E-3964D0F29BDC}"/>
              </a:ext>
            </a:extLst>
          </p:cNvPr>
          <p:cNvSpPr/>
          <p:nvPr/>
        </p:nvSpPr>
        <p:spPr>
          <a:xfrm>
            <a:off x="4344190" y="745829"/>
            <a:ext cx="1661310" cy="77809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Login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30B3F6B-EA2A-4396-B671-1B6D6A42FA14}"/>
              </a:ext>
            </a:extLst>
          </p:cNvPr>
          <p:cNvSpPr/>
          <p:nvPr/>
        </p:nvSpPr>
        <p:spPr>
          <a:xfrm>
            <a:off x="4377241" y="2419227"/>
            <a:ext cx="1661311" cy="77809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Upload slides</a:t>
            </a:r>
          </a:p>
        </p:txBody>
      </p:sp>
      <p:sp>
        <p:nvSpPr>
          <p:cNvPr id="43" name="Line 26">
            <a:extLst>
              <a:ext uri="{FF2B5EF4-FFF2-40B4-BE49-F238E27FC236}">
                <a16:creationId xmlns:a16="http://schemas.microsoft.com/office/drawing/2014/main" id="{BEAE71C0-E616-4001-B212-121DA09F985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74846" y="1523926"/>
            <a:ext cx="0" cy="902993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none"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2341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7A2B0D0-5DE3-48A2-B1D9-9A0A7230ACA8}"/>
              </a:ext>
            </a:extLst>
          </p:cNvPr>
          <p:cNvSpPr/>
          <p:nvPr/>
        </p:nvSpPr>
        <p:spPr>
          <a:xfrm>
            <a:off x="1910657" y="2260153"/>
            <a:ext cx="994611" cy="375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Shape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94A249-DEA4-4616-9F97-76D05FA8CCBB}"/>
              </a:ext>
            </a:extLst>
          </p:cNvPr>
          <p:cNvSpPr/>
          <p:nvPr/>
        </p:nvSpPr>
        <p:spPr>
          <a:xfrm>
            <a:off x="473243" y="3171537"/>
            <a:ext cx="994611" cy="375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Move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3D7DBA5-337B-4834-AE3F-3E42DEBE6CD7}"/>
              </a:ext>
            </a:extLst>
          </p:cNvPr>
          <p:cNvSpPr/>
          <p:nvPr/>
        </p:nvSpPr>
        <p:spPr>
          <a:xfrm>
            <a:off x="1919706" y="3171537"/>
            <a:ext cx="994611" cy="375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Cube</a:t>
            </a:r>
          </a:p>
        </p:txBody>
      </p:sp>
      <p:sp>
        <p:nvSpPr>
          <p:cNvPr id="25" name="Line 26">
            <a:extLst>
              <a:ext uri="{FF2B5EF4-FFF2-40B4-BE49-F238E27FC236}">
                <a16:creationId xmlns:a16="http://schemas.microsoft.com/office/drawing/2014/main" id="{30D0ACF1-D9C5-424E-8439-CF795F1F84D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19272" y="2758288"/>
            <a:ext cx="0" cy="2112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D6C93B98-2570-4E57-A935-B780363ED46F}"/>
              </a:ext>
            </a:extLst>
          </p:cNvPr>
          <p:cNvSpPr/>
          <p:nvPr/>
        </p:nvSpPr>
        <p:spPr>
          <a:xfrm>
            <a:off x="2332109" y="2672000"/>
            <a:ext cx="174326" cy="16394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ine 26">
            <a:extLst>
              <a:ext uri="{FF2B5EF4-FFF2-40B4-BE49-F238E27FC236}">
                <a16:creationId xmlns:a16="http://schemas.microsoft.com/office/drawing/2014/main" id="{EDBC0109-53F1-4287-A96B-6569CD25B3EF}"/>
              </a:ext>
            </a:extLst>
          </p:cNvPr>
          <p:cNvSpPr>
            <a:spLocks noChangeShapeType="1"/>
          </p:cNvSpPr>
          <p:nvPr/>
        </p:nvSpPr>
        <p:spPr bwMode="auto">
          <a:xfrm>
            <a:off x="970548" y="2967211"/>
            <a:ext cx="289252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" name="Line 26">
            <a:extLst>
              <a:ext uri="{FF2B5EF4-FFF2-40B4-BE49-F238E27FC236}">
                <a16:creationId xmlns:a16="http://schemas.microsoft.com/office/drawing/2014/main" id="{C0B56E5A-787D-426E-8ABA-C2827ACE980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80072" y="2967210"/>
            <a:ext cx="0" cy="2112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9" name="Line 26">
            <a:extLst>
              <a:ext uri="{FF2B5EF4-FFF2-40B4-BE49-F238E27FC236}">
                <a16:creationId xmlns:a16="http://schemas.microsoft.com/office/drawing/2014/main" id="{304D15C3-B12F-4A5E-97AD-B77382D0562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17011" y="2960858"/>
            <a:ext cx="0" cy="2112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6" name="Text Box 25">
            <a:extLst>
              <a:ext uri="{FF2B5EF4-FFF2-40B4-BE49-F238E27FC236}">
                <a16:creationId xmlns:a16="http://schemas.microsoft.com/office/drawing/2014/main" id="{74AA02E4-70F1-4C86-9E7B-B5320A7C4F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5285" y="2136615"/>
            <a:ext cx="2422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sz="1600" dirty="0">
                <a:latin typeface="+mn-lt"/>
              </a:rPr>
              <a:t>1</a:t>
            </a:r>
          </a:p>
        </p:txBody>
      </p:sp>
      <p:sp>
        <p:nvSpPr>
          <p:cNvPr id="37" name="Text Box 25">
            <a:extLst>
              <a:ext uri="{FF2B5EF4-FFF2-40B4-BE49-F238E27FC236}">
                <a16:creationId xmlns:a16="http://schemas.microsoft.com/office/drawing/2014/main" id="{CFBB416C-7861-498E-96C7-8DACCC9A3C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496" y="3354527"/>
            <a:ext cx="2422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sz="1600" dirty="0">
                <a:latin typeface="+mn-lt"/>
              </a:rPr>
              <a:t>1</a:t>
            </a:r>
          </a:p>
        </p:txBody>
      </p:sp>
      <p:sp>
        <p:nvSpPr>
          <p:cNvPr id="38" name="Text Box 25">
            <a:extLst>
              <a:ext uri="{FF2B5EF4-FFF2-40B4-BE49-F238E27FC236}">
                <a16:creationId xmlns:a16="http://schemas.microsoft.com/office/drawing/2014/main" id="{774818FA-1D32-470D-BC60-DF5F8BF5D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9747" y="3372862"/>
            <a:ext cx="2422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sz="1600" dirty="0">
                <a:latin typeface="+mn-lt"/>
              </a:rPr>
              <a:t>1</a:t>
            </a:r>
          </a:p>
        </p:txBody>
      </p:sp>
      <p:sp>
        <p:nvSpPr>
          <p:cNvPr id="39" name="Text Box 25">
            <a:extLst>
              <a:ext uri="{FF2B5EF4-FFF2-40B4-BE49-F238E27FC236}">
                <a16:creationId xmlns:a16="http://schemas.microsoft.com/office/drawing/2014/main" id="{E1FEC8F5-3EFE-4FF8-B804-F1C150C0F3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8376" y="2184682"/>
            <a:ext cx="2422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sz="1600" dirty="0">
                <a:latin typeface="+mn-lt"/>
              </a:rPr>
              <a:t>*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B6D2115-75BE-4154-AE46-BC7C1E1CEB9F}"/>
              </a:ext>
            </a:extLst>
          </p:cNvPr>
          <p:cNvSpPr/>
          <p:nvPr/>
        </p:nvSpPr>
        <p:spPr>
          <a:xfrm>
            <a:off x="3366169" y="3166915"/>
            <a:ext cx="994611" cy="375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Combine</a:t>
            </a:r>
          </a:p>
        </p:txBody>
      </p:sp>
      <p:sp>
        <p:nvSpPr>
          <p:cNvPr id="41" name="Line 26">
            <a:extLst>
              <a:ext uri="{FF2B5EF4-FFF2-40B4-BE49-F238E27FC236}">
                <a16:creationId xmlns:a16="http://schemas.microsoft.com/office/drawing/2014/main" id="{07F15D7E-BBE7-4B96-9366-3D0894F7612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63070" y="2960858"/>
            <a:ext cx="0" cy="2112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F78A814F-7F08-4A74-BD74-F51FE7AD6D4F}"/>
              </a:ext>
            </a:extLst>
          </p:cNvPr>
          <p:cNvCxnSpPr>
            <a:stCxn id="40" idx="3"/>
            <a:endCxn id="22" idx="3"/>
          </p:cNvCxnSpPr>
          <p:nvPr/>
        </p:nvCxnSpPr>
        <p:spPr>
          <a:xfrm flipH="1" flipV="1">
            <a:off x="2905268" y="2447765"/>
            <a:ext cx="1455512" cy="906762"/>
          </a:xfrm>
          <a:prstGeom prst="bentConnector3">
            <a:avLst>
              <a:gd name="adj1" fmla="val -15706"/>
            </a:avLst>
          </a:prstGeom>
          <a:ln w="1905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BF974F7D-CC8D-4999-AEB3-1BF99C383E92}"/>
              </a:ext>
            </a:extLst>
          </p:cNvPr>
          <p:cNvCxnSpPr>
            <a:cxnSpLocks/>
            <a:stCxn id="23" idx="1"/>
            <a:endCxn id="22" idx="1"/>
          </p:cNvCxnSpPr>
          <p:nvPr/>
        </p:nvCxnSpPr>
        <p:spPr>
          <a:xfrm rot="10800000" flipH="1">
            <a:off x="473243" y="2447765"/>
            <a:ext cx="1437414" cy="911384"/>
          </a:xfrm>
          <a:prstGeom prst="bentConnector3">
            <a:avLst>
              <a:gd name="adj1" fmla="val -15904"/>
            </a:avLst>
          </a:prstGeom>
          <a:ln w="1905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324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E6DF3D5-F268-4315-AAD8-00E3ECC569A6}"/>
              </a:ext>
            </a:extLst>
          </p:cNvPr>
          <p:cNvSpPr/>
          <p:nvPr/>
        </p:nvSpPr>
        <p:spPr>
          <a:xfrm>
            <a:off x="1468754" y="937842"/>
            <a:ext cx="1424013" cy="2994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815F60-39D7-46CA-B37B-0C0F85CD02F2}"/>
              </a:ext>
            </a:extLst>
          </p:cNvPr>
          <p:cNvSpPr/>
          <p:nvPr/>
        </p:nvSpPr>
        <p:spPr>
          <a:xfrm>
            <a:off x="1468753" y="1237329"/>
            <a:ext cx="1424013" cy="5506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login: String</a:t>
            </a:r>
          </a:p>
          <a:p>
            <a:r>
              <a:rPr lang="en-US" sz="1200" dirty="0">
                <a:solidFill>
                  <a:schemeClr val="tx1"/>
                </a:solidFill>
              </a:rPr>
              <a:t>password: String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A72DB0-A06A-4366-935E-C4D77962FE77}"/>
              </a:ext>
            </a:extLst>
          </p:cNvPr>
          <p:cNvSpPr/>
          <p:nvPr/>
        </p:nvSpPr>
        <p:spPr>
          <a:xfrm>
            <a:off x="1468753" y="1770446"/>
            <a:ext cx="1424013" cy="3608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enroll(Module)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2116B3-3490-4393-9F92-B81D9BA3E98E}"/>
              </a:ext>
            </a:extLst>
          </p:cNvPr>
          <p:cNvSpPr/>
          <p:nvPr/>
        </p:nvSpPr>
        <p:spPr>
          <a:xfrm>
            <a:off x="1468754" y="2715086"/>
            <a:ext cx="1424013" cy="2994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Module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AB37EA8-7D14-4852-BE98-0711911C66CC}"/>
              </a:ext>
            </a:extLst>
          </p:cNvPr>
          <p:cNvSpPr/>
          <p:nvPr/>
        </p:nvSpPr>
        <p:spPr>
          <a:xfrm>
            <a:off x="1468753" y="3014573"/>
            <a:ext cx="1424013" cy="2957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id: String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1FEBD31-9FC2-47B8-A1D4-FC6FC886E352}"/>
              </a:ext>
            </a:extLst>
          </p:cNvPr>
          <p:cNvSpPr/>
          <p:nvPr/>
        </p:nvSpPr>
        <p:spPr>
          <a:xfrm>
            <a:off x="1468753" y="3310310"/>
            <a:ext cx="1424013" cy="5982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tx1"/>
                </a:solidFill>
              </a:rPr>
              <a:t>getMaterials</a:t>
            </a:r>
            <a:r>
              <a:rPr lang="en-US" sz="1200" dirty="0">
                <a:solidFill>
                  <a:schemeClr val="tx1"/>
                </a:solidFill>
              </a:rPr>
              <a:t>() 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 err="1">
                <a:solidFill>
                  <a:schemeClr val="tx1"/>
                </a:solidFill>
              </a:rPr>
              <a:t>archiveModule</a:t>
            </a:r>
            <a:r>
              <a:rPr lang="en-US" sz="1200" dirty="0">
                <a:solidFill>
                  <a:schemeClr val="tx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90582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E6DF3D5-F268-4315-AAD8-00E3ECC569A6}"/>
              </a:ext>
            </a:extLst>
          </p:cNvPr>
          <p:cNvSpPr/>
          <p:nvPr/>
        </p:nvSpPr>
        <p:spPr>
          <a:xfrm>
            <a:off x="1468754" y="937842"/>
            <a:ext cx="1424013" cy="2994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815F60-39D7-46CA-B37B-0C0F85CD02F2}"/>
              </a:ext>
            </a:extLst>
          </p:cNvPr>
          <p:cNvSpPr/>
          <p:nvPr/>
        </p:nvSpPr>
        <p:spPr>
          <a:xfrm>
            <a:off x="1468753" y="1237329"/>
            <a:ext cx="1424013" cy="5506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login: String</a:t>
            </a:r>
          </a:p>
          <a:p>
            <a:r>
              <a:rPr lang="en-US" sz="1200" dirty="0">
                <a:solidFill>
                  <a:schemeClr val="tx1"/>
                </a:solidFill>
              </a:rPr>
              <a:t>password: String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A72DB0-A06A-4366-935E-C4D77962FE77}"/>
              </a:ext>
            </a:extLst>
          </p:cNvPr>
          <p:cNvSpPr/>
          <p:nvPr/>
        </p:nvSpPr>
        <p:spPr>
          <a:xfrm>
            <a:off x="1468753" y="1770446"/>
            <a:ext cx="1424013" cy="3608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enroll(Module)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2116B3-3490-4393-9F92-B81D9BA3E98E}"/>
              </a:ext>
            </a:extLst>
          </p:cNvPr>
          <p:cNvSpPr/>
          <p:nvPr/>
        </p:nvSpPr>
        <p:spPr>
          <a:xfrm>
            <a:off x="1468754" y="2715086"/>
            <a:ext cx="1424013" cy="2994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Module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AB37EA8-7D14-4852-BE98-0711911C66CC}"/>
              </a:ext>
            </a:extLst>
          </p:cNvPr>
          <p:cNvSpPr/>
          <p:nvPr/>
        </p:nvSpPr>
        <p:spPr>
          <a:xfrm>
            <a:off x="1468753" y="3014573"/>
            <a:ext cx="1424013" cy="2957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id: String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1FEBD31-9FC2-47B8-A1D4-FC6FC886E352}"/>
              </a:ext>
            </a:extLst>
          </p:cNvPr>
          <p:cNvSpPr/>
          <p:nvPr/>
        </p:nvSpPr>
        <p:spPr>
          <a:xfrm>
            <a:off x="1468753" y="3310310"/>
            <a:ext cx="1424013" cy="5982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tx1"/>
                </a:solidFill>
              </a:rPr>
              <a:t>getMaterials</a:t>
            </a:r>
            <a:r>
              <a:rPr lang="en-US" sz="1200" dirty="0">
                <a:solidFill>
                  <a:schemeClr val="tx1"/>
                </a:solidFill>
              </a:rPr>
              <a:t>() 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 err="1">
                <a:solidFill>
                  <a:schemeClr val="tx1"/>
                </a:solidFill>
              </a:rPr>
              <a:t>archiveModule</a:t>
            </a:r>
            <a:r>
              <a:rPr lang="en-US" sz="1200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1642227-B48B-475C-B57C-CABE929B555D}"/>
              </a:ext>
            </a:extLst>
          </p:cNvPr>
          <p:cNvCxnSpPr>
            <a:stCxn id="21" idx="0"/>
            <a:endCxn id="20" idx="2"/>
          </p:cNvCxnSpPr>
          <p:nvPr/>
        </p:nvCxnSpPr>
        <p:spPr>
          <a:xfrm flipH="1" flipV="1">
            <a:off x="2180760" y="2131334"/>
            <a:ext cx="1" cy="583752"/>
          </a:xfrm>
          <a:prstGeom prst="line">
            <a:avLst/>
          </a:prstGeom>
          <a:ln w="19050">
            <a:solidFill>
              <a:schemeClr val="tx1"/>
            </a:solidFill>
            <a:head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F106B22-FF1D-4604-AA52-922EFEE4A904}"/>
              </a:ext>
            </a:extLst>
          </p:cNvPr>
          <p:cNvSpPr/>
          <p:nvPr/>
        </p:nvSpPr>
        <p:spPr>
          <a:xfrm>
            <a:off x="3568754" y="937842"/>
            <a:ext cx="1424013" cy="2994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61453A-1871-4A35-89AB-A12FDB184C1E}"/>
              </a:ext>
            </a:extLst>
          </p:cNvPr>
          <p:cNvSpPr/>
          <p:nvPr/>
        </p:nvSpPr>
        <p:spPr>
          <a:xfrm>
            <a:off x="3568753" y="1237329"/>
            <a:ext cx="1424013" cy="5506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login: String</a:t>
            </a:r>
          </a:p>
          <a:p>
            <a:r>
              <a:rPr lang="en-US" sz="1200" dirty="0">
                <a:solidFill>
                  <a:schemeClr val="tx1"/>
                </a:solidFill>
              </a:rPr>
              <a:t>password: String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AA1166-E097-46CC-B1C4-0CAF2104C339}"/>
              </a:ext>
            </a:extLst>
          </p:cNvPr>
          <p:cNvSpPr/>
          <p:nvPr/>
        </p:nvSpPr>
        <p:spPr>
          <a:xfrm>
            <a:off x="3568753" y="1770446"/>
            <a:ext cx="1424013" cy="3608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enroll(Module)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9A5A6C-78C6-4333-B786-EBEBA51719FD}"/>
              </a:ext>
            </a:extLst>
          </p:cNvPr>
          <p:cNvSpPr/>
          <p:nvPr/>
        </p:nvSpPr>
        <p:spPr>
          <a:xfrm>
            <a:off x="3568754" y="2715086"/>
            <a:ext cx="1424013" cy="2994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Student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1A80CD-598C-4B15-AC6F-FD1053AA6BB7}"/>
              </a:ext>
            </a:extLst>
          </p:cNvPr>
          <p:cNvSpPr/>
          <p:nvPr/>
        </p:nvSpPr>
        <p:spPr>
          <a:xfrm>
            <a:off x="3568753" y="3014573"/>
            <a:ext cx="1424013" cy="2957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year: Int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4B01FE-F1D2-4408-8901-575F4CC35E48}"/>
              </a:ext>
            </a:extLst>
          </p:cNvPr>
          <p:cNvSpPr/>
          <p:nvPr/>
        </p:nvSpPr>
        <p:spPr>
          <a:xfrm>
            <a:off x="3568753" y="3310310"/>
            <a:ext cx="1424013" cy="5982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tx1"/>
                </a:solidFill>
              </a:rPr>
              <a:t>getAssignments</a:t>
            </a:r>
            <a:r>
              <a:rPr lang="en-US" sz="1200" dirty="0">
                <a:solidFill>
                  <a:schemeClr val="tx1"/>
                </a:solidFill>
              </a:rPr>
              <a:t>() 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graduate(Mark)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639B3E4-4B72-4348-A7D3-C59ADA26A6EE}"/>
              </a:ext>
            </a:extLst>
          </p:cNvPr>
          <p:cNvCxnSpPr>
            <a:stCxn id="13" idx="0"/>
            <a:endCxn id="12" idx="2"/>
          </p:cNvCxnSpPr>
          <p:nvPr/>
        </p:nvCxnSpPr>
        <p:spPr>
          <a:xfrm flipH="1" flipV="1">
            <a:off x="4280760" y="2131334"/>
            <a:ext cx="1" cy="5837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D0DBBEA0-CA35-47CC-8D7F-2A12C885BE15}"/>
              </a:ext>
            </a:extLst>
          </p:cNvPr>
          <p:cNvSpPr/>
          <p:nvPr/>
        </p:nvSpPr>
        <p:spPr>
          <a:xfrm>
            <a:off x="4193596" y="2147658"/>
            <a:ext cx="174326" cy="16394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Box 25">
            <a:extLst>
              <a:ext uri="{FF2B5EF4-FFF2-40B4-BE49-F238E27FC236}">
                <a16:creationId xmlns:a16="http://schemas.microsoft.com/office/drawing/2014/main" id="{ED8A34AA-B978-425E-A54F-EE55DAE645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1456" y="2123845"/>
            <a:ext cx="2422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sz="1600" dirty="0">
                <a:latin typeface="+mn-lt"/>
              </a:rPr>
              <a:t>1</a:t>
            </a:r>
          </a:p>
        </p:txBody>
      </p:sp>
      <p:sp>
        <p:nvSpPr>
          <p:cNvPr id="23" name="Text Box 25">
            <a:extLst>
              <a:ext uri="{FF2B5EF4-FFF2-40B4-BE49-F238E27FC236}">
                <a16:creationId xmlns:a16="http://schemas.microsoft.com/office/drawing/2014/main" id="{051707BE-AD77-4B74-BDD2-8C466EDB1D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2133" y="2430821"/>
            <a:ext cx="2422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sz="1600" dirty="0">
                <a:latin typeface="+mn-lt"/>
              </a:rPr>
              <a:t>*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D465EA1-8DEB-409A-B0BE-F303C4CA8C52}"/>
              </a:ext>
            </a:extLst>
          </p:cNvPr>
          <p:cNvSpPr/>
          <p:nvPr/>
        </p:nvSpPr>
        <p:spPr>
          <a:xfrm>
            <a:off x="5755916" y="937842"/>
            <a:ext cx="1424013" cy="2994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Student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49A706E-AE1E-45D3-82F2-4DF2D49987FF}"/>
              </a:ext>
            </a:extLst>
          </p:cNvPr>
          <p:cNvSpPr/>
          <p:nvPr/>
        </p:nvSpPr>
        <p:spPr>
          <a:xfrm>
            <a:off x="5755916" y="2715086"/>
            <a:ext cx="1424013" cy="2994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Printer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8C901C6-5439-4BBC-A88D-C791B433D549}"/>
              </a:ext>
            </a:extLst>
          </p:cNvPr>
          <p:cNvSpPr/>
          <p:nvPr/>
        </p:nvSpPr>
        <p:spPr>
          <a:xfrm>
            <a:off x="5755915" y="3014573"/>
            <a:ext cx="1424013" cy="2957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location: String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FB673C-7FB9-47F0-9CAC-66C9A659EEED}"/>
              </a:ext>
            </a:extLst>
          </p:cNvPr>
          <p:cNvSpPr/>
          <p:nvPr/>
        </p:nvSpPr>
        <p:spPr>
          <a:xfrm>
            <a:off x="5755915" y="3310310"/>
            <a:ext cx="1424013" cy="5982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tx1"/>
                </a:solidFill>
              </a:rPr>
              <a:t>printDegree</a:t>
            </a:r>
            <a:r>
              <a:rPr lang="en-US" sz="1200" dirty="0">
                <a:solidFill>
                  <a:schemeClr val="tx1"/>
                </a:solidFill>
              </a:rPr>
              <a:t>(Mark) 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 err="1">
                <a:solidFill>
                  <a:schemeClr val="tx1"/>
                </a:solidFill>
              </a:rPr>
              <a:t>printExams</a:t>
            </a:r>
            <a:r>
              <a:rPr lang="en-US" sz="1200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760B996-F8E8-46EF-8B3C-AE75E08D94B1}"/>
              </a:ext>
            </a:extLst>
          </p:cNvPr>
          <p:cNvCxnSpPr>
            <a:cxnSpLocks/>
            <a:stCxn id="27" idx="0"/>
          </p:cNvCxnSpPr>
          <p:nvPr/>
        </p:nvCxnSpPr>
        <p:spPr>
          <a:xfrm flipH="1" flipV="1">
            <a:off x="6467922" y="2131334"/>
            <a:ext cx="1" cy="583752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F766564-A7E5-4DF8-93FC-93163C805901}"/>
              </a:ext>
            </a:extLst>
          </p:cNvPr>
          <p:cNvSpPr/>
          <p:nvPr/>
        </p:nvSpPr>
        <p:spPr>
          <a:xfrm>
            <a:off x="5755915" y="1233313"/>
            <a:ext cx="1424013" cy="2957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year: Int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D371938-AD8B-46DB-BD0B-DD7D7857251C}"/>
              </a:ext>
            </a:extLst>
          </p:cNvPr>
          <p:cNvSpPr/>
          <p:nvPr/>
        </p:nvSpPr>
        <p:spPr>
          <a:xfrm>
            <a:off x="5755915" y="1529050"/>
            <a:ext cx="1424013" cy="5982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tx1"/>
                </a:solidFill>
              </a:rPr>
              <a:t>getAssignments</a:t>
            </a:r>
            <a:r>
              <a:rPr lang="en-US" sz="1200" dirty="0">
                <a:solidFill>
                  <a:schemeClr val="tx1"/>
                </a:solidFill>
              </a:rPr>
              <a:t>() 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graduate(Mark)</a:t>
            </a:r>
          </a:p>
        </p:txBody>
      </p:sp>
    </p:spTree>
    <p:extLst>
      <p:ext uri="{BB962C8B-B14F-4D97-AF65-F5344CB8AC3E}">
        <p14:creationId xmlns:p14="http://schemas.microsoft.com/office/powerpoint/2010/main" val="1855992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7A2B0D0-5DE3-48A2-B1D9-9A0A7230ACA8}"/>
              </a:ext>
            </a:extLst>
          </p:cNvPr>
          <p:cNvSpPr/>
          <p:nvPr/>
        </p:nvSpPr>
        <p:spPr>
          <a:xfrm>
            <a:off x="1910657" y="2260153"/>
            <a:ext cx="994611" cy="375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Post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94A249-DEA4-4616-9F97-76D05FA8CCBB}"/>
              </a:ext>
            </a:extLst>
          </p:cNvPr>
          <p:cNvSpPr/>
          <p:nvPr/>
        </p:nvSpPr>
        <p:spPr>
          <a:xfrm>
            <a:off x="473243" y="3171537"/>
            <a:ext cx="994611" cy="375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Plain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3D7DBA5-337B-4834-AE3F-3E42DEBE6CD7}"/>
              </a:ext>
            </a:extLst>
          </p:cNvPr>
          <p:cNvSpPr/>
          <p:nvPr/>
        </p:nvSpPr>
        <p:spPr>
          <a:xfrm>
            <a:off x="1919706" y="3171537"/>
            <a:ext cx="994611" cy="375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25" name="Line 26">
            <a:extLst>
              <a:ext uri="{FF2B5EF4-FFF2-40B4-BE49-F238E27FC236}">
                <a16:creationId xmlns:a16="http://schemas.microsoft.com/office/drawing/2014/main" id="{30D0ACF1-D9C5-424E-8439-CF795F1F84D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19272" y="2758288"/>
            <a:ext cx="0" cy="2112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D6C93B98-2570-4E57-A935-B780363ED46F}"/>
              </a:ext>
            </a:extLst>
          </p:cNvPr>
          <p:cNvSpPr/>
          <p:nvPr/>
        </p:nvSpPr>
        <p:spPr>
          <a:xfrm>
            <a:off x="2332109" y="2672000"/>
            <a:ext cx="174326" cy="16394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ine 26">
            <a:extLst>
              <a:ext uri="{FF2B5EF4-FFF2-40B4-BE49-F238E27FC236}">
                <a16:creationId xmlns:a16="http://schemas.microsoft.com/office/drawing/2014/main" id="{EDBC0109-53F1-4287-A96B-6569CD25B3EF}"/>
              </a:ext>
            </a:extLst>
          </p:cNvPr>
          <p:cNvSpPr>
            <a:spLocks noChangeShapeType="1"/>
          </p:cNvSpPr>
          <p:nvPr/>
        </p:nvSpPr>
        <p:spPr bwMode="auto">
          <a:xfrm>
            <a:off x="970548" y="2967211"/>
            <a:ext cx="289252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" name="Line 26">
            <a:extLst>
              <a:ext uri="{FF2B5EF4-FFF2-40B4-BE49-F238E27FC236}">
                <a16:creationId xmlns:a16="http://schemas.microsoft.com/office/drawing/2014/main" id="{C0B56E5A-787D-426E-8ABA-C2827ACE980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80072" y="2967210"/>
            <a:ext cx="0" cy="2112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9" name="Line 26">
            <a:extLst>
              <a:ext uri="{FF2B5EF4-FFF2-40B4-BE49-F238E27FC236}">
                <a16:creationId xmlns:a16="http://schemas.microsoft.com/office/drawing/2014/main" id="{304D15C3-B12F-4A5E-97AD-B77382D0562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17011" y="2960858"/>
            <a:ext cx="0" cy="2112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B6D2115-75BE-4154-AE46-BC7C1E1CEB9F}"/>
              </a:ext>
            </a:extLst>
          </p:cNvPr>
          <p:cNvSpPr/>
          <p:nvPr/>
        </p:nvSpPr>
        <p:spPr>
          <a:xfrm>
            <a:off x="3366169" y="3166915"/>
            <a:ext cx="994611" cy="375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Link</a:t>
            </a:r>
          </a:p>
        </p:txBody>
      </p:sp>
      <p:sp>
        <p:nvSpPr>
          <p:cNvPr id="41" name="Line 26">
            <a:extLst>
              <a:ext uri="{FF2B5EF4-FFF2-40B4-BE49-F238E27FC236}">
                <a16:creationId xmlns:a16="http://schemas.microsoft.com/office/drawing/2014/main" id="{07F15D7E-BBE7-4B96-9366-3D0894F7612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63070" y="2960858"/>
            <a:ext cx="0" cy="2112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4F3E5A-BAC6-4C53-9062-D63F68B53B01}"/>
              </a:ext>
            </a:extLst>
          </p:cNvPr>
          <p:cNvSpPr/>
          <p:nvPr/>
        </p:nvSpPr>
        <p:spPr>
          <a:xfrm>
            <a:off x="3365764" y="2260153"/>
            <a:ext cx="994611" cy="375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Cache</a:t>
            </a:r>
          </a:p>
        </p:txBody>
      </p:sp>
    </p:spTree>
    <p:extLst>
      <p:ext uri="{BB962C8B-B14F-4D97-AF65-F5344CB8AC3E}">
        <p14:creationId xmlns:p14="http://schemas.microsoft.com/office/powerpoint/2010/main" val="4273280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7A2B0D0-5DE3-48A2-B1D9-9A0A7230ACA8}"/>
              </a:ext>
            </a:extLst>
          </p:cNvPr>
          <p:cNvSpPr/>
          <p:nvPr/>
        </p:nvSpPr>
        <p:spPr>
          <a:xfrm>
            <a:off x="1910657" y="2260153"/>
            <a:ext cx="994611" cy="375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Post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94A249-DEA4-4616-9F97-76D05FA8CCBB}"/>
              </a:ext>
            </a:extLst>
          </p:cNvPr>
          <p:cNvSpPr/>
          <p:nvPr/>
        </p:nvSpPr>
        <p:spPr>
          <a:xfrm>
            <a:off x="473243" y="3171537"/>
            <a:ext cx="994611" cy="375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Plain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3D7DBA5-337B-4834-AE3F-3E42DEBE6CD7}"/>
              </a:ext>
            </a:extLst>
          </p:cNvPr>
          <p:cNvSpPr/>
          <p:nvPr/>
        </p:nvSpPr>
        <p:spPr>
          <a:xfrm>
            <a:off x="1842461" y="4081998"/>
            <a:ext cx="994611" cy="375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25" name="Line 26">
            <a:extLst>
              <a:ext uri="{FF2B5EF4-FFF2-40B4-BE49-F238E27FC236}">
                <a16:creationId xmlns:a16="http://schemas.microsoft.com/office/drawing/2014/main" id="{30D0ACF1-D9C5-424E-8439-CF795F1F84D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19272" y="2758288"/>
            <a:ext cx="0" cy="2112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D6C93B98-2570-4E57-A935-B780363ED46F}"/>
              </a:ext>
            </a:extLst>
          </p:cNvPr>
          <p:cNvSpPr/>
          <p:nvPr/>
        </p:nvSpPr>
        <p:spPr>
          <a:xfrm>
            <a:off x="2332109" y="2672000"/>
            <a:ext cx="174326" cy="16394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ine 26">
            <a:extLst>
              <a:ext uri="{FF2B5EF4-FFF2-40B4-BE49-F238E27FC236}">
                <a16:creationId xmlns:a16="http://schemas.microsoft.com/office/drawing/2014/main" id="{EDBC0109-53F1-4287-A96B-6569CD25B3EF}"/>
              </a:ext>
            </a:extLst>
          </p:cNvPr>
          <p:cNvSpPr>
            <a:spLocks noChangeShapeType="1"/>
          </p:cNvSpPr>
          <p:nvPr/>
        </p:nvSpPr>
        <p:spPr bwMode="auto">
          <a:xfrm>
            <a:off x="970548" y="2967211"/>
            <a:ext cx="2145931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" name="Line 26">
            <a:extLst>
              <a:ext uri="{FF2B5EF4-FFF2-40B4-BE49-F238E27FC236}">
                <a16:creationId xmlns:a16="http://schemas.microsoft.com/office/drawing/2014/main" id="{C0B56E5A-787D-426E-8ABA-C2827ACE980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80072" y="2967210"/>
            <a:ext cx="0" cy="2112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9" name="Line 26">
            <a:extLst>
              <a:ext uri="{FF2B5EF4-FFF2-40B4-BE49-F238E27FC236}">
                <a16:creationId xmlns:a16="http://schemas.microsoft.com/office/drawing/2014/main" id="{304D15C3-B12F-4A5E-97AD-B77382D0562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339766" y="3871319"/>
            <a:ext cx="0" cy="2112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B6D2115-75BE-4154-AE46-BC7C1E1CEB9F}"/>
              </a:ext>
            </a:extLst>
          </p:cNvPr>
          <p:cNvSpPr/>
          <p:nvPr/>
        </p:nvSpPr>
        <p:spPr>
          <a:xfrm>
            <a:off x="3288924" y="4077376"/>
            <a:ext cx="994611" cy="375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Link</a:t>
            </a:r>
          </a:p>
        </p:txBody>
      </p:sp>
      <p:sp>
        <p:nvSpPr>
          <p:cNvPr id="41" name="Line 26">
            <a:extLst>
              <a:ext uri="{FF2B5EF4-FFF2-40B4-BE49-F238E27FC236}">
                <a16:creationId xmlns:a16="http://schemas.microsoft.com/office/drawing/2014/main" id="{07F15D7E-BBE7-4B96-9366-3D0894F7612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85825" y="3871319"/>
            <a:ext cx="0" cy="2112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4F3E5A-BAC6-4C53-9062-D63F68B53B01}"/>
              </a:ext>
            </a:extLst>
          </p:cNvPr>
          <p:cNvSpPr/>
          <p:nvPr/>
        </p:nvSpPr>
        <p:spPr>
          <a:xfrm>
            <a:off x="3365764" y="2260153"/>
            <a:ext cx="994611" cy="375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Cache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C7387B-32B8-444E-82DB-F419D0C95653}"/>
              </a:ext>
            </a:extLst>
          </p:cNvPr>
          <p:cNvSpPr/>
          <p:nvPr/>
        </p:nvSpPr>
        <p:spPr>
          <a:xfrm>
            <a:off x="2607864" y="3171537"/>
            <a:ext cx="994611" cy="375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MediaPost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Line 26">
            <a:extLst>
              <a:ext uri="{FF2B5EF4-FFF2-40B4-BE49-F238E27FC236}">
                <a16:creationId xmlns:a16="http://schemas.microsoft.com/office/drawing/2014/main" id="{D0CB5952-C26B-4B17-A8EE-5DB571175D0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16479" y="3669672"/>
            <a:ext cx="0" cy="2112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1645C621-79F0-4F14-A1B4-BF7EF9D45157}"/>
              </a:ext>
            </a:extLst>
          </p:cNvPr>
          <p:cNvSpPr/>
          <p:nvPr/>
        </p:nvSpPr>
        <p:spPr>
          <a:xfrm>
            <a:off x="3029316" y="3583384"/>
            <a:ext cx="174326" cy="16394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ine 26">
            <a:extLst>
              <a:ext uri="{FF2B5EF4-FFF2-40B4-BE49-F238E27FC236}">
                <a16:creationId xmlns:a16="http://schemas.microsoft.com/office/drawing/2014/main" id="{1CCE3CA8-D7C6-4DAE-8685-F8F81127A233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9765" y="3880570"/>
            <a:ext cx="1446059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" name="Line 26">
            <a:extLst>
              <a:ext uri="{FF2B5EF4-FFF2-40B4-BE49-F238E27FC236}">
                <a16:creationId xmlns:a16="http://schemas.microsoft.com/office/drawing/2014/main" id="{13129BCC-2859-4F2F-B9ED-D9A1307F915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19644" y="2957690"/>
            <a:ext cx="0" cy="2112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9FD829A-57C1-44A6-A512-AA0B2A178C92}"/>
              </a:ext>
            </a:extLst>
          </p:cNvPr>
          <p:cNvCxnSpPr>
            <a:stCxn id="18" idx="2"/>
            <a:endCxn id="13" idx="3"/>
          </p:cNvCxnSpPr>
          <p:nvPr/>
        </p:nvCxnSpPr>
        <p:spPr>
          <a:xfrm rot="5400000">
            <a:off x="3370887" y="2866966"/>
            <a:ext cx="723772" cy="260595"/>
          </a:xfrm>
          <a:prstGeom prst="bentConnector2">
            <a:avLst/>
          </a:prstGeom>
          <a:ln w="1905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25">
            <a:extLst>
              <a:ext uri="{FF2B5EF4-FFF2-40B4-BE49-F238E27FC236}">
                <a16:creationId xmlns:a16="http://schemas.microsoft.com/office/drawing/2014/main" id="{36178C68-C469-4A5B-BE82-5E2BABE4D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7517" y="2599346"/>
            <a:ext cx="2422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sz="1600" dirty="0">
                <a:latin typeface="+mn-lt"/>
              </a:rPr>
              <a:t>1</a:t>
            </a:r>
          </a:p>
        </p:txBody>
      </p:sp>
      <p:sp>
        <p:nvSpPr>
          <p:cNvPr id="21" name="Text Box 25">
            <a:extLst>
              <a:ext uri="{FF2B5EF4-FFF2-40B4-BE49-F238E27FC236}">
                <a16:creationId xmlns:a16="http://schemas.microsoft.com/office/drawing/2014/main" id="{A663D71C-3984-493D-A832-2732B2F90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6549" y="3374870"/>
            <a:ext cx="2422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sz="1600" dirty="0">
                <a:latin typeface="+mn-lt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921603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1E9AAF6-9F01-4516-AEF6-483A0222BFC4}"/>
              </a:ext>
            </a:extLst>
          </p:cNvPr>
          <p:cNvSpPr/>
          <p:nvPr/>
        </p:nvSpPr>
        <p:spPr>
          <a:xfrm>
            <a:off x="2492629" y="1357771"/>
            <a:ext cx="1274266" cy="375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System</a:t>
            </a:r>
          </a:p>
        </p:txBody>
      </p:sp>
      <p:grpSp>
        <p:nvGrpSpPr>
          <p:cNvPr id="6" name="Group 19">
            <a:extLst>
              <a:ext uri="{FF2B5EF4-FFF2-40B4-BE49-F238E27FC236}">
                <a16:creationId xmlns:a16="http://schemas.microsoft.com/office/drawing/2014/main" id="{24C2873A-7093-4998-9C01-61A0814EFDEC}"/>
              </a:ext>
            </a:extLst>
          </p:cNvPr>
          <p:cNvGrpSpPr>
            <a:grpSpLocks/>
          </p:cNvGrpSpPr>
          <p:nvPr/>
        </p:nvGrpSpPr>
        <p:grpSpPr bwMode="auto">
          <a:xfrm>
            <a:off x="1196929" y="1152437"/>
            <a:ext cx="417512" cy="725438"/>
            <a:chOff x="480" y="2640"/>
            <a:chExt cx="288" cy="576"/>
          </a:xfrm>
        </p:grpSpPr>
        <p:sp>
          <p:nvSpPr>
            <p:cNvPr id="7" name="Oval 20">
              <a:extLst>
                <a:ext uri="{FF2B5EF4-FFF2-40B4-BE49-F238E27FC236}">
                  <a16:creationId xmlns:a16="http://schemas.microsoft.com/office/drawing/2014/main" id="{4A0AA3E1-A80D-49D0-83A9-C491F36B5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640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8" name="Line 21">
              <a:extLst>
                <a:ext uri="{FF2B5EF4-FFF2-40B4-BE49-F238E27FC236}">
                  <a16:creationId xmlns:a16="http://schemas.microsoft.com/office/drawing/2014/main" id="{A7EEE984-4A98-41A5-B71D-160615E1BF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83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Line 22">
              <a:extLst>
                <a:ext uri="{FF2B5EF4-FFF2-40B4-BE49-F238E27FC236}">
                  <a16:creationId xmlns:a16="http://schemas.microsoft.com/office/drawing/2014/main" id="{3A8A3E4F-3C85-496A-9DCE-5F03324660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" y="2928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Line 23">
              <a:extLst>
                <a:ext uri="{FF2B5EF4-FFF2-40B4-BE49-F238E27FC236}">
                  <a16:creationId xmlns:a16="http://schemas.microsoft.com/office/drawing/2014/main" id="{7CBB13B2-C570-4675-9AC4-78C71327BD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" y="3072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Line 24">
              <a:extLst>
                <a:ext uri="{FF2B5EF4-FFF2-40B4-BE49-F238E27FC236}">
                  <a16:creationId xmlns:a16="http://schemas.microsoft.com/office/drawing/2014/main" id="{FF99A59A-3568-4A10-B054-6096AD6868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3072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2" name="Text Box 25">
            <a:extLst>
              <a:ext uri="{FF2B5EF4-FFF2-40B4-BE49-F238E27FC236}">
                <a16:creationId xmlns:a16="http://schemas.microsoft.com/office/drawing/2014/main" id="{358EF6AB-D2E6-47E5-8EE7-5A2A6DB8F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15" y="1915460"/>
            <a:ext cx="12525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sz="1600" dirty="0">
                <a:latin typeface="+mn-lt"/>
              </a:rPr>
              <a:t>User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4839711-E601-43BB-8E5A-6C1B6E7F9B1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129762" y="1732995"/>
            <a:ext cx="26425" cy="312837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A098C06-7DEE-4E5B-A66B-B23E143E1740}"/>
              </a:ext>
            </a:extLst>
          </p:cNvPr>
          <p:cNvSpPr/>
          <p:nvPr/>
        </p:nvSpPr>
        <p:spPr>
          <a:xfrm>
            <a:off x="3052417" y="2297044"/>
            <a:ext cx="189948" cy="13561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1C424A4-02EB-4D61-B2C2-2D03D62E7338}"/>
              </a:ext>
            </a:extLst>
          </p:cNvPr>
          <p:cNvCxnSpPr>
            <a:cxnSpLocks/>
          </p:cNvCxnSpPr>
          <p:nvPr/>
        </p:nvCxnSpPr>
        <p:spPr>
          <a:xfrm>
            <a:off x="1405683" y="2305879"/>
            <a:ext cx="164673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F32A924-8336-4662-87FC-EF4F2B48232C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1405684" y="2254014"/>
            <a:ext cx="35113" cy="260735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FFD5C20-FB0B-48F1-81FC-6A02C76EEDC2}"/>
              </a:ext>
            </a:extLst>
          </p:cNvPr>
          <p:cNvSpPr/>
          <p:nvPr/>
        </p:nvSpPr>
        <p:spPr>
          <a:xfrm>
            <a:off x="3052417" y="2305879"/>
            <a:ext cx="189948" cy="192018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203D1B4-81CA-4E04-BCA2-0200E6F70E7F}"/>
              </a:ext>
            </a:extLst>
          </p:cNvPr>
          <p:cNvCxnSpPr>
            <a:cxnSpLocks/>
          </p:cNvCxnSpPr>
          <p:nvPr/>
        </p:nvCxnSpPr>
        <p:spPr>
          <a:xfrm flipH="1">
            <a:off x="1440797" y="4226061"/>
            <a:ext cx="159356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 Box 25">
            <a:extLst>
              <a:ext uri="{FF2B5EF4-FFF2-40B4-BE49-F238E27FC236}">
                <a16:creationId xmlns:a16="http://schemas.microsoft.com/office/drawing/2014/main" id="{A1D86571-7651-4810-A1AA-661C8ACB4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2070" y="2305879"/>
            <a:ext cx="1252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sz="1200" dirty="0">
                <a:latin typeface="+mn-lt"/>
              </a:rPr>
              <a:t>request()</a:t>
            </a:r>
          </a:p>
        </p:txBody>
      </p:sp>
      <p:sp>
        <p:nvSpPr>
          <p:cNvPr id="50" name="Text Box 25">
            <a:extLst>
              <a:ext uri="{FF2B5EF4-FFF2-40B4-BE49-F238E27FC236}">
                <a16:creationId xmlns:a16="http://schemas.microsoft.com/office/drawing/2014/main" id="{89B84F98-AEF2-40F0-A23A-11BA519A7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669" y="4269014"/>
            <a:ext cx="15431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sz="1200" dirty="0">
                <a:latin typeface="+mn-lt"/>
              </a:rPr>
              <a:t>response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5D62CD8-7E76-407E-8CEF-24BB7A34A4A0}"/>
              </a:ext>
            </a:extLst>
          </p:cNvPr>
          <p:cNvCxnSpPr>
            <a:cxnSpLocks/>
          </p:cNvCxnSpPr>
          <p:nvPr/>
        </p:nvCxnSpPr>
        <p:spPr>
          <a:xfrm>
            <a:off x="6540984" y="1915460"/>
            <a:ext cx="154393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Box 25">
            <a:extLst>
              <a:ext uri="{FF2B5EF4-FFF2-40B4-BE49-F238E27FC236}">
                <a16:creationId xmlns:a16="http://schemas.microsoft.com/office/drawing/2014/main" id="{E6400CC8-A8AB-45B2-9E7E-09078066F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7696" y="1638461"/>
            <a:ext cx="1252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sz="1200" dirty="0">
                <a:latin typeface="+mn-lt"/>
              </a:rPr>
              <a:t>synchronous()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9E336E8-3ED5-4CF0-A304-C6C05FE0F084}"/>
              </a:ext>
            </a:extLst>
          </p:cNvPr>
          <p:cNvCxnSpPr>
            <a:cxnSpLocks/>
          </p:cNvCxnSpPr>
          <p:nvPr/>
        </p:nvCxnSpPr>
        <p:spPr>
          <a:xfrm>
            <a:off x="6540984" y="2721377"/>
            <a:ext cx="154393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 Box 25">
            <a:extLst>
              <a:ext uri="{FF2B5EF4-FFF2-40B4-BE49-F238E27FC236}">
                <a16:creationId xmlns:a16="http://schemas.microsoft.com/office/drawing/2014/main" id="{EA4D34E1-EB66-4EB4-A886-81121FD66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7696" y="2444378"/>
            <a:ext cx="1252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sz="1200" dirty="0">
                <a:latin typeface="+mn-lt"/>
              </a:rPr>
              <a:t>asynchronous()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7BF7C9C-D3E2-4CF1-8E33-0EBB7606AA84}"/>
              </a:ext>
            </a:extLst>
          </p:cNvPr>
          <p:cNvCxnSpPr>
            <a:cxnSpLocks/>
          </p:cNvCxnSpPr>
          <p:nvPr/>
        </p:nvCxnSpPr>
        <p:spPr>
          <a:xfrm>
            <a:off x="6540984" y="3567499"/>
            <a:ext cx="1543933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Box 25">
            <a:extLst>
              <a:ext uri="{FF2B5EF4-FFF2-40B4-BE49-F238E27FC236}">
                <a16:creationId xmlns:a16="http://schemas.microsoft.com/office/drawing/2014/main" id="{1F45B615-1357-44E4-A8AE-299568087A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7696" y="3290500"/>
            <a:ext cx="1252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sz="1200" dirty="0">
                <a:latin typeface="+mn-lt"/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1730581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1E9AAF6-9F01-4516-AEF6-483A0222BFC4}"/>
              </a:ext>
            </a:extLst>
          </p:cNvPr>
          <p:cNvSpPr/>
          <p:nvPr/>
        </p:nvSpPr>
        <p:spPr>
          <a:xfrm>
            <a:off x="2492629" y="1357771"/>
            <a:ext cx="1274266" cy="375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 Server</a:t>
            </a:r>
          </a:p>
        </p:txBody>
      </p:sp>
      <p:grpSp>
        <p:nvGrpSpPr>
          <p:cNvPr id="6" name="Group 19">
            <a:extLst>
              <a:ext uri="{FF2B5EF4-FFF2-40B4-BE49-F238E27FC236}">
                <a16:creationId xmlns:a16="http://schemas.microsoft.com/office/drawing/2014/main" id="{24C2873A-7093-4998-9C01-61A0814EFDEC}"/>
              </a:ext>
            </a:extLst>
          </p:cNvPr>
          <p:cNvGrpSpPr>
            <a:grpSpLocks/>
          </p:cNvGrpSpPr>
          <p:nvPr/>
        </p:nvGrpSpPr>
        <p:grpSpPr bwMode="auto">
          <a:xfrm>
            <a:off x="1196929" y="1152437"/>
            <a:ext cx="417512" cy="725438"/>
            <a:chOff x="480" y="2640"/>
            <a:chExt cx="288" cy="576"/>
          </a:xfrm>
        </p:grpSpPr>
        <p:sp>
          <p:nvSpPr>
            <p:cNvPr id="7" name="Oval 20">
              <a:extLst>
                <a:ext uri="{FF2B5EF4-FFF2-40B4-BE49-F238E27FC236}">
                  <a16:creationId xmlns:a16="http://schemas.microsoft.com/office/drawing/2014/main" id="{4A0AA3E1-A80D-49D0-83A9-C491F36B5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640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8" name="Line 21">
              <a:extLst>
                <a:ext uri="{FF2B5EF4-FFF2-40B4-BE49-F238E27FC236}">
                  <a16:creationId xmlns:a16="http://schemas.microsoft.com/office/drawing/2014/main" id="{A7EEE984-4A98-41A5-B71D-160615E1BF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83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Line 22">
              <a:extLst>
                <a:ext uri="{FF2B5EF4-FFF2-40B4-BE49-F238E27FC236}">
                  <a16:creationId xmlns:a16="http://schemas.microsoft.com/office/drawing/2014/main" id="{3A8A3E4F-3C85-496A-9DCE-5F03324660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" y="2928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Line 23">
              <a:extLst>
                <a:ext uri="{FF2B5EF4-FFF2-40B4-BE49-F238E27FC236}">
                  <a16:creationId xmlns:a16="http://schemas.microsoft.com/office/drawing/2014/main" id="{7CBB13B2-C570-4675-9AC4-78C71327BD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" y="3072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Line 24">
              <a:extLst>
                <a:ext uri="{FF2B5EF4-FFF2-40B4-BE49-F238E27FC236}">
                  <a16:creationId xmlns:a16="http://schemas.microsoft.com/office/drawing/2014/main" id="{FF99A59A-3568-4A10-B054-6096AD6868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3072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2" name="Text Box 25">
            <a:extLst>
              <a:ext uri="{FF2B5EF4-FFF2-40B4-BE49-F238E27FC236}">
                <a16:creationId xmlns:a16="http://schemas.microsoft.com/office/drawing/2014/main" id="{358EF6AB-D2E6-47E5-8EE7-5A2A6DB8F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15" y="1915460"/>
            <a:ext cx="12525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sz="1600" dirty="0">
                <a:latin typeface="+mn-lt"/>
              </a:rPr>
              <a:t>User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EF3E5-9C70-42B3-B4D7-A8CB0DD02CF6}"/>
              </a:ext>
            </a:extLst>
          </p:cNvPr>
          <p:cNvSpPr/>
          <p:nvPr/>
        </p:nvSpPr>
        <p:spPr>
          <a:xfrm>
            <a:off x="4714669" y="1357771"/>
            <a:ext cx="1274266" cy="375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Database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09BCA-454E-4402-9C02-662CCD177387}"/>
              </a:ext>
            </a:extLst>
          </p:cNvPr>
          <p:cNvSpPr/>
          <p:nvPr/>
        </p:nvSpPr>
        <p:spPr>
          <a:xfrm>
            <a:off x="6936709" y="1357771"/>
            <a:ext cx="1274266" cy="375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Logger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4839711-E601-43BB-8E5A-6C1B6E7F9B18}"/>
              </a:ext>
            </a:extLst>
          </p:cNvPr>
          <p:cNvCxnSpPr>
            <a:stCxn id="4" idx="2"/>
          </p:cNvCxnSpPr>
          <p:nvPr/>
        </p:nvCxnSpPr>
        <p:spPr>
          <a:xfrm>
            <a:off x="3129762" y="1732995"/>
            <a:ext cx="31073" cy="367867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C35957E-9CA9-4BA1-B2B5-EB1BA0C1B3E1}"/>
              </a:ext>
            </a:extLst>
          </p:cNvPr>
          <p:cNvCxnSpPr/>
          <p:nvPr/>
        </p:nvCxnSpPr>
        <p:spPr>
          <a:xfrm>
            <a:off x="5351802" y="1732995"/>
            <a:ext cx="31073" cy="367867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0C2FD1-AFB1-4C81-9B61-A32781C9AA5E}"/>
              </a:ext>
            </a:extLst>
          </p:cNvPr>
          <p:cNvCxnSpPr/>
          <p:nvPr/>
        </p:nvCxnSpPr>
        <p:spPr>
          <a:xfrm>
            <a:off x="7573842" y="1732995"/>
            <a:ext cx="31073" cy="367867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A098C06-7DEE-4E5B-A66B-B23E143E1740}"/>
              </a:ext>
            </a:extLst>
          </p:cNvPr>
          <p:cNvSpPr/>
          <p:nvPr/>
        </p:nvSpPr>
        <p:spPr>
          <a:xfrm>
            <a:off x="3052417" y="2297044"/>
            <a:ext cx="189948" cy="13561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1C424A4-02EB-4D61-B2C2-2D03D62E7338}"/>
              </a:ext>
            </a:extLst>
          </p:cNvPr>
          <p:cNvCxnSpPr>
            <a:cxnSpLocks/>
          </p:cNvCxnSpPr>
          <p:nvPr/>
        </p:nvCxnSpPr>
        <p:spPr>
          <a:xfrm>
            <a:off x="1405683" y="2305879"/>
            <a:ext cx="164673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F32A924-8336-4662-87FC-EF4F2B48232C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1405684" y="2254014"/>
            <a:ext cx="35113" cy="312117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FD64014-A4C9-4A85-AE9C-79E409918201}"/>
              </a:ext>
            </a:extLst>
          </p:cNvPr>
          <p:cNvCxnSpPr>
            <a:cxnSpLocks/>
          </p:cNvCxnSpPr>
          <p:nvPr/>
        </p:nvCxnSpPr>
        <p:spPr>
          <a:xfrm>
            <a:off x="3249799" y="2458279"/>
            <a:ext cx="423186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FFD5C20-FB0B-48F1-81FC-6A02C76EEDC2}"/>
              </a:ext>
            </a:extLst>
          </p:cNvPr>
          <p:cNvSpPr/>
          <p:nvPr/>
        </p:nvSpPr>
        <p:spPr>
          <a:xfrm>
            <a:off x="3052417" y="2305879"/>
            <a:ext cx="189948" cy="192018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3E4211-6546-455E-9B61-6F28985DCE01}"/>
              </a:ext>
            </a:extLst>
          </p:cNvPr>
          <p:cNvSpPr/>
          <p:nvPr/>
        </p:nvSpPr>
        <p:spPr>
          <a:xfrm>
            <a:off x="5272364" y="2802837"/>
            <a:ext cx="189948" cy="10491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D69BB56-94D3-47E1-8998-C9997603EC6E}"/>
              </a:ext>
            </a:extLst>
          </p:cNvPr>
          <p:cNvSpPr/>
          <p:nvPr/>
        </p:nvSpPr>
        <p:spPr>
          <a:xfrm>
            <a:off x="7494404" y="2458279"/>
            <a:ext cx="189948" cy="4130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0F6BE26-8E54-4323-9066-35D04417F9C3}"/>
              </a:ext>
            </a:extLst>
          </p:cNvPr>
          <p:cNvCxnSpPr>
            <a:cxnSpLocks/>
          </p:cNvCxnSpPr>
          <p:nvPr/>
        </p:nvCxnSpPr>
        <p:spPr>
          <a:xfrm>
            <a:off x="3242365" y="2802837"/>
            <a:ext cx="20299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C325F1A-5D21-4F99-9B4E-097C96AA0FDB}"/>
              </a:ext>
            </a:extLst>
          </p:cNvPr>
          <p:cNvCxnSpPr>
            <a:cxnSpLocks/>
          </p:cNvCxnSpPr>
          <p:nvPr/>
        </p:nvCxnSpPr>
        <p:spPr>
          <a:xfrm>
            <a:off x="5462312" y="3183564"/>
            <a:ext cx="201934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832B2D49-2C13-40B1-80E2-0463304B476C}"/>
              </a:ext>
            </a:extLst>
          </p:cNvPr>
          <p:cNvSpPr/>
          <p:nvPr/>
        </p:nvSpPr>
        <p:spPr>
          <a:xfrm>
            <a:off x="7494404" y="3183564"/>
            <a:ext cx="189948" cy="4130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8E3008E-5D2A-4CB8-AD6D-E5D23699B221}"/>
              </a:ext>
            </a:extLst>
          </p:cNvPr>
          <p:cNvCxnSpPr>
            <a:cxnSpLocks/>
          </p:cNvCxnSpPr>
          <p:nvPr/>
        </p:nvCxnSpPr>
        <p:spPr>
          <a:xfrm flipH="1">
            <a:off x="3242365" y="3851965"/>
            <a:ext cx="203000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203D1B4-81CA-4E04-BCA2-0200E6F70E7F}"/>
              </a:ext>
            </a:extLst>
          </p:cNvPr>
          <p:cNvCxnSpPr>
            <a:cxnSpLocks/>
          </p:cNvCxnSpPr>
          <p:nvPr/>
        </p:nvCxnSpPr>
        <p:spPr>
          <a:xfrm flipH="1">
            <a:off x="1440797" y="4226061"/>
            <a:ext cx="159356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 Box 25">
            <a:extLst>
              <a:ext uri="{FF2B5EF4-FFF2-40B4-BE49-F238E27FC236}">
                <a16:creationId xmlns:a16="http://schemas.microsoft.com/office/drawing/2014/main" id="{A1D86571-7651-4810-A1AA-661C8ACB4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2070" y="2305879"/>
            <a:ext cx="1252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sz="1200" dirty="0" err="1">
                <a:latin typeface="+mn-lt"/>
              </a:rPr>
              <a:t>viewEmails</a:t>
            </a:r>
            <a:r>
              <a:rPr lang="en-GB" sz="1200" dirty="0">
                <a:latin typeface="+mn-lt"/>
              </a:rPr>
              <a:t>()</a:t>
            </a:r>
          </a:p>
        </p:txBody>
      </p:sp>
      <p:sp>
        <p:nvSpPr>
          <p:cNvPr id="46" name="Text Box 25">
            <a:extLst>
              <a:ext uri="{FF2B5EF4-FFF2-40B4-BE49-F238E27FC236}">
                <a16:creationId xmlns:a16="http://schemas.microsoft.com/office/drawing/2014/main" id="{D5AD02F9-A619-4C4B-A7C1-0B23196A3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3245" y="2167379"/>
            <a:ext cx="1252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sz="1200" dirty="0" err="1">
                <a:latin typeface="+mn-lt"/>
              </a:rPr>
              <a:t>logWebRequest</a:t>
            </a:r>
            <a:r>
              <a:rPr lang="en-GB" sz="1200" dirty="0">
                <a:latin typeface="+mn-lt"/>
              </a:rPr>
              <a:t>()</a:t>
            </a:r>
          </a:p>
        </p:txBody>
      </p:sp>
      <p:sp>
        <p:nvSpPr>
          <p:cNvPr id="47" name="Text Box 25">
            <a:extLst>
              <a:ext uri="{FF2B5EF4-FFF2-40B4-BE49-F238E27FC236}">
                <a16:creationId xmlns:a16="http://schemas.microsoft.com/office/drawing/2014/main" id="{0C6F729F-64AC-4E40-A515-5795109E13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2633" y="2906565"/>
            <a:ext cx="15431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sz="1200" dirty="0" err="1">
                <a:latin typeface="+mn-lt"/>
              </a:rPr>
              <a:t>logDatabaseAccess</a:t>
            </a:r>
            <a:r>
              <a:rPr lang="en-GB" sz="1200" dirty="0">
                <a:latin typeface="+mn-lt"/>
              </a:rPr>
              <a:t>()</a:t>
            </a:r>
          </a:p>
        </p:txBody>
      </p:sp>
      <p:sp>
        <p:nvSpPr>
          <p:cNvPr id="48" name="Text Box 25">
            <a:extLst>
              <a:ext uri="{FF2B5EF4-FFF2-40B4-BE49-F238E27FC236}">
                <a16:creationId xmlns:a16="http://schemas.microsoft.com/office/drawing/2014/main" id="{DECA6048-DC98-4458-9FD7-0F0322276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3337" y="2830796"/>
            <a:ext cx="15431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sz="1200" dirty="0" err="1">
                <a:latin typeface="+mn-lt"/>
              </a:rPr>
              <a:t>selectEmails</a:t>
            </a:r>
            <a:r>
              <a:rPr lang="en-GB" sz="1200" dirty="0">
                <a:latin typeface="+mn-lt"/>
              </a:rPr>
              <a:t>()</a:t>
            </a:r>
          </a:p>
        </p:txBody>
      </p:sp>
      <p:sp>
        <p:nvSpPr>
          <p:cNvPr id="49" name="Text Box 25">
            <a:extLst>
              <a:ext uri="{FF2B5EF4-FFF2-40B4-BE49-F238E27FC236}">
                <a16:creationId xmlns:a16="http://schemas.microsoft.com/office/drawing/2014/main" id="{DA5EDEE3-2476-446A-A849-1FDF8389C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5500" y="3843423"/>
            <a:ext cx="15431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sz="1200" dirty="0" err="1">
                <a:latin typeface="+mn-lt"/>
              </a:rPr>
              <a:t>emailList</a:t>
            </a:r>
            <a:endParaRPr lang="en-GB" sz="1200" dirty="0">
              <a:latin typeface="+mn-lt"/>
            </a:endParaRPr>
          </a:p>
        </p:txBody>
      </p:sp>
      <p:sp>
        <p:nvSpPr>
          <p:cNvPr id="50" name="Text Box 25">
            <a:extLst>
              <a:ext uri="{FF2B5EF4-FFF2-40B4-BE49-F238E27FC236}">
                <a16:creationId xmlns:a16="http://schemas.microsoft.com/office/drawing/2014/main" id="{89B84F98-AEF2-40F0-A23A-11BA519A7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669" y="4269014"/>
            <a:ext cx="15431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sz="1200" dirty="0" err="1">
                <a:latin typeface="+mn-lt"/>
              </a:rPr>
              <a:t>emailListPage</a:t>
            </a:r>
            <a:endParaRPr lang="en-GB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37801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2303</TotalTime>
  <Words>185</Words>
  <Application>Microsoft Office PowerPoint</Application>
  <PresentationFormat>Widescreen</PresentationFormat>
  <Paragraphs>116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Tomas Petricek</dc:creator>
  <cp:lastModifiedBy>Tomas Petricek</cp:lastModifiedBy>
  <cp:revision>22</cp:revision>
  <dcterms:created xsi:type="dcterms:W3CDTF">2019-01-18T18:40:12Z</dcterms:created>
  <dcterms:modified xsi:type="dcterms:W3CDTF">2019-02-03T22:27:13Z</dcterms:modified>
</cp:coreProperties>
</file>