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94" d="100"/>
          <a:sy n="94" d="100"/>
        </p:scale>
        <p:origin x="9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079B-F4D4-4596-B7B6-562F23CD7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5BD36-9A81-4DC7-85BD-92CBBDF61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45252-28E2-4836-80AE-31B227FB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872-756E-4185-AFB0-F4ACC864CE89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E3A0A-FB12-40F3-A278-9338EB0E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5B30E-08E0-4C53-8246-882AAE39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F091-E243-47A2-9130-87AF6CB67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15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4234-9248-4B84-A047-BF5FD691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8D92F-FAE9-4FDC-BE74-2F60BD628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77EE2-1A4C-482E-9EF3-41829F4C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872-756E-4185-AFB0-F4ACC864CE89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1300-DBCF-4E8B-A06C-B5639BCC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024CE-1AEA-4CBD-9AA0-20D286B4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F091-E243-47A2-9130-87AF6CB67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48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16488-4500-4E0F-A16A-D438F7BD4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6F051-024D-4BAE-BA45-8C3365300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20180-DEC0-4FFF-961D-6F12FB9D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872-756E-4185-AFB0-F4ACC864CE89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D6FA6-101F-4A46-A875-26E01C7E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1391-04DC-4CD4-8915-DD35D90E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F091-E243-47A2-9130-87AF6CB67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83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3506-2653-4B26-9BFA-B68AB1A8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35460-21C9-41F5-A3E6-A3596E914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CF43C-21C5-4E35-8B1F-19D6EFE5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872-756E-4185-AFB0-F4ACC864CE89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994EA-10E4-4FC9-90BF-81B8DBF7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5D701-44F4-4B29-B2D6-8EB3D406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F091-E243-47A2-9130-87AF6CB67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79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F8A8-8263-46E9-BC7C-03A7BE06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CD724-F0F6-49F0-B2BE-1C638A6B1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123E7-BDB8-41B0-98EF-B094773E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872-756E-4185-AFB0-F4ACC864CE89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D5E2-CE12-4986-9B41-CB4FBD0D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25E0C-1DEE-4102-A3E0-61233B63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F091-E243-47A2-9130-87AF6CB67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88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8664-E0DA-4B00-B0C9-F2AA977E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2AAA-3E31-459A-ACB8-DF238B36A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52F95-5CB3-4F19-8D80-3E4E93501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7493F-6386-4BDD-B15D-2BCD65D9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872-756E-4185-AFB0-F4ACC864CE89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1D75B-A2C0-4E05-B7E5-90BB1B30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CD027-8789-4756-9363-C834DD97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F091-E243-47A2-9130-87AF6CB67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8C5F-BBFF-4FA2-9740-05A36F7A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032C4-D5BA-42A8-BDF6-9135EF34E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2F2E0-46D1-4D3E-A31F-56C5378BA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A29AD-3DEE-4EA9-8B99-06CF041A9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55D53-E879-424A-B6D4-7A2890185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7A250-8294-481C-89E6-47507216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872-756E-4185-AFB0-F4ACC864CE89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79C99-5069-47D4-96EE-8EB70CAA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D1073-D913-4937-9302-39E949D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F091-E243-47A2-9130-87AF6CB67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0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1978-135E-45D3-8978-F2D9CD7A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AE518-830A-46C4-8DAC-DF1EAD05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872-756E-4185-AFB0-F4ACC864CE89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33E04-6877-4567-8D8B-5F1AB62E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5A777-56B5-4EFF-860B-CD5EB006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F091-E243-47A2-9130-87AF6CB67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1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FD9170-009A-4998-AAA5-EE37034F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872-756E-4185-AFB0-F4ACC864CE89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C3D2A-E867-432C-AE48-4ACB0C8F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3747F-571D-43A2-9991-084BB95C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F091-E243-47A2-9130-87AF6CB67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FA15-B73C-4B7E-BAEF-AE757935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FE94-E021-4C6B-8963-46B68CBCD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5229E-78A3-4151-91F1-B02613027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8C323-E266-487F-9BF3-ADB59607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872-756E-4185-AFB0-F4ACC864CE89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B9CBE-8614-4729-BE1A-39AB44CC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42319-6AD6-46FF-8542-0C76BF7E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F091-E243-47A2-9130-87AF6CB67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62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0AEA-C421-4ABA-80BD-8BDB5355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DB553-02E8-49C1-A42B-90756E0C0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42583-DBA2-44DA-8CA8-89B21174E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54D9B-CE0B-4305-A28C-D35FE9D0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872-756E-4185-AFB0-F4ACC864CE89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6F32D-4DC1-4F6D-9505-E5BAC512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AEBE2-CDF9-474A-9234-B7B9629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F091-E243-47A2-9130-87AF6CB67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45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306AD-CE39-4706-BD9F-E0D43B9F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D611-1CBE-418A-BDF4-7C5C5D926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79167-83DA-46B7-B261-3C4143127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68872-756E-4185-AFB0-F4ACC864CE89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3F7B8-3B8E-454A-B8D2-5C02D046B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98E0A-21B0-4BF0-BBB7-2F98CE3DE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DF091-E243-47A2-9130-87AF6CB67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0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070191-64F7-4670-8B25-DA4B8769AE71}"/>
              </a:ext>
            </a:extLst>
          </p:cNvPr>
          <p:cNvSpPr txBox="1"/>
          <p:nvPr/>
        </p:nvSpPr>
        <p:spPr>
          <a:xfrm>
            <a:off x="2075077" y="2633439"/>
            <a:ext cx="1440280" cy="5974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dirty="0"/>
              <a:t>encoding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A55A7-C5D5-43B6-B728-B9D9F9E3703B}"/>
              </a:ext>
            </a:extLst>
          </p:cNvPr>
          <p:cNvSpPr txBox="1"/>
          <p:nvPr/>
        </p:nvSpPr>
        <p:spPr>
          <a:xfrm>
            <a:off x="4239157" y="2633439"/>
            <a:ext cx="1440280" cy="5974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dirty="0"/>
              <a:t>comparison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6BB50-0E17-4FCB-B27C-9BB598C87CE5}"/>
              </a:ext>
            </a:extLst>
          </p:cNvPr>
          <p:cNvSpPr txBox="1"/>
          <p:nvPr/>
        </p:nvSpPr>
        <p:spPr>
          <a:xfrm>
            <a:off x="6403237" y="2636826"/>
            <a:ext cx="1440280" cy="5974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rmAutofit lnSpcReduction="10000"/>
          </a:bodyPr>
          <a:lstStyle/>
          <a:p>
            <a:pPr algn="ctr"/>
            <a:r>
              <a:rPr lang="en-US" dirty="0"/>
              <a:t>response</a:t>
            </a:r>
            <a:br>
              <a:rPr lang="en-US" dirty="0"/>
            </a:br>
            <a:r>
              <a:rPr lang="en-US" dirty="0"/>
              <a:t>selection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EBE3D-AF35-4A98-A6D5-A03DB0F19856}"/>
              </a:ext>
            </a:extLst>
          </p:cNvPr>
          <p:cNvSpPr txBox="1"/>
          <p:nvPr/>
        </p:nvSpPr>
        <p:spPr>
          <a:xfrm>
            <a:off x="8567317" y="2633439"/>
            <a:ext cx="1440280" cy="5974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rmAutofit lnSpcReduction="10000"/>
          </a:bodyPr>
          <a:lstStyle/>
          <a:p>
            <a:pPr algn="ctr"/>
            <a:r>
              <a:rPr lang="en-US" dirty="0"/>
              <a:t>response</a:t>
            </a:r>
            <a:br>
              <a:rPr lang="en-US" dirty="0"/>
            </a:br>
            <a:r>
              <a:rPr lang="en-US" dirty="0"/>
              <a:t>execution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D22D64-A365-4089-9E8D-A3B225DB878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515357" y="2932160"/>
            <a:ext cx="7238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2C7979-844C-40C6-8506-FF5874E0C2F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679437" y="2932160"/>
            <a:ext cx="723800" cy="3387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4BE29B-B95F-4561-A1B6-CDFACE3A683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843517" y="2932160"/>
            <a:ext cx="723800" cy="3387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2FCEFF-0B7F-4008-9517-727A66DD2F11}"/>
              </a:ext>
            </a:extLst>
          </p:cNvPr>
          <p:cNvCxnSpPr>
            <a:cxnSpLocks/>
          </p:cNvCxnSpPr>
          <p:nvPr/>
        </p:nvCxnSpPr>
        <p:spPr>
          <a:xfrm>
            <a:off x="10007597" y="2928773"/>
            <a:ext cx="723800" cy="3387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2727F1-4A38-435B-9E8C-69731536ED3F}"/>
              </a:ext>
            </a:extLst>
          </p:cNvPr>
          <p:cNvCxnSpPr>
            <a:cxnSpLocks/>
          </p:cNvCxnSpPr>
          <p:nvPr/>
        </p:nvCxnSpPr>
        <p:spPr>
          <a:xfrm>
            <a:off x="1351277" y="2935547"/>
            <a:ext cx="723800" cy="3387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56C830-5585-46B4-B4FF-04AF85546447}"/>
              </a:ext>
            </a:extLst>
          </p:cNvPr>
          <p:cNvCxnSpPr>
            <a:cxnSpLocks/>
          </p:cNvCxnSpPr>
          <p:nvPr/>
        </p:nvCxnSpPr>
        <p:spPr>
          <a:xfrm>
            <a:off x="1351277" y="2718800"/>
            <a:ext cx="723800" cy="3387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B28174-A307-44E3-9543-4A252B5A0CAC}"/>
              </a:ext>
            </a:extLst>
          </p:cNvPr>
          <p:cNvCxnSpPr>
            <a:cxnSpLocks/>
          </p:cNvCxnSpPr>
          <p:nvPr/>
        </p:nvCxnSpPr>
        <p:spPr>
          <a:xfrm>
            <a:off x="1351277" y="3129934"/>
            <a:ext cx="723800" cy="3387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DE31E4-B7EF-462B-9EFE-45ED6329513E}"/>
              </a:ext>
            </a:extLst>
          </p:cNvPr>
          <p:cNvSpPr txBox="1"/>
          <p:nvPr/>
        </p:nvSpPr>
        <p:spPr>
          <a:xfrm>
            <a:off x="10735057" y="2630052"/>
            <a:ext cx="1440280" cy="597442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normAutofit fontScale="92500" lnSpcReduction="10000"/>
          </a:bodyPr>
          <a:lstStyle/>
          <a:p>
            <a:r>
              <a:rPr lang="en-US" dirty="0"/>
              <a:t>output or</a:t>
            </a:r>
            <a:br>
              <a:rPr lang="en-US" dirty="0"/>
            </a:br>
            <a:r>
              <a:rPr lang="en-US" dirty="0"/>
              <a:t>response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84F836-D7B9-41E8-9943-63AD6E330F21}"/>
              </a:ext>
            </a:extLst>
          </p:cNvPr>
          <p:cNvSpPr txBox="1"/>
          <p:nvPr/>
        </p:nvSpPr>
        <p:spPr>
          <a:xfrm>
            <a:off x="-83513" y="2630052"/>
            <a:ext cx="1440280" cy="597442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normAutofit lnSpcReduction="10000"/>
          </a:bodyPr>
          <a:lstStyle/>
          <a:p>
            <a:pPr algn="r"/>
            <a:r>
              <a:rPr lang="en-US" dirty="0"/>
              <a:t>input or</a:t>
            </a:r>
            <a:br>
              <a:rPr lang="en-US" dirty="0"/>
            </a:br>
            <a:r>
              <a:rPr lang="en-US" dirty="0"/>
              <a:t>stimuli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33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1</cp:revision>
  <dcterms:created xsi:type="dcterms:W3CDTF">2018-09-30T05:29:07Z</dcterms:created>
  <dcterms:modified xsi:type="dcterms:W3CDTF">2018-09-30T05:35:27Z</dcterms:modified>
</cp:coreProperties>
</file>