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400" d="100"/>
          <a:sy n="400" d="100"/>
        </p:scale>
        <p:origin x="-5232" y="-5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D4D9-5CE1-4A90-BFEC-DCA2794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58688-EFA1-4BB8-977E-10240A2C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A443-B36E-4B52-BFAC-FE735074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F06C-899D-40B6-9108-402FA2A1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495D-6C4A-4122-9580-F4955E9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B8B1-388B-4742-AF7B-A21DB734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47F52-1154-4DF7-9D99-07CDCD65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48C2-CBB9-4C60-9BDF-DD8B5B9E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B29D-A602-4313-85F7-F77D12BF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F9F9-2EC3-43ED-AB03-0A25666D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69F52-9198-408E-89D8-C89D31F1B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815D-BD96-4E01-B0B3-D6B753D7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74A8-E5DF-4659-8606-EC7FCCCC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E558-DF7C-4DCF-94C2-75113587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B0F2-9C30-434B-96F9-A74505FF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10-AF6B-4269-A066-C0B2FC8E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20D0-DECC-4E53-A07C-6EBE30DE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FC6A-11DC-4917-A269-5317CD48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C374-2193-47ED-965E-0E4BC2BB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8917-5EA9-4B44-9C98-927951B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3FA6-E1FC-4679-914C-CD2A788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C4F3-41A1-4219-883A-DB6C0819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7675-346B-44EB-B06B-103EEE6E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8419-AC72-4BBB-9C64-92F0798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6A3D-2338-4CBC-870A-F2D8A884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FE53-6B2A-49E3-8692-545FF39A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E967-24CD-459E-AB90-7EA210DE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20B37-7050-4A2D-ABDA-A4A1EA9F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75518-FC61-477D-8BF9-676ABCDA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194F-DE9C-423B-9A41-A880E244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4F21-07D0-4CDB-80CA-7C2D11E0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C706-DCEF-4018-B927-BBBDE893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D168-9456-447B-BEDC-6E61C3FB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59A1-1DE9-4A5A-B1AC-0CE8BCCD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A1DFB-6A9F-4798-AB30-5FDC40F5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6F3AA-461A-4DED-8B0C-34B9A154A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64406-28AF-4C7D-B1B6-5D2EB135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14DAE-CBF1-45AF-9E02-BF2C458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62FFD-0A4B-461A-A01F-32C277C7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4412-D785-42BD-A6C3-2E65C2A1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64D16-64B0-4DA3-A905-133706F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237B-C7D8-417E-97B3-C76EB321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25594-7D4E-4EB1-B699-7768A46E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43E15-759D-4BC3-A301-14A40C87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F190D-8E34-4392-A5B6-D1C5048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23081-6274-4006-9F8F-F94F1654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9107-7C59-4983-81CE-0669D4D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B5B4-9C45-48D9-81CE-9A9637FA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AA62-E606-4781-81F8-D673EC7E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92245-F90A-47BC-82A4-C766DFC0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5778-36CC-476B-90DC-EB5E61B8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8E77C-B0A1-42FC-8F31-AF40A6C7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855A-55E4-45D4-940D-FA12B8F2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F8BAD-1C69-49BB-985E-B4DBE19C5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1A52C-B23E-4695-AC28-D6674C6DE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98D4-E73E-426C-B040-11329687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4191-EF8D-4AE7-AC6D-F72A20C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3F59-4B02-4D99-9195-8559B693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01729-6821-4345-9B38-53C7C29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40F0-2AE3-4E77-860C-1EB22E43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C3F5-B284-42DC-B864-3B70DD3F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FB4D-25A4-4008-8635-D2632B3E843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DA32-713E-43EE-ACA9-520661DE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8657-0D1C-47A7-B580-695CA3698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2279447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304247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AC80E99-DA80-43EB-8B2C-D6E0B82A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84" y="926035"/>
            <a:ext cx="4475907" cy="43704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83CAE4A6-38C4-4D4E-B9DD-03EEB6567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551798"/>
            <a:ext cx="15355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3673936" y="110854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using user 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8A4ACC-13CF-40EC-BF8C-B9330D70A5D1}"/>
              </a:ext>
            </a:extLst>
          </p:cNvPr>
          <p:cNvSpPr/>
          <p:nvPr/>
        </p:nvSpPr>
        <p:spPr>
          <a:xfrm>
            <a:off x="2744054" y="314968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module information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3673936" y="2129118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module information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6A7AAA-618E-4DA8-88B4-E2834F460A1D}"/>
              </a:ext>
            </a:extLst>
          </p:cNvPr>
          <p:cNvSpPr/>
          <p:nvPr/>
        </p:nvSpPr>
        <p:spPr>
          <a:xfrm>
            <a:off x="2744054" y="417025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lecture slides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F892B1-30B5-4BB9-996B-B7678E5CEF70}"/>
              </a:ext>
            </a:extLst>
          </p:cNvPr>
          <p:cNvSpPr/>
          <p:nvPr/>
        </p:nvSpPr>
        <p:spPr>
          <a:xfrm>
            <a:off x="4668897" y="314968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assignment</a:t>
            </a: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6367A1D2-B22B-4A6C-85AB-33575A7D1C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075" y="1578641"/>
            <a:ext cx="1535502" cy="6482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42D1F9D4-8824-4737-9760-6258F1A9D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879997"/>
            <a:ext cx="649857" cy="461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562388B8-B7B2-490D-A728-1A2E1D53E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3295293"/>
            <a:ext cx="649857" cy="1010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2" name="Group 19">
            <a:extLst>
              <a:ext uri="{FF2B5EF4-FFF2-40B4-BE49-F238E27FC236}">
                <a16:creationId xmlns:a16="http://schemas.microsoft.com/office/drawing/2014/main" id="{6C9B4943-2690-4D31-AE07-1BCA887B4EFF}"/>
              </a:ext>
            </a:extLst>
          </p:cNvPr>
          <p:cNvGrpSpPr>
            <a:grpSpLocks/>
          </p:cNvGrpSpPr>
          <p:nvPr/>
        </p:nvGrpSpPr>
        <p:grpSpPr bwMode="auto">
          <a:xfrm>
            <a:off x="7437050" y="1324027"/>
            <a:ext cx="417512" cy="725438"/>
            <a:chOff x="480" y="2640"/>
            <a:chExt cx="288" cy="576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B57E2DAF-437B-4011-A510-FD91F578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679BBF2E-E905-4034-9884-FF81735C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DD1A73F-17EA-47BA-B895-DFB5C3A5B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D561775-B8D8-4D90-B354-02DBEE32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B11562-5520-4D1D-A7E9-26CA36253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" name="Text Box 25">
            <a:extLst>
              <a:ext uri="{FF2B5EF4-FFF2-40B4-BE49-F238E27FC236}">
                <a16:creationId xmlns:a16="http://schemas.microsoft.com/office/drawing/2014/main" id="{C7603621-1634-4097-BF1A-68E08DC4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536" y="208705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Student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403CAE-A930-4F9B-AAAD-C29C388B9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8308" y="1875134"/>
            <a:ext cx="1535501" cy="5504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9045" y="1523926"/>
            <a:ext cx="1508912" cy="37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07AA0347-3A41-453F-9F46-4AAE09C31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226870"/>
            <a:ext cx="997809" cy="8461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6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2687768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3450791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2230787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2263838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 from local file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6455" y="1641147"/>
            <a:ext cx="0" cy="785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1D2A7D1A-A29C-422F-A2ED-B4AEA51CEC5D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383110"/>
            <a:ext cx="417512" cy="725438"/>
            <a:chOff x="480" y="2640"/>
            <a:chExt cx="288" cy="576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463CB7A6-B5B7-439C-AF77-21FA3D12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78BB9D0B-F431-4D70-95B1-EB21BA16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22">
              <a:extLst>
                <a:ext uri="{FF2B5EF4-FFF2-40B4-BE49-F238E27FC236}">
                  <a16:creationId xmlns:a16="http://schemas.microsoft.com/office/drawing/2014/main" id="{9409573A-A44D-4AEC-9FBB-346D32474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E00E4F5A-D042-46F6-A348-120C232A1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1EB5D409-66CE-438E-BC33-63147C7C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Text Box 25">
            <a:extLst>
              <a:ext uri="{FF2B5EF4-FFF2-40B4-BE49-F238E27FC236}">
                <a16:creationId xmlns:a16="http://schemas.microsoft.com/office/drawing/2014/main" id="{1B31E4F9-DE31-4645-BCAB-16AD13B4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1146133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9411AB5-942B-40E5-9652-D5368AEE1E90}"/>
              </a:ext>
            </a:extLst>
          </p:cNvPr>
          <p:cNvSpPr/>
          <p:nvPr/>
        </p:nvSpPr>
        <p:spPr>
          <a:xfrm>
            <a:off x="1349292" y="1554859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54ADCE43-1E81-4376-A7F7-A1876D13FF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61443" y="1641147"/>
            <a:ext cx="0" cy="785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7FD0A54-715F-4686-9D01-DD438F0C4605}"/>
              </a:ext>
            </a:extLst>
          </p:cNvPr>
          <p:cNvSpPr/>
          <p:nvPr/>
        </p:nvSpPr>
        <p:spPr>
          <a:xfrm>
            <a:off x="2974280" y="1554859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F5AA61-B5E8-42DF-AF4E-3964D0F29BDC}"/>
              </a:ext>
            </a:extLst>
          </p:cNvPr>
          <p:cNvSpPr/>
          <p:nvPr/>
        </p:nvSpPr>
        <p:spPr>
          <a:xfrm>
            <a:off x="4344190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0B3F6B-EA2A-4396-B671-1B6D6A42FA14}"/>
              </a:ext>
            </a:extLst>
          </p:cNvPr>
          <p:cNvSpPr/>
          <p:nvPr/>
        </p:nvSpPr>
        <p:spPr>
          <a:xfrm>
            <a:off x="4377241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43" name="Line 26">
            <a:extLst>
              <a:ext uri="{FF2B5EF4-FFF2-40B4-BE49-F238E27FC236}">
                <a16:creationId xmlns:a16="http://schemas.microsoft.com/office/drawing/2014/main" id="{BEAE71C0-E616-4001-B212-121DA09F9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74846" y="1523926"/>
            <a:ext cx="0" cy="90299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4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919706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Cube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8925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7011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74AA02E4-70F1-4C86-9E7B-B5320A7C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85" y="2136615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7" name="Text Box 25">
            <a:extLst>
              <a:ext uri="{FF2B5EF4-FFF2-40B4-BE49-F238E27FC236}">
                <a16:creationId xmlns:a16="http://schemas.microsoft.com/office/drawing/2014/main" id="{CFBB416C-7861-498E-96C7-8DACCC9A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96" y="3354527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8" name="Text Box 25">
            <a:extLst>
              <a:ext uri="{FF2B5EF4-FFF2-40B4-BE49-F238E27FC236}">
                <a16:creationId xmlns:a16="http://schemas.microsoft.com/office/drawing/2014/main" id="{774818FA-1D32-470D-BC60-DF5F8BF5D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747" y="3372862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E1FEC8F5-3EFE-4FF8-B804-F1C150C0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76" y="2184682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366169" y="3166915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3070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78A814F-7F08-4A74-BD74-F51FE7AD6D4F}"/>
              </a:ext>
            </a:extLst>
          </p:cNvPr>
          <p:cNvCxnSpPr>
            <a:stCxn id="40" idx="3"/>
            <a:endCxn id="22" idx="3"/>
          </p:cNvCxnSpPr>
          <p:nvPr/>
        </p:nvCxnSpPr>
        <p:spPr>
          <a:xfrm flipH="1" flipV="1">
            <a:off x="2905268" y="2447765"/>
            <a:ext cx="1455512" cy="906762"/>
          </a:xfrm>
          <a:prstGeom prst="bentConnector3">
            <a:avLst>
              <a:gd name="adj1" fmla="val -15706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974F7D-CC8D-4999-AEB3-1BF99C383E92}"/>
              </a:ext>
            </a:extLst>
          </p:cNvPr>
          <p:cNvCxnSpPr>
            <a:cxnSpLocks/>
            <a:stCxn id="23" idx="1"/>
            <a:endCxn id="22" idx="1"/>
          </p:cNvCxnSpPr>
          <p:nvPr/>
        </p:nvCxnSpPr>
        <p:spPr>
          <a:xfrm rot="10800000" flipH="1">
            <a:off x="473243" y="2447765"/>
            <a:ext cx="1437414" cy="911384"/>
          </a:xfrm>
          <a:prstGeom prst="bentConnector3">
            <a:avLst>
              <a:gd name="adj1" fmla="val -15904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6DF3D5-F268-4315-AAD8-00E3ECC569A6}"/>
              </a:ext>
            </a:extLst>
          </p:cNvPr>
          <p:cNvSpPr/>
          <p:nvPr/>
        </p:nvSpPr>
        <p:spPr>
          <a:xfrm>
            <a:off x="14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15F60-39D7-46CA-B37B-0C0F85CD02F2}"/>
              </a:ext>
            </a:extLst>
          </p:cNvPr>
          <p:cNvSpPr/>
          <p:nvPr/>
        </p:nvSpPr>
        <p:spPr>
          <a:xfrm>
            <a:off x="14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72DB0-A06A-4366-935E-C4D77962FE77}"/>
              </a:ext>
            </a:extLst>
          </p:cNvPr>
          <p:cNvSpPr/>
          <p:nvPr/>
        </p:nvSpPr>
        <p:spPr>
          <a:xfrm>
            <a:off x="14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2116B3-3490-4393-9F92-B81D9BA3E98E}"/>
              </a:ext>
            </a:extLst>
          </p:cNvPr>
          <p:cNvSpPr/>
          <p:nvPr/>
        </p:nvSpPr>
        <p:spPr>
          <a:xfrm>
            <a:off x="14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37EA8-7D14-4852-BE98-0711911C66CC}"/>
              </a:ext>
            </a:extLst>
          </p:cNvPr>
          <p:cNvSpPr/>
          <p:nvPr/>
        </p:nvSpPr>
        <p:spPr>
          <a:xfrm>
            <a:off x="14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id: String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EBD31-9FC2-47B8-A1D4-FC6FC886E352}"/>
              </a:ext>
            </a:extLst>
          </p:cNvPr>
          <p:cNvSpPr/>
          <p:nvPr/>
        </p:nvSpPr>
        <p:spPr>
          <a:xfrm>
            <a:off x="14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getMaterials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archiveModule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58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6DF3D5-F268-4315-AAD8-00E3ECC569A6}"/>
              </a:ext>
            </a:extLst>
          </p:cNvPr>
          <p:cNvSpPr/>
          <p:nvPr/>
        </p:nvSpPr>
        <p:spPr>
          <a:xfrm>
            <a:off x="14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15F60-39D7-46CA-B37B-0C0F85CD02F2}"/>
              </a:ext>
            </a:extLst>
          </p:cNvPr>
          <p:cNvSpPr/>
          <p:nvPr/>
        </p:nvSpPr>
        <p:spPr>
          <a:xfrm>
            <a:off x="14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72DB0-A06A-4366-935E-C4D77962FE77}"/>
              </a:ext>
            </a:extLst>
          </p:cNvPr>
          <p:cNvSpPr/>
          <p:nvPr/>
        </p:nvSpPr>
        <p:spPr>
          <a:xfrm>
            <a:off x="14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2116B3-3490-4393-9F92-B81D9BA3E98E}"/>
              </a:ext>
            </a:extLst>
          </p:cNvPr>
          <p:cNvSpPr/>
          <p:nvPr/>
        </p:nvSpPr>
        <p:spPr>
          <a:xfrm>
            <a:off x="14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37EA8-7D14-4852-BE98-0711911C66CC}"/>
              </a:ext>
            </a:extLst>
          </p:cNvPr>
          <p:cNvSpPr/>
          <p:nvPr/>
        </p:nvSpPr>
        <p:spPr>
          <a:xfrm>
            <a:off x="14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id: String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EBD31-9FC2-47B8-A1D4-FC6FC886E352}"/>
              </a:ext>
            </a:extLst>
          </p:cNvPr>
          <p:cNvSpPr/>
          <p:nvPr/>
        </p:nvSpPr>
        <p:spPr>
          <a:xfrm>
            <a:off x="14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getMaterials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archiveModule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642227-B48B-475C-B57C-CABE929B555D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H="1" flipV="1">
            <a:off x="2180760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F106B22-FF1D-4604-AA52-922EFEE4A904}"/>
              </a:ext>
            </a:extLst>
          </p:cNvPr>
          <p:cNvSpPr/>
          <p:nvPr/>
        </p:nvSpPr>
        <p:spPr>
          <a:xfrm>
            <a:off x="35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453A-1871-4A35-89AB-A12FDB184C1E}"/>
              </a:ext>
            </a:extLst>
          </p:cNvPr>
          <p:cNvSpPr/>
          <p:nvPr/>
        </p:nvSpPr>
        <p:spPr>
          <a:xfrm>
            <a:off x="35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A1166-E097-46CC-B1C4-0CAF2104C339}"/>
              </a:ext>
            </a:extLst>
          </p:cNvPr>
          <p:cNvSpPr/>
          <p:nvPr/>
        </p:nvSpPr>
        <p:spPr>
          <a:xfrm>
            <a:off x="35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9A5A6C-78C6-4333-B786-EBEBA51719FD}"/>
              </a:ext>
            </a:extLst>
          </p:cNvPr>
          <p:cNvSpPr/>
          <p:nvPr/>
        </p:nvSpPr>
        <p:spPr>
          <a:xfrm>
            <a:off x="35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80CD-598C-4B15-AC6F-FD1053AA6BB7}"/>
              </a:ext>
            </a:extLst>
          </p:cNvPr>
          <p:cNvSpPr/>
          <p:nvPr/>
        </p:nvSpPr>
        <p:spPr>
          <a:xfrm>
            <a:off x="35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year: 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B01FE-F1D2-4408-8901-575F4CC35E48}"/>
              </a:ext>
            </a:extLst>
          </p:cNvPr>
          <p:cNvSpPr/>
          <p:nvPr/>
        </p:nvSpPr>
        <p:spPr>
          <a:xfrm>
            <a:off x="35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getAssignments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graduate(Mark)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39B3E4-4B72-4348-A7D3-C59ADA26A6EE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4280760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0DBBEA0-CA35-47CC-8D7F-2A12C885BE15}"/>
              </a:ext>
            </a:extLst>
          </p:cNvPr>
          <p:cNvSpPr/>
          <p:nvPr/>
        </p:nvSpPr>
        <p:spPr>
          <a:xfrm>
            <a:off x="4193596" y="2147658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ED8A34AA-B978-425E-A54F-EE55DAE6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456" y="2123845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051707BE-AD77-4B74-BDD2-8C466EDB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33" y="2430821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65EA1-8DEB-409A-B0BE-F303C4CA8C52}"/>
              </a:ext>
            </a:extLst>
          </p:cNvPr>
          <p:cNvSpPr/>
          <p:nvPr/>
        </p:nvSpPr>
        <p:spPr>
          <a:xfrm>
            <a:off x="5755916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9A706E-AE1E-45D3-82F2-4DF2D49987FF}"/>
              </a:ext>
            </a:extLst>
          </p:cNvPr>
          <p:cNvSpPr/>
          <p:nvPr/>
        </p:nvSpPr>
        <p:spPr>
          <a:xfrm>
            <a:off x="5755916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901C6-5439-4BBC-A88D-C791B433D549}"/>
              </a:ext>
            </a:extLst>
          </p:cNvPr>
          <p:cNvSpPr/>
          <p:nvPr/>
        </p:nvSpPr>
        <p:spPr>
          <a:xfrm>
            <a:off x="5755915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location: String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B673C-7FB9-47F0-9CAC-66C9A659EEED}"/>
              </a:ext>
            </a:extLst>
          </p:cNvPr>
          <p:cNvSpPr/>
          <p:nvPr/>
        </p:nvSpPr>
        <p:spPr>
          <a:xfrm>
            <a:off x="5755915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printDegree</a:t>
            </a:r>
            <a:r>
              <a:rPr lang="en-US" sz="1200" dirty="0">
                <a:solidFill>
                  <a:schemeClr val="tx1"/>
                </a:solidFill>
              </a:rPr>
              <a:t>(Mark)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printExams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60B996-F8E8-46EF-8B3C-AE75E08D94B1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467922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766564-A7E5-4DF8-93FC-93163C805901}"/>
              </a:ext>
            </a:extLst>
          </p:cNvPr>
          <p:cNvSpPr/>
          <p:nvPr/>
        </p:nvSpPr>
        <p:spPr>
          <a:xfrm>
            <a:off x="5755915" y="123331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year: Int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371938-AD8B-46DB-BD0B-DD7D7857251C}"/>
              </a:ext>
            </a:extLst>
          </p:cNvPr>
          <p:cNvSpPr/>
          <p:nvPr/>
        </p:nvSpPr>
        <p:spPr>
          <a:xfrm>
            <a:off x="5755915" y="152905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getAssignments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graduate(Mark)</a:t>
            </a:r>
          </a:p>
        </p:txBody>
      </p:sp>
    </p:spTree>
    <p:extLst>
      <p:ext uri="{BB962C8B-B14F-4D97-AF65-F5344CB8AC3E}">
        <p14:creationId xmlns:p14="http://schemas.microsoft.com/office/powerpoint/2010/main" val="18559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919706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8925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7011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366169" y="3166915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3070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F3E5A-BAC6-4C53-9062-D63F68B53B01}"/>
              </a:ext>
            </a:extLst>
          </p:cNvPr>
          <p:cNvSpPr/>
          <p:nvPr/>
        </p:nvSpPr>
        <p:spPr>
          <a:xfrm>
            <a:off x="3365764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427328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842461" y="4081998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1459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9766" y="3871319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288924" y="4077376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85825" y="3871319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F3E5A-BAC6-4C53-9062-D63F68B53B01}"/>
              </a:ext>
            </a:extLst>
          </p:cNvPr>
          <p:cNvSpPr/>
          <p:nvPr/>
        </p:nvSpPr>
        <p:spPr>
          <a:xfrm>
            <a:off x="3365764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7387B-32B8-444E-82DB-F419D0C95653}"/>
              </a:ext>
            </a:extLst>
          </p:cNvPr>
          <p:cNvSpPr/>
          <p:nvPr/>
        </p:nvSpPr>
        <p:spPr>
          <a:xfrm>
            <a:off x="2607864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MediaPost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D0CB5952-C26B-4B17-A8EE-5DB571175D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6479" y="3669672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645C621-79F0-4F14-A1B4-BF7EF9D45157}"/>
              </a:ext>
            </a:extLst>
          </p:cNvPr>
          <p:cNvSpPr/>
          <p:nvPr/>
        </p:nvSpPr>
        <p:spPr>
          <a:xfrm>
            <a:off x="3029316" y="3583384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1CCE3CA8-D7C6-4DAE-8685-F8F81127A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65" y="3880570"/>
            <a:ext cx="144605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13129BCC-2859-4F2F-B9ED-D9A1307F91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9644" y="295769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9FD829A-57C1-44A6-A512-AA0B2A178C92}"/>
              </a:ext>
            </a:extLst>
          </p:cNvPr>
          <p:cNvCxnSpPr>
            <a:stCxn id="18" idx="2"/>
            <a:endCxn id="13" idx="3"/>
          </p:cNvCxnSpPr>
          <p:nvPr/>
        </p:nvCxnSpPr>
        <p:spPr>
          <a:xfrm rot="5400000">
            <a:off x="3370887" y="2866966"/>
            <a:ext cx="723772" cy="260595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5">
            <a:extLst>
              <a:ext uri="{FF2B5EF4-FFF2-40B4-BE49-F238E27FC236}">
                <a16:creationId xmlns:a16="http://schemas.microsoft.com/office/drawing/2014/main" id="{36178C68-C469-4A5B-BE82-5E2BABE4D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517" y="2599346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A663D71C-3984-493D-A832-2732B2F9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549" y="3374870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2160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117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12</cp:revision>
  <dcterms:created xsi:type="dcterms:W3CDTF">2019-01-18T18:40:12Z</dcterms:created>
  <dcterms:modified xsi:type="dcterms:W3CDTF">2019-01-26T01:19:37Z</dcterms:modified>
</cp:coreProperties>
</file>