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74" d="100"/>
          <a:sy n="174" d="100"/>
        </p:scale>
        <p:origin x="-6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1D4D9-5CE1-4A90-BFEC-DCA2794E0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58688-EFA1-4BB8-977E-10240A2C1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4A443-B36E-4B52-BFAC-FE735074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FB4D-25A4-4008-8635-D2632B3E843C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5F06C-899D-40B6-9108-402FA2A13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7495D-6C4A-4122-9580-F4955E9FB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CD7-486A-4A3F-8A4F-EF624508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67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B8B1-388B-4742-AF7B-A21DB734E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847F52-1154-4DF7-9D99-07CDCD654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E48C2-CBB9-4C60-9BDF-DD8B5B9E3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FB4D-25A4-4008-8635-D2632B3E843C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6B29D-A602-4313-85F7-F77D12BF0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6F9F9-2EC3-43ED-AB03-0A25666D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CD7-486A-4A3F-8A4F-EF624508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12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C69F52-9198-408E-89D8-C89D31F1B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D815D-BD96-4E01-B0B3-D6B753D78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174A8-E5DF-4659-8606-EC7FCCCC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FB4D-25A4-4008-8635-D2632B3E843C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1E558-DF7C-4DCF-94C2-75113587D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5B0F2-9C30-434B-96F9-A74505FFD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CD7-486A-4A3F-8A4F-EF624508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9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5C110-AF6B-4269-A066-C0B2FC8E0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320D0-DECC-4E53-A07C-6EBE30DEB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EFC6A-11DC-4917-A269-5317CD48E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FB4D-25A4-4008-8635-D2632B3E843C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FC374-2193-47ED-965E-0E4BC2BB4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48917-5EA9-4B44-9C98-927951B2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CD7-486A-4A3F-8A4F-EF624508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0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D3FA6-E1FC-4679-914C-CD2A788C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3C4F3-41A1-4219-883A-DB6C08193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17675-346B-44EB-B06B-103EEE6E5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FB4D-25A4-4008-8635-D2632B3E843C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68419-AC72-4BBB-9C64-92F07982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36A3D-2338-4CBC-870A-F2D8A884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CD7-486A-4A3F-8A4F-EF624508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3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FE53-6B2A-49E3-8692-545FF39A3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3E967-24CD-459E-AB90-7EA210DEC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20B37-7050-4A2D-ABDA-A4A1EA9F4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75518-FC61-477D-8BF9-676ABCDA3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FB4D-25A4-4008-8635-D2632B3E843C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3194F-DE9C-423B-9A41-A880E244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E4F21-07D0-4CDB-80CA-7C2D11E0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CD7-486A-4A3F-8A4F-EF624508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4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3C706-DCEF-4018-B927-BBBDE893B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5D168-9456-447B-BEDC-6E61C3FB3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E59A1-1DE9-4A5A-B1AC-0CE8BCCD2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3A1DFB-6A9F-4798-AB30-5FDC40F56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6F3AA-461A-4DED-8B0C-34B9A154A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664406-28AF-4C7D-B1B6-5D2EB1357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FB4D-25A4-4008-8635-D2632B3E843C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14DAE-CBF1-45AF-9E02-BF2C45868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C62FFD-0A4B-461A-A01F-32C277C7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CD7-486A-4A3F-8A4F-EF624508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4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24412-D785-42BD-A6C3-2E65C2A16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B64D16-64B0-4DA3-A905-133706F8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FB4D-25A4-4008-8635-D2632B3E843C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C3237B-C7D8-417E-97B3-C76EB321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25594-7D4E-4EB1-B699-7768A46EC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CD7-486A-4A3F-8A4F-EF624508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8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C43E15-759D-4BC3-A301-14A40C87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FB4D-25A4-4008-8635-D2632B3E843C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1F190D-8E34-4392-A5B6-D1C50481F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23081-6274-4006-9F8F-F94F1654E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CD7-486A-4A3F-8A4F-EF624508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6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A9107-7C59-4983-81CE-0669D4D05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EB5B4-9C45-48D9-81CE-9A9637FAA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FAA62-E606-4781-81F8-D673EC7E6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92245-F90A-47BC-82A4-C766DFC00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FB4D-25A4-4008-8635-D2632B3E843C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35778-36CC-476B-90DC-EB5E61B8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8E77C-B0A1-42FC-8F31-AF40A6C70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CD7-486A-4A3F-8A4F-EF624508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2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A855A-55E4-45D4-940D-FA12B8F28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FF8BAD-1C69-49BB-985E-B4DBE19C5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1A52C-B23E-4695-AC28-D6674C6DE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798D4-E73E-426C-B040-11329687F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FB4D-25A4-4008-8635-D2632B3E843C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34191-EF8D-4AE7-AC6D-F72A20C2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D3F59-4B02-4D99-9195-8559B693F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CD7-486A-4A3F-8A4F-EF624508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3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E01729-6821-4345-9B38-53C7C29EA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40F0-2AE3-4E77-860C-1EB22E43E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7C3F5-B284-42DC-B864-3B70DD3FD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DFB4D-25A4-4008-8635-D2632B3E843C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BDA32-713E-43EE-ACA9-520661DE9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D8657-0D1C-47A7-B580-695CA3698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C5CD7-486A-4A3F-8A4F-EF624508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>
            <a:extLst>
              <a:ext uri="{FF2B5EF4-FFF2-40B4-BE49-F238E27FC236}">
                <a16:creationId xmlns:a16="http://schemas.microsoft.com/office/drawing/2014/main" id="{D31465B9-A843-4BCE-A8F8-5C1633449DA2}"/>
              </a:ext>
            </a:extLst>
          </p:cNvPr>
          <p:cNvGrpSpPr>
            <a:grpSpLocks/>
          </p:cNvGrpSpPr>
          <p:nvPr/>
        </p:nvGrpSpPr>
        <p:grpSpPr bwMode="auto">
          <a:xfrm>
            <a:off x="1227702" y="2279447"/>
            <a:ext cx="417512" cy="725438"/>
            <a:chOff x="480" y="2640"/>
            <a:chExt cx="288" cy="576"/>
          </a:xfrm>
        </p:grpSpPr>
        <p:sp>
          <p:nvSpPr>
            <p:cNvPr id="5" name="Oval 20">
              <a:extLst>
                <a:ext uri="{FF2B5EF4-FFF2-40B4-BE49-F238E27FC236}">
                  <a16:creationId xmlns:a16="http://schemas.microsoft.com/office/drawing/2014/main" id="{D8C1C389-605E-45B7-850D-974BB6C60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640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6" name="Line 21">
              <a:extLst>
                <a:ext uri="{FF2B5EF4-FFF2-40B4-BE49-F238E27FC236}">
                  <a16:creationId xmlns:a16="http://schemas.microsoft.com/office/drawing/2014/main" id="{F7B64635-F493-47A2-83EE-1B1CA99889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83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Line 22">
              <a:extLst>
                <a:ext uri="{FF2B5EF4-FFF2-40B4-BE49-F238E27FC236}">
                  <a16:creationId xmlns:a16="http://schemas.microsoft.com/office/drawing/2014/main" id="{44EDE3E2-710C-4E7F-A2F3-BE45D3BFDB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" y="292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Line 23">
              <a:extLst>
                <a:ext uri="{FF2B5EF4-FFF2-40B4-BE49-F238E27FC236}">
                  <a16:creationId xmlns:a16="http://schemas.microsoft.com/office/drawing/2014/main" id="{E5BF71F4-0A68-4C82-B14D-5CF874C5B3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3072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Line 24">
              <a:extLst>
                <a:ext uri="{FF2B5EF4-FFF2-40B4-BE49-F238E27FC236}">
                  <a16:creationId xmlns:a16="http://schemas.microsoft.com/office/drawing/2014/main" id="{C2347CD8-41FE-43BB-AD57-E7A3F1EF51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072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0" name="Text Box 25">
            <a:extLst>
              <a:ext uri="{FF2B5EF4-FFF2-40B4-BE49-F238E27FC236}">
                <a16:creationId xmlns:a16="http://schemas.microsoft.com/office/drawing/2014/main" id="{75858093-F040-41C4-9933-46CFE0D87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88" y="3042470"/>
            <a:ext cx="12525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600" dirty="0">
                <a:latin typeface="+mn-lt"/>
              </a:rPr>
              <a:t>Lecturer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9AC80E99-DA80-43EB-8B2C-D6E0B82A1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684" y="926035"/>
            <a:ext cx="4475907" cy="437044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12" name="Line 26">
            <a:extLst>
              <a:ext uri="{FF2B5EF4-FFF2-40B4-BE49-F238E27FC236}">
                <a16:creationId xmlns:a16="http://schemas.microsoft.com/office/drawing/2014/main" id="{83CAE4A6-38C4-4D4E-B9DD-03EEB65679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4075" y="2551798"/>
            <a:ext cx="153550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25192E-F5C6-48FE-BC56-92296F27205B}"/>
              </a:ext>
            </a:extLst>
          </p:cNvPr>
          <p:cNvSpPr/>
          <p:nvPr/>
        </p:nvSpPr>
        <p:spPr>
          <a:xfrm>
            <a:off x="3673936" y="1108548"/>
            <a:ext cx="1661310" cy="77809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Login using user ID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8A4ACC-13CF-40EC-BF8C-B9330D70A5D1}"/>
              </a:ext>
            </a:extLst>
          </p:cNvPr>
          <p:cNvSpPr/>
          <p:nvPr/>
        </p:nvSpPr>
        <p:spPr>
          <a:xfrm>
            <a:off x="2744054" y="3149689"/>
            <a:ext cx="1661310" cy="77809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Edit module information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3F39422-2908-4736-839F-50E6364DBE04}"/>
              </a:ext>
            </a:extLst>
          </p:cNvPr>
          <p:cNvSpPr/>
          <p:nvPr/>
        </p:nvSpPr>
        <p:spPr>
          <a:xfrm>
            <a:off x="3673936" y="2129118"/>
            <a:ext cx="1661311" cy="77809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View module information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56A7AAA-618E-4DA8-88B4-E2834F460A1D}"/>
              </a:ext>
            </a:extLst>
          </p:cNvPr>
          <p:cNvSpPr/>
          <p:nvPr/>
        </p:nvSpPr>
        <p:spPr>
          <a:xfrm>
            <a:off x="2744054" y="4170259"/>
            <a:ext cx="1661310" cy="77809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Upload lecture slides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0F892B1-30B5-4BB9-996B-B7678E5CEF70}"/>
              </a:ext>
            </a:extLst>
          </p:cNvPr>
          <p:cNvSpPr/>
          <p:nvPr/>
        </p:nvSpPr>
        <p:spPr>
          <a:xfrm>
            <a:off x="4668897" y="3149688"/>
            <a:ext cx="1661310" cy="77809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Upload assignment</a:t>
            </a:r>
          </a:p>
        </p:txBody>
      </p:sp>
      <p:sp>
        <p:nvSpPr>
          <p:cNvPr id="19" name="Line 26">
            <a:extLst>
              <a:ext uri="{FF2B5EF4-FFF2-40B4-BE49-F238E27FC236}">
                <a16:creationId xmlns:a16="http://schemas.microsoft.com/office/drawing/2014/main" id="{6367A1D2-B22B-4A6C-85AB-33575A7D1C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4075" y="1578641"/>
            <a:ext cx="1535502" cy="64822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" name="Line 26">
            <a:extLst>
              <a:ext uri="{FF2B5EF4-FFF2-40B4-BE49-F238E27FC236}">
                <a16:creationId xmlns:a16="http://schemas.microsoft.com/office/drawing/2014/main" id="{42D1F9D4-8824-4737-9760-6258F1A9D7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4075" y="2879997"/>
            <a:ext cx="649857" cy="46127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" name="Line 26">
            <a:extLst>
              <a:ext uri="{FF2B5EF4-FFF2-40B4-BE49-F238E27FC236}">
                <a16:creationId xmlns:a16="http://schemas.microsoft.com/office/drawing/2014/main" id="{562388B8-B7B2-490D-A728-1A2E1D53E6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4075" y="3295293"/>
            <a:ext cx="649857" cy="10108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2" name="Group 19">
            <a:extLst>
              <a:ext uri="{FF2B5EF4-FFF2-40B4-BE49-F238E27FC236}">
                <a16:creationId xmlns:a16="http://schemas.microsoft.com/office/drawing/2014/main" id="{6C9B4943-2690-4D31-AE07-1BCA887B4EFF}"/>
              </a:ext>
            </a:extLst>
          </p:cNvPr>
          <p:cNvGrpSpPr>
            <a:grpSpLocks/>
          </p:cNvGrpSpPr>
          <p:nvPr/>
        </p:nvGrpSpPr>
        <p:grpSpPr bwMode="auto">
          <a:xfrm>
            <a:off x="7437050" y="1324027"/>
            <a:ext cx="417512" cy="725438"/>
            <a:chOff x="480" y="2640"/>
            <a:chExt cx="288" cy="576"/>
          </a:xfrm>
        </p:grpSpPr>
        <p:sp>
          <p:nvSpPr>
            <p:cNvPr id="23" name="Oval 20">
              <a:extLst>
                <a:ext uri="{FF2B5EF4-FFF2-40B4-BE49-F238E27FC236}">
                  <a16:creationId xmlns:a16="http://schemas.microsoft.com/office/drawing/2014/main" id="{B57E2DAF-437B-4011-A510-FD91F578C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640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24" name="Line 21">
              <a:extLst>
                <a:ext uri="{FF2B5EF4-FFF2-40B4-BE49-F238E27FC236}">
                  <a16:creationId xmlns:a16="http://schemas.microsoft.com/office/drawing/2014/main" id="{679BBF2E-E905-4034-9884-FF81735CE1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83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6DD1A73F-17EA-47BA-B895-DFB5C3A5B0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" y="292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Line 23">
              <a:extLst>
                <a:ext uri="{FF2B5EF4-FFF2-40B4-BE49-F238E27FC236}">
                  <a16:creationId xmlns:a16="http://schemas.microsoft.com/office/drawing/2014/main" id="{5D561775-B8D8-4D90-B354-02DBEE3217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3072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F1B11562-5520-4D1D-A7E9-26CA362532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072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8" name="Text Box 25">
            <a:extLst>
              <a:ext uri="{FF2B5EF4-FFF2-40B4-BE49-F238E27FC236}">
                <a16:creationId xmlns:a16="http://schemas.microsoft.com/office/drawing/2014/main" id="{C7603621-1634-4097-BF1A-68E08DC42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536" y="2087050"/>
            <a:ext cx="12525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600" dirty="0">
                <a:latin typeface="+mn-lt"/>
              </a:rPr>
              <a:t>Student</a:t>
            </a:r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9D403CAE-A930-4F9B-AAAD-C29C388B97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58308" y="1875134"/>
            <a:ext cx="1535501" cy="55047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" name="Line 26">
            <a:extLst>
              <a:ext uri="{FF2B5EF4-FFF2-40B4-BE49-F238E27FC236}">
                <a16:creationId xmlns:a16="http://schemas.microsoft.com/office/drawing/2014/main" id="{392B0BAF-129C-4405-BAD2-F9C2E020B2E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89045" y="1523926"/>
            <a:ext cx="1508912" cy="37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" name="Line 26">
            <a:extLst>
              <a:ext uri="{FF2B5EF4-FFF2-40B4-BE49-F238E27FC236}">
                <a16:creationId xmlns:a16="http://schemas.microsoft.com/office/drawing/2014/main" id="{07AA0347-3A41-453F-9F46-4AAE09C31D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2226870"/>
            <a:ext cx="997809" cy="84616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466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>
            <a:extLst>
              <a:ext uri="{FF2B5EF4-FFF2-40B4-BE49-F238E27FC236}">
                <a16:creationId xmlns:a16="http://schemas.microsoft.com/office/drawing/2014/main" id="{D31465B9-A843-4BCE-A8F8-5C1633449DA2}"/>
              </a:ext>
            </a:extLst>
          </p:cNvPr>
          <p:cNvGrpSpPr>
            <a:grpSpLocks/>
          </p:cNvGrpSpPr>
          <p:nvPr/>
        </p:nvGrpSpPr>
        <p:grpSpPr bwMode="auto">
          <a:xfrm>
            <a:off x="1227702" y="2687768"/>
            <a:ext cx="417512" cy="725438"/>
            <a:chOff x="480" y="2640"/>
            <a:chExt cx="288" cy="576"/>
          </a:xfrm>
        </p:grpSpPr>
        <p:sp>
          <p:nvSpPr>
            <p:cNvPr id="5" name="Oval 20">
              <a:extLst>
                <a:ext uri="{FF2B5EF4-FFF2-40B4-BE49-F238E27FC236}">
                  <a16:creationId xmlns:a16="http://schemas.microsoft.com/office/drawing/2014/main" id="{D8C1C389-605E-45B7-850D-974BB6C60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640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6" name="Line 21">
              <a:extLst>
                <a:ext uri="{FF2B5EF4-FFF2-40B4-BE49-F238E27FC236}">
                  <a16:creationId xmlns:a16="http://schemas.microsoft.com/office/drawing/2014/main" id="{F7B64635-F493-47A2-83EE-1B1CA99889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83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Line 22">
              <a:extLst>
                <a:ext uri="{FF2B5EF4-FFF2-40B4-BE49-F238E27FC236}">
                  <a16:creationId xmlns:a16="http://schemas.microsoft.com/office/drawing/2014/main" id="{44EDE3E2-710C-4E7F-A2F3-BE45D3BFDB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" y="292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Line 23">
              <a:extLst>
                <a:ext uri="{FF2B5EF4-FFF2-40B4-BE49-F238E27FC236}">
                  <a16:creationId xmlns:a16="http://schemas.microsoft.com/office/drawing/2014/main" id="{E5BF71F4-0A68-4C82-B14D-5CF874C5B3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3072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Line 24">
              <a:extLst>
                <a:ext uri="{FF2B5EF4-FFF2-40B4-BE49-F238E27FC236}">
                  <a16:creationId xmlns:a16="http://schemas.microsoft.com/office/drawing/2014/main" id="{C2347CD8-41FE-43BB-AD57-E7A3F1EF51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072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0" name="Text Box 25">
            <a:extLst>
              <a:ext uri="{FF2B5EF4-FFF2-40B4-BE49-F238E27FC236}">
                <a16:creationId xmlns:a16="http://schemas.microsoft.com/office/drawing/2014/main" id="{75858093-F040-41C4-9933-46CFE0D87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88" y="3450791"/>
            <a:ext cx="12525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600" dirty="0">
                <a:latin typeface="+mn-lt"/>
              </a:rPr>
              <a:t>Lecturer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25192E-F5C6-48FE-BC56-92296F27205B}"/>
              </a:ext>
            </a:extLst>
          </p:cNvPr>
          <p:cNvSpPr/>
          <p:nvPr/>
        </p:nvSpPr>
        <p:spPr>
          <a:xfrm>
            <a:off x="2230787" y="745829"/>
            <a:ext cx="1661310" cy="77809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Upload slides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3F39422-2908-4736-839F-50E6364DBE04}"/>
              </a:ext>
            </a:extLst>
          </p:cNvPr>
          <p:cNvSpPr/>
          <p:nvPr/>
        </p:nvSpPr>
        <p:spPr>
          <a:xfrm>
            <a:off x="2263838" y="2419227"/>
            <a:ext cx="1661311" cy="77809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Upload slides from local file</a:t>
            </a:r>
          </a:p>
        </p:txBody>
      </p:sp>
      <p:sp>
        <p:nvSpPr>
          <p:cNvPr id="30" name="Line 26">
            <a:extLst>
              <a:ext uri="{FF2B5EF4-FFF2-40B4-BE49-F238E27FC236}">
                <a16:creationId xmlns:a16="http://schemas.microsoft.com/office/drawing/2014/main" id="{392B0BAF-129C-4405-BAD2-F9C2E020B2E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36455" y="1641147"/>
            <a:ext cx="0" cy="78577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32" name="Group 19">
            <a:extLst>
              <a:ext uri="{FF2B5EF4-FFF2-40B4-BE49-F238E27FC236}">
                <a16:creationId xmlns:a16="http://schemas.microsoft.com/office/drawing/2014/main" id="{1D2A7D1A-A29C-422F-A2ED-B4AEA51CEC5D}"/>
              </a:ext>
            </a:extLst>
          </p:cNvPr>
          <p:cNvGrpSpPr>
            <a:grpSpLocks/>
          </p:cNvGrpSpPr>
          <p:nvPr/>
        </p:nvGrpSpPr>
        <p:grpSpPr bwMode="auto">
          <a:xfrm>
            <a:off x="1227702" y="383110"/>
            <a:ext cx="417512" cy="725438"/>
            <a:chOff x="480" y="2640"/>
            <a:chExt cx="288" cy="576"/>
          </a:xfrm>
        </p:grpSpPr>
        <p:sp>
          <p:nvSpPr>
            <p:cNvPr id="33" name="Oval 20">
              <a:extLst>
                <a:ext uri="{FF2B5EF4-FFF2-40B4-BE49-F238E27FC236}">
                  <a16:creationId xmlns:a16="http://schemas.microsoft.com/office/drawing/2014/main" id="{463CB7A6-B5B7-439C-AF77-21FA3D126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640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34" name="Line 21">
              <a:extLst>
                <a:ext uri="{FF2B5EF4-FFF2-40B4-BE49-F238E27FC236}">
                  <a16:creationId xmlns:a16="http://schemas.microsoft.com/office/drawing/2014/main" id="{78BB9D0B-F431-4D70-95B1-EB21BA1646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83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Line 22">
              <a:extLst>
                <a:ext uri="{FF2B5EF4-FFF2-40B4-BE49-F238E27FC236}">
                  <a16:creationId xmlns:a16="http://schemas.microsoft.com/office/drawing/2014/main" id="{9409573A-A44D-4AEC-9FBB-346D324749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" y="292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Line 23">
              <a:extLst>
                <a:ext uri="{FF2B5EF4-FFF2-40B4-BE49-F238E27FC236}">
                  <a16:creationId xmlns:a16="http://schemas.microsoft.com/office/drawing/2014/main" id="{E00E4F5A-D042-46F6-A348-120C232A11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3072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Line 24">
              <a:extLst>
                <a:ext uri="{FF2B5EF4-FFF2-40B4-BE49-F238E27FC236}">
                  <a16:creationId xmlns:a16="http://schemas.microsoft.com/office/drawing/2014/main" id="{1EB5D409-66CE-438E-BC33-63147C7CB7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072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8" name="Text Box 25">
            <a:extLst>
              <a:ext uri="{FF2B5EF4-FFF2-40B4-BE49-F238E27FC236}">
                <a16:creationId xmlns:a16="http://schemas.microsoft.com/office/drawing/2014/main" id="{1B31E4F9-DE31-4645-BCAB-16AD13B40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88" y="1146133"/>
            <a:ext cx="12525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600" dirty="0">
                <a:latin typeface="+mn-lt"/>
              </a:rPr>
              <a:t>User</a:t>
            </a: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39411AB5-942B-40E5-9652-D5368AEE1E90}"/>
              </a:ext>
            </a:extLst>
          </p:cNvPr>
          <p:cNvSpPr/>
          <p:nvPr/>
        </p:nvSpPr>
        <p:spPr>
          <a:xfrm>
            <a:off x="1349292" y="1554859"/>
            <a:ext cx="174326" cy="16394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ine 26">
            <a:extLst>
              <a:ext uri="{FF2B5EF4-FFF2-40B4-BE49-F238E27FC236}">
                <a16:creationId xmlns:a16="http://schemas.microsoft.com/office/drawing/2014/main" id="{54ADCE43-1E81-4376-A7F7-A1876D13FF1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61443" y="1641147"/>
            <a:ext cx="0" cy="78577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37FD0A54-715F-4686-9D01-DD438F0C4605}"/>
              </a:ext>
            </a:extLst>
          </p:cNvPr>
          <p:cNvSpPr/>
          <p:nvPr/>
        </p:nvSpPr>
        <p:spPr>
          <a:xfrm>
            <a:off x="2974280" y="1554859"/>
            <a:ext cx="174326" cy="16394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1F5AA61-B5E8-42DF-AF4E-3964D0F29BDC}"/>
              </a:ext>
            </a:extLst>
          </p:cNvPr>
          <p:cNvSpPr/>
          <p:nvPr/>
        </p:nvSpPr>
        <p:spPr>
          <a:xfrm>
            <a:off x="4344190" y="745829"/>
            <a:ext cx="1661310" cy="77809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30B3F6B-EA2A-4396-B671-1B6D6A42FA14}"/>
              </a:ext>
            </a:extLst>
          </p:cNvPr>
          <p:cNvSpPr/>
          <p:nvPr/>
        </p:nvSpPr>
        <p:spPr>
          <a:xfrm>
            <a:off x="4377241" y="2419227"/>
            <a:ext cx="1661311" cy="77809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Upload slides</a:t>
            </a:r>
          </a:p>
        </p:txBody>
      </p:sp>
      <p:sp>
        <p:nvSpPr>
          <p:cNvPr id="43" name="Line 26">
            <a:extLst>
              <a:ext uri="{FF2B5EF4-FFF2-40B4-BE49-F238E27FC236}">
                <a16:creationId xmlns:a16="http://schemas.microsoft.com/office/drawing/2014/main" id="{BEAE71C0-E616-4001-B212-121DA09F985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74846" y="1523926"/>
            <a:ext cx="0" cy="90299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/>
            <a:tailEnd type="arrow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341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29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Petricek</dc:creator>
  <cp:lastModifiedBy>Tomas Petricek</cp:lastModifiedBy>
  <cp:revision>6</cp:revision>
  <dcterms:created xsi:type="dcterms:W3CDTF">2019-01-18T18:40:12Z</dcterms:created>
  <dcterms:modified xsi:type="dcterms:W3CDTF">2019-01-18T19:34:11Z</dcterms:modified>
</cp:coreProperties>
</file>