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0"/>
  </p:normalViewPr>
  <p:slideViewPr>
    <p:cSldViewPr snapToGrid="0" snapToObjects="1">
      <p:cViewPr varScale="1">
        <p:scale>
          <a:sx n="62" d="100"/>
          <a:sy n="62" d="100"/>
        </p:scale>
        <p:origin x="2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19328-C118-2840-95AA-DA4F8455ABEA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6750-2E09-6A40-854B-0CF14CC51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46750-2E09-6A40-854B-0CF14CC51C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DF38-EC7C-494A-AC9B-F8478AE18D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6C10-7C0B-7A4C-A08F-28CEF5C5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51498"/>
            <a:ext cx="15544800" cy="1869396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US" sz="6120" dirty="0">
                <a:latin typeface="Helvetica" charset="0"/>
                <a:ea typeface="Helvetica" charset="0"/>
                <a:cs typeface="Helvetica" charset="0"/>
              </a:rPr>
              <a:t>IST 256</a:t>
            </a:r>
            <a:br>
              <a:rPr lang="en-US" sz="612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5100" dirty="0">
                <a:latin typeface="Helvetica" charset="0"/>
                <a:ea typeface="Helvetica" charset="0"/>
                <a:cs typeface="Helvetica" charset="0"/>
              </a:rPr>
              <a:t>Daily </a:t>
            </a:r>
            <a:r>
              <a:rPr lang="en-US" sz="5100" dirty="0" smtClean="0">
                <a:latin typeface="Helvetica" charset="0"/>
                <a:ea typeface="Helvetica" charset="0"/>
                <a:cs typeface="Helvetica" charset="0"/>
              </a:rPr>
              <a:t>M    </a:t>
            </a:r>
            <a:r>
              <a:rPr lang="en-US" sz="5100" dirty="0" err="1" smtClean="0">
                <a:latin typeface="Helvetica" charset="0"/>
                <a:ea typeface="Helvetica" charset="0"/>
                <a:cs typeface="Helvetica" charset="0"/>
              </a:rPr>
              <a:t>rning</a:t>
            </a:r>
            <a:r>
              <a:rPr lang="en-US" sz="51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5100" dirty="0">
                <a:latin typeface="Helvetica" charset="0"/>
                <a:ea typeface="Helvetica" charset="0"/>
                <a:cs typeface="Helvetica" charset="0"/>
              </a:rPr>
              <a:t>Briefing</a:t>
            </a:r>
            <a:endParaRPr lang="en-US" sz="612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16762"/>
            <a:ext cx="15544800" cy="1407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4"/>
          </a:p>
        </p:txBody>
      </p:sp>
      <p:sp>
        <p:nvSpPr>
          <p:cNvPr id="10" name="Rectangle 9"/>
          <p:cNvSpPr/>
          <p:nvPr/>
        </p:nvSpPr>
        <p:spPr>
          <a:xfrm>
            <a:off x="10603457" y="2488102"/>
            <a:ext cx="4668781" cy="64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will be followed by weather. You will get hourly temperatures which will be graphed for you. </a:t>
            </a:r>
            <a:endParaRPr lang="en-US" sz="3084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03457" y="2495664"/>
            <a:ext cx="4668781" cy="1116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84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Daily Weather Report</a:t>
            </a:r>
          </a:p>
        </p:txBody>
      </p:sp>
      <p:sp>
        <p:nvSpPr>
          <p:cNvPr id="13" name="Sun 12"/>
          <p:cNvSpPr/>
          <p:nvPr/>
        </p:nvSpPr>
        <p:spPr>
          <a:xfrm>
            <a:off x="11145794" y="7283272"/>
            <a:ext cx="985013" cy="1058800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4"/>
          </a:p>
        </p:txBody>
      </p:sp>
      <p:sp>
        <p:nvSpPr>
          <p:cNvPr id="14" name="Lightning Bolt 13"/>
          <p:cNvSpPr/>
          <p:nvPr/>
        </p:nvSpPr>
        <p:spPr>
          <a:xfrm rot="340568">
            <a:off x="12607964" y="7376501"/>
            <a:ext cx="659766" cy="87234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4"/>
          </a:p>
        </p:txBody>
      </p:sp>
      <p:sp>
        <p:nvSpPr>
          <p:cNvPr id="15" name="Cloud 14"/>
          <p:cNvSpPr/>
          <p:nvPr/>
        </p:nvSpPr>
        <p:spPr>
          <a:xfrm>
            <a:off x="13744887" y="7386284"/>
            <a:ext cx="1206985" cy="7858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84"/>
          </a:p>
        </p:txBody>
      </p:sp>
      <p:sp>
        <p:nvSpPr>
          <p:cNvPr id="17" name="Rectangle 16"/>
          <p:cNvSpPr/>
          <p:nvPr/>
        </p:nvSpPr>
        <p:spPr>
          <a:xfrm>
            <a:off x="5499042" y="2488102"/>
            <a:ext cx="4668781" cy="64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4627" y="2488102"/>
            <a:ext cx="4668781" cy="64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3084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9042" y="2495664"/>
            <a:ext cx="4668781" cy="1116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84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Song of the Day</a:t>
            </a:r>
            <a:endParaRPr lang="en-US" sz="3084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4627" y="2495663"/>
            <a:ext cx="4668781" cy="1116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84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Daily News </a:t>
            </a:r>
            <a:endParaRPr lang="en-US" sz="3084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8" y="4198131"/>
            <a:ext cx="3758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Wake up to headlines from Google News. You will also have the option for them to be read to you.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5226" y="4198131"/>
            <a:ext cx="3516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An online service will analyze them and tell you the sentiment. Depending on this your “Song of the Day” will play.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40" y="7283272"/>
            <a:ext cx="3170382" cy="15851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4" y="6862317"/>
            <a:ext cx="1869220" cy="14579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16" y="6585841"/>
            <a:ext cx="2251198" cy="2251198"/>
          </a:xfrm>
          <a:prstGeom prst="rect">
            <a:avLst/>
          </a:prstGeom>
        </p:spPr>
      </p:pic>
      <p:sp>
        <p:nvSpPr>
          <p:cNvPr id="26" name="Pentagon 25"/>
          <p:cNvSpPr/>
          <p:nvPr/>
        </p:nvSpPr>
        <p:spPr>
          <a:xfrm>
            <a:off x="4832673" y="5410050"/>
            <a:ext cx="518828" cy="56110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9937088" y="5440634"/>
            <a:ext cx="518828" cy="56110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4627" y="3611814"/>
            <a:ext cx="469746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99042" y="3614519"/>
            <a:ext cx="469746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89117" y="3635301"/>
            <a:ext cx="469746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56" y="1011441"/>
            <a:ext cx="681182" cy="68118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5" y="-151498"/>
            <a:ext cx="3251200" cy="3251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038" y="-15149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78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IST 256 Daily M    rning Briefing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Morning Briefing </dc:title>
  <dc:creator>Microsoft Office User</dc:creator>
  <cp:lastModifiedBy>Microsoft Office User</cp:lastModifiedBy>
  <cp:revision>14</cp:revision>
  <dcterms:created xsi:type="dcterms:W3CDTF">2017-05-04T00:47:33Z</dcterms:created>
  <dcterms:modified xsi:type="dcterms:W3CDTF">2017-05-04T03:00:57Z</dcterms:modified>
</cp:coreProperties>
</file>