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suite.google.com/signup/basic/welc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s-419" sz="6000">
                <a:latin typeface="Alegreya"/>
                <a:ea typeface="Alegreya"/>
                <a:cs typeface="Alegreya"/>
                <a:sym typeface="Alegreya"/>
              </a:rPr>
              <a:t>GOOGLE APPS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92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Luis Eduardo Torrado Estupiñán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401-sistemas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Sistemas de Información-UDEC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¿Qué es google apps?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Es un conjunto de aplicaciones que nos permite organizar de forma sencilla todo nuestro trabajo, y la comunicación entre los distintos trabajadores de una compañía con diversas herramientas para la gestión del correo electrónico, mensajería instantánea, planificación de reuniones y tareas, generación de documentos hojas de cálculo, etc.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275" y="2603229"/>
            <a:ext cx="3784825" cy="2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Además, también dispone de mecanismos de seguridad para empresas más específicos para el control de cuentas con contraseñas personalizadas y restricciones de acceso específicas.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825" y="2337199"/>
            <a:ext cx="4338350" cy="25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/>
              <a:t>                           </a:t>
            </a:r>
            <a:r>
              <a:rPr lang="es-419"/>
              <a:t>Google APPS Gratuito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6025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 rtl="0" algn="just">
              <a:spcBef>
                <a:spcPts val="0"/>
              </a:spcBef>
              <a:spcAft>
                <a:spcPts val="1100"/>
              </a:spcAft>
              <a:buNone/>
            </a:pPr>
            <a:r>
              <a:rPr lang="es-419">
                <a:solidFill>
                  <a:srgbClr val="F3F3F3"/>
                </a:solidFill>
              </a:rPr>
              <a:t>Esta es una versión básica de Google Apps con las herramientas principales de comunicación, así como las de generación de documentos, además de tener la posibilidad de crear blogs o de publicitar la empresa o el dominio que se desee. Con esta edición podemos probar durante 30 días y con un límite máximo de 10 usuarios herramientas como Google Mail, Google Calendar, Google Docs, Google Sites, Blogger, AdWords, etc.</a:t>
            </a:r>
          </a:p>
          <a:p>
            <a:pPr lvl="0" rtl="0" algn="just">
              <a:spcBef>
                <a:spcPts val="0"/>
              </a:spcBef>
              <a:spcAft>
                <a:spcPts val="1100"/>
              </a:spcAft>
              <a:buNone/>
            </a:pPr>
            <a:r>
              <a:rPr lang="es-419">
                <a:solidFill>
                  <a:srgbClr val="F3F3F3"/>
                </a:solidFill>
              </a:rPr>
              <a:t>Ve al siguiente enlace para iniciar!! 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282800" y="4193750"/>
            <a:ext cx="527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1800" u="sng">
                <a:solidFill>
                  <a:schemeClr val="accent5"/>
                </a:solidFill>
                <a:hlinkClick r:id="rId3"/>
              </a:rPr>
              <a:t>https://gsuite.google.com/signup/basic/welcome</a:t>
            </a:r>
            <a:r>
              <a:rPr lang="es-419" sz="1800">
                <a:solidFill>
                  <a:srgbClr val="F3F3F3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