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2" r:id="rId4"/>
    <p:sldId id="263" r:id="rId5"/>
    <p:sldId id="267" r:id="rId6"/>
    <p:sldId id="265" r:id="rId7"/>
    <p:sldId id="266" r:id="rId8"/>
    <p:sldId id="269" r:id="rId9"/>
    <p:sldId id="271" r:id="rId10"/>
    <p:sldId id="268" r:id="rId11"/>
    <p:sldId id="27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06" autoAdjust="0"/>
  </p:normalViewPr>
  <p:slideViewPr>
    <p:cSldViewPr snapToGrid="0">
      <p:cViewPr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njay Mishra" userId="f8eef555-ff5f-4213-85a8-f629a72548e5" providerId="ADAL" clId="{91927B57-1393-4C13-9E65-4FF8CF147ECD}"/>
    <pc:docChg chg="addSld modSld">
      <pc:chgData name="Dhananjay Mishra" userId="f8eef555-ff5f-4213-85a8-f629a72548e5" providerId="ADAL" clId="{91927B57-1393-4C13-9E65-4FF8CF147ECD}" dt="2023-03-06T14:58:49.143" v="54" actId="22"/>
      <pc:docMkLst>
        <pc:docMk/>
      </pc:docMkLst>
      <pc:sldChg chg="modSp new mod">
        <pc:chgData name="Dhananjay Mishra" userId="f8eef555-ff5f-4213-85a8-f629a72548e5" providerId="ADAL" clId="{91927B57-1393-4C13-9E65-4FF8CF147ECD}" dt="2023-03-06T13:21:16.041" v="46" actId="20577"/>
        <pc:sldMkLst>
          <pc:docMk/>
          <pc:sldMk cId="1929007365" sldId="256"/>
        </pc:sldMkLst>
        <pc:spChg chg="mod">
          <ac:chgData name="Dhananjay Mishra" userId="f8eef555-ff5f-4213-85a8-f629a72548e5" providerId="ADAL" clId="{91927B57-1393-4C13-9E65-4FF8CF147ECD}" dt="2023-03-06T13:21:02.871" v="16" actId="20577"/>
          <ac:spMkLst>
            <pc:docMk/>
            <pc:sldMk cId="1929007365" sldId="256"/>
            <ac:spMk id="2" creationId="{18A3D81E-2948-8145-00FA-F2625A59E4C6}"/>
          </ac:spMkLst>
        </pc:spChg>
        <pc:spChg chg="mod">
          <ac:chgData name="Dhananjay Mishra" userId="f8eef555-ff5f-4213-85a8-f629a72548e5" providerId="ADAL" clId="{91927B57-1393-4C13-9E65-4FF8CF147ECD}" dt="2023-03-06T13:21:16.041" v="46" actId="20577"/>
          <ac:spMkLst>
            <pc:docMk/>
            <pc:sldMk cId="1929007365" sldId="256"/>
            <ac:spMk id="3" creationId="{D2292C12-669D-BA32-FB1D-9F59ECD0D9B4}"/>
          </ac:spMkLst>
        </pc:spChg>
      </pc:sldChg>
      <pc:sldChg chg="new">
        <pc:chgData name="Dhananjay Mishra" userId="f8eef555-ff5f-4213-85a8-f629a72548e5" providerId="ADAL" clId="{91927B57-1393-4C13-9E65-4FF8CF147ECD}" dt="2023-03-06T13:21:28.632" v="47" actId="680"/>
        <pc:sldMkLst>
          <pc:docMk/>
          <pc:sldMk cId="1080305898" sldId="257"/>
        </pc:sldMkLst>
      </pc:sldChg>
      <pc:sldChg chg="addSp delSp modSp new mod">
        <pc:chgData name="Dhananjay Mishra" userId="f8eef555-ff5f-4213-85a8-f629a72548e5" providerId="ADAL" clId="{91927B57-1393-4C13-9E65-4FF8CF147ECD}" dt="2023-03-06T13:22:43.452" v="50" actId="22"/>
        <pc:sldMkLst>
          <pc:docMk/>
          <pc:sldMk cId="3141864746" sldId="258"/>
        </pc:sldMkLst>
        <pc:spChg chg="del">
          <ac:chgData name="Dhananjay Mishra" userId="f8eef555-ff5f-4213-85a8-f629a72548e5" providerId="ADAL" clId="{91927B57-1393-4C13-9E65-4FF8CF147ECD}" dt="2023-03-06T13:22:43.452" v="50" actId="22"/>
          <ac:spMkLst>
            <pc:docMk/>
            <pc:sldMk cId="3141864746" sldId="258"/>
            <ac:spMk id="3" creationId="{BD569780-5BE1-3640-1668-B0CD7534855D}"/>
          </ac:spMkLst>
        </pc:spChg>
        <pc:picChg chg="add mod ord">
          <ac:chgData name="Dhananjay Mishra" userId="f8eef555-ff5f-4213-85a8-f629a72548e5" providerId="ADAL" clId="{91927B57-1393-4C13-9E65-4FF8CF147ECD}" dt="2023-03-06T13:22:43.452" v="50" actId="22"/>
          <ac:picMkLst>
            <pc:docMk/>
            <pc:sldMk cId="3141864746" sldId="258"/>
            <ac:picMk id="5" creationId="{E75B2C95-873D-7D88-E685-F77753E99DA7}"/>
          </ac:picMkLst>
        </pc:picChg>
      </pc:sldChg>
      <pc:sldChg chg="new">
        <pc:chgData name="Dhananjay Mishra" userId="f8eef555-ff5f-4213-85a8-f629a72548e5" providerId="ADAL" clId="{91927B57-1393-4C13-9E65-4FF8CF147ECD}" dt="2023-03-06T13:21:30.810" v="49" actId="680"/>
        <pc:sldMkLst>
          <pc:docMk/>
          <pc:sldMk cId="3386966222" sldId="259"/>
        </pc:sldMkLst>
      </pc:sldChg>
      <pc:sldChg chg="addSp delSp modSp new mod">
        <pc:chgData name="Dhananjay Mishra" userId="f8eef555-ff5f-4213-85a8-f629a72548e5" providerId="ADAL" clId="{91927B57-1393-4C13-9E65-4FF8CF147ECD}" dt="2023-03-06T13:48:19.076" v="52" actId="22"/>
        <pc:sldMkLst>
          <pc:docMk/>
          <pc:sldMk cId="3663469848" sldId="260"/>
        </pc:sldMkLst>
        <pc:spChg chg="del">
          <ac:chgData name="Dhananjay Mishra" userId="f8eef555-ff5f-4213-85a8-f629a72548e5" providerId="ADAL" clId="{91927B57-1393-4C13-9E65-4FF8CF147ECD}" dt="2023-03-06T13:48:19.076" v="52" actId="22"/>
          <ac:spMkLst>
            <pc:docMk/>
            <pc:sldMk cId="3663469848" sldId="260"/>
            <ac:spMk id="3" creationId="{220E9665-D1FE-53FA-22E6-D76E12F7DA62}"/>
          </ac:spMkLst>
        </pc:spChg>
        <pc:picChg chg="add mod ord">
          <ac:chgData name="Dhananjay Mishra" userId="f8eef555-ff5f-4213-85a8-f629a72548e5" providerId="ADAL" clId="{91927B57-1393-4C13-9E65-4FF8CF147ECD}" dt="2023-03-06T13:48:19.076" v="52" actId="22"/>
          <ac:picMkLst>
            <pc:docMk/>
            <pc:sldMk cId="3663469848" sldId="260"/>
            <ac:picMk id="5" creationId="{A7F9D20C-8E98-85C0-CB31-AEB18F70899A}"/>
          </ac:picMkLst>
        </pc:picChg>
      </pc:sldChg>
      <pc:sldChg chg="addSp delSp modSp new mod">
        <pc:chgData name="Dhananjay Mishra" userId="f8eef555-ff5f-4213-85a8-f629a72548e5" providerId="ADAL" clId="{91927B57-1393-4C13-9E65-4FF8CF147ECD}" dt="2023-03-06T14:58:49.143" v="54" actId="22"/>
        <pc:sldMkLst>
          <pc:docMk/>
          <pc:sldMk cId="3916328443" sldId="261"/>
        </pc:sldMkLst>
        <pc:spChg chg="del">
          <ac:chgData name="Dhananjay Mishra" userId="f8eef555-ff5f-4213-85a8-f629a72548e5" providerId="ADAL" clId="{91927B57-1393-4C13-9E65-4FF8CF147ECD}" dt="2023-03-06T14:58:49.143" v="54" actId="22"/>
          <ac:spMkLst>
            <pc:docMk/>
            <pc:sldMk cId="3916328443" sldId="261"/>
            <ac:spMk id="3" creationId="{48CFE4B6-76C7-5B18-75C2-6D53B7D26B80}"/>
          </ac:spMkLst>
        </pc:spChg>
        <pc:picChg chg="add mod ord">
          <ac:chgData name="Dhananjay Mishra" userId="f8eef555-ff5f-4213-85a8-f629a72548e5" providerId="ADAL" clId="{91927B57-1393-4C13-9E65-4FF8CF147ECD}" dt="2023-03-06T14:58:49.143" v="54" actId="22"/>
          <ac:picMkLst>
            <pc:docMk/>
            <pc:sldMk cId="3916328443" sldId="261"/>
            <ac:picMk id="5" creationId="{03E6AE1C-7AFE-0AD2-6BAB-42518CD136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DFED-D9E6-4A39-A70E-2527550196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6368-A7FF-4197-8C5E-D084C7A8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Type:"Causes</a:t>
            </a:r>
            <a:r>
              <a:rPr lang="en-US" dirty="0"/>
              <a:t>":[1] "Illness (Aids/STD)"                            [2] "Bankruptcy or Sudden change in Economic"       [3] "Cancellation/Non-Settlement of Marriage"       [4] "Physical Abuse (Rape/Incest Etc.)"             [5] "Dowry Dispute" 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Education_Status</a:t>
            </a:r>
            <a:r>
              <a:rPr lang="en-US" dirty="0"/>
              <a:t>":[27] "Diploma"                                       [28] "No Education"                                  [29] "Post Graduate and Above"                       [30] "Middle"                                        [31] "Graduate"                                      [32] "Hr. Secondary/Intermediate/Pre-</a:t>
            </a:r>
            <a:r>
              <a:rPr lang="en-US" dirty="0" err="1"/>
              <a:t>Universit</a:t>
            </a:r>
            <a:r>
              <a:rPr lang="en-US" dirty="0"/>
              <a:t>"      [33] "Primary"                                       [34] "Matriculate/Secondary" 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Means_adopted</a:t>
            </a:r>
            <a:r>
              <a:rPr lang="en-US" dirty="0"/>
              <a:t>":[35] "By Consuming Insecticides"                     [36] "By Hanging"                                    [37] "By Jumping from (Other sites)"                 [38] "By touching electric wires"                    [39] "By Machine"                                    [40] "By Fire/Self Immolation"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Professional_Profile</a:t>
            </a:r>
            <a:r>
              <a:rPr lang="en-US" dirty="0"/>
              <a:t>":[51] "Retired Person"                                [52] "Unemployed"                                    [53] "Public Sector Undertaking"                     [54] "Service (Private)"                             [55] "House Wife"                                    [56] "Self-employed (</a:t>
            </a:r>
            <a:r>
              <a:rPr lang="en-US" dirty="0" err="1"/>
              <a:t>Busines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Social_Status</a:t>
            </a:r>
            <a:r>
              <a:rPr lang="en-US" dirty="0"/>
              <a:t>":[62] "Married"                                       [63] "</a:t>
            </a:r>
            <a:r>
              <a:rPr lang="en-US" dirty="0" err="1"/>
              <a:t>Seperated</a:t>
            </a:r>
            <a:r>
              <a:rPr lang="en-US" dirty="0"/>
              <a:t>"                                     [64] "Widowed/Widower"                               [65] "Divorcee"                                      [66] "Never Married“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368-A7FF-4197-8C5E-D084C7A87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842A-EC4B-1339-CD8A-5A42E29D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CB957-4773-3845-73CD-8C46CEAC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BC95-F5AD-87EE-A366-F30B14E0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18C2-3E51-1C7D-4345-A2408346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D9AE-717D-B8FD-CF00-A3539227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2263-309F-0EB0-0E8B-7614899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1C61E-B8A7-32C0-5B0C-D3A99F17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CBBC-D017-4E2D-4808-4945B4E4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4C2F-EE1D-131C-5906-CBBA8B22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718-9F2D-6D89-6167-2629834B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1CAFF-63E0-0C8E-AAC5-AF805887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3964E-DEFC-B174-8E4F-CF5A93AE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661E-7EF1-FEF5-EAAA-4B77F82C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5E07-BCED-E0C2-4E99-AF9A6FAC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3808-4B50-4433-ABE7-46F6D62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0E55-064C-6FEA-4611-87577ADA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6AA5-6A3E-D44E-551B-050537DA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822B-A133-8E04-0FBC-998B2D51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5C10-9876-3693-049A-DC80024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D275-D030-8CF5-B9A2-E910689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D21-7683-177A-CC9E-3DD9EAA3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5C4DC-FA58-787A-34FC-352C6F97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CA91-D983-A8DA-1CF5-C0CA5AF5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44E4-1D69-A8DF-3AD7-B8FB4A6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816-EB30-648B-4BD4-B2DDB83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C1-7B14-A8D8-FF36-98C57B33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B4F1-0064-DDB7-F4DD-C64E380EB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22F5-9CD4-9631-2A9C-AB2F8C4C5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FBFF-4C56-2AF4-68B9-8C345DED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82F8A-7E6D-D7AA-35A6-983D47F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3840-F0C7-5587-D7A8-552B0001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A01D-84C0-249F-CFE9-56A78CD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50C6-47AD-BB02-F48D-8B5A9B08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2490-714C-2441-A0D1-3F78ED872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79D56-78CD-35AA-A67E-AE1D7066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1B827-D29B-B386-91C3-2E58B7203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3EDC-BCCC-C04F-6D17-E4D3A5A0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7E44B-45B9-7C87-6919-54F98681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EDEA-6D00-6EE6-56E4-6C94EBD7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ADB3-623A-F7E8-CA04-6609240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56B8A-3A7B-F463-8F38-8EDE1DA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2E80-69E0-DD0D-0219-B910EEA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1FCB-BE1D-BA76-463B-3EC52DE0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9BC6C-C41E-9FDE-F73E-A92DE54A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AE3AC-457A-2807-7299-7FEFD330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A055-4D4F-3981-C397-FE97690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136E-8E35-E582-425B-DEF794BC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D367-3CD3-620E-7B34-A58A9876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BD54-99F5-79BC-D2E2-8002C477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73C5-485C-FB79-370A-492142C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EC01-B289-047E-B28B-6D38C3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552A-A011-92F8-1560-65D1DBC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F9DD-303F-07D9-057D-3D51952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3852-6FBE-D3CC-A3A7-DF8EEFB9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C1568-2F3D-3609-9CBF-B551ADB0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D1F4-084B-704E-DFEA-5C83AF30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C7AC-D1E7-3AE9-07EB-8A8B098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E9E3-7119-D842-DC04-C13587F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3C79C-CC54-C11E-DA81-9991CE9A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8D0EB-A56E-9F56-BC78-6B54CB3F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6A6D-828A-4E45-11E9-1116040F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37B4-8F0E-48E4-835E-698987F566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1E5D-2262-7056-F9C3-5806A2512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EDA2-AB1F-5EA2-B5AB-A6C72946E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3FC3-DF00-4741-9917-9979AD02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anand/suicides-in-ind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81E-2948-8145-00FA-F2625A59E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2C12-669D-BA32-FB1D-9F59ECD0D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Dhananjay Mishra</a:t>
            </a:r>
          </a:p>
          <a:p>
            <a:r>
              <a:rPr lang="en-US" dirty="0"/>
              <a:t>UCF ID.: 5414844</a:t>
            </a:r>
          </a:p>
          <a:p>
            <a:r>
              <a:rPr lang="en-US" dirty="0"/>
              <a:t>Course: Data Visualization (IDC 6700)</a:t>
            </a:r>
          </a:p>
        </p:txBody>
      </p:sp>
    </p:spTree>
    <p:extLst>
      <p:ext uri="{BB962C8B-B14F-4D97-AF65-F5344CB8AC3E}">
        <p14:creationId xmlns:p14="http://schemas.microsoft.com/office/powerpoint/2010/main" val="19290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97" y="127381"/>
            <a:ext cx="10515600" cy="960755"/>
          </a:xfrm>
        </p:spPr>
        <p:txBody>
          <a:bodyPr/>
          <a:lstStyle/>
          <a:p>
            <a:r>
              <a:rPr lang="en-US" dirty="0"/>
              <a:t>Visualization #7 (Faceted Grouped Bar Chart)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61FCD3-6F75-4FBA-3349-068F2903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72" y="1268097"/>
            <a:ext cx="7941393" cy="49315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7AE3A-7ABF-1D7C-9967-0C547CDA2A7E}"/>
              </a:ext>
            </a:extLst>
          </p:cNvPr>
          <p:cNvSpPr txBox="1"/>
          <p:nvPr/>
        </p:nvSpPr>
        <p:spPr>
          <a:xfrm>
            <a:off x="8524570" y="2228671"/>
            <a:ext cx="353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Maharashthra</a:t>
            </a:r>
            <a:r>
              <a:rPr lang="en-US" dirty="0"/>
              <a:t>, West Bengal, </a:t>
            </a:r>
            <a:r>
              <a:rPr lang="en-US" dirty="0" err="1"/>
              <a:t>Tamilnadu</a:t>
            </a:r>
            <a:r>
              <a:rPr lang="en-US" dirty="0"/>
              <a:t>, Andhra Pradesh, Karnataka the five states with the highest suicide cases </a:t>
            </a:r>
          </a:p>
        </p:txBody>
      </p:sp>
    </p:spTree>
    <p:extLst>
      <p:ext uri="{BB962C8B-B14F-4D97-AF65-F5344CB8AC3E}">
        <p14:creationId xmlns:p14="http://schemas.microsoft.com/office/powerpoint/2010/main" val="164075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182245"/>
            <a:ext cx="10515600" cy="869315"/>
          </a:xfrm>
        </p:spPr>
        <p:txBody>
          <a:bodyPr/>
          <a:lstStyle/>
          <a:p>
            <a:r>
              <a:rPr lang="en-US" dirty="0"/>
              <a:t>Visualization #8 (Scatterplot)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5F7887-22E6-EE4A-B6CC-CBB7858E8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23" y="1167256"/>
            <a:ext cx="7283477" cy="5199349"/>
          </a:xfrm>
        </p:spPr>
      </p:pic>
    </p:spTree>
    <p:extLst>
      <p:ext uri="{BB962C8B-B14F-4D97-AF65-F5344CB8AC3E}">
        <p14:creationId xmlns:p14="http://schemas.microsoft.com/office/powerpoint/2010/main" val="109610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D995-0873-05C3-7F24-0BBCBC8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679B-0BE3-83F4-7FFF-FF85C923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6000" dirty="0">
                <a:latin typeface="+mj-lt"/>
              </a:rPr>
              <a:t>Thank You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2B5-BEC6-B271-4CB7-9A0F5E5B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India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0910-913A-9920-3E2A-B9708E11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>
                <a:hlinkClick r:id="rId3"/>
              </a:rPr>
              <a:t>https://www.kaggle.com/datasets/rajanand/suicides-in-india</a:t>
            </a:r>
            <a:endParaRPr lang="en-US" sz="2000" dirty="0"/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Columns: State, Year, Gender,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Age_group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Type_code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Type, and Total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State: 28 states and 7 union territories.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Year: 2001-2012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Gender: Male and Female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</a:rPr>
              <a:t>Type_code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: Causes,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Education_Status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Means_adopted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Professional_Profile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Social_Status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Type contains various variables which explain the </a:t>
            </a:r>
            <a:r>
              <a:rPr lang="en-US" sz="2000" dirty="0" err="1">
                <a:solidFill>
                  <a:srgbClr val="000000"/>
                </a:solidFill>
              </a:rPr>
              <a:t>Type_Code</a:t>
            </a:r>
            <a:r>
              <a:rPr lang="en-US" sz="2000" dirty="0">
                <a:solidFill>
                  <a:srgbClr val="000000"/>
                </a:solidFill>
              </a:rPr>
              <a:t> column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</a:rPr>
              <a:t>Age_group</a:t>
            </a:r>
            <a:r>
              <a:rPr lang="en-US" sz="2000" dirty="0">
                <a:solidFill>
                  <a:srgbClr val="000000"/>
                </a:solidFill>
              </a:rPr>
              <a:t>: 0-14, 15-29, 30-44, 45-59, 60+, 0-100+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Total: Lists the number of suicide for each row</a:t>
            </a:r>
          </a:p>
        </p:txBody>
      </p:sp>
    </p:spTree>
    <p:extLst>
      <p:ext uri="{BB962C8B-B14F-4D97-AF65-F5344CB8AC3E}">
        <p14:creationId xmlns:p14="http://schemas.microsoft.com/office/powerpoint/2010/main" val="33869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9912-BAEF-AD90-F4C6-B8B5683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2994-0B8F-0646-9729-AF48C4AA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explore the trend of suicides in India based on age, gender, state, and variables related with committing suicide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help communicate patterns and trends through visualizations to generate various insights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144848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48" y="81941"/>
            <a:ext cx="10515600" cy="1216507"/>
          </a:xfrm>
        </p:spPr>
        <p:txBody>
          <a:bodyPr/>
          <a:lstStyle/>
          <a:p>
            <a:r>
              <a:rPr lang="en-US" dirty="0"/>
              <a:t>Visualization #1 (Pie-Chart)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5918E5-8EE1-FC2D-9E6A-7AEFD318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48" y="1618488"/>
            <a:ext cx="5759912" cy="44947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0D0BE-0DC8-F5C0-D43D-378D9B963F0A}"/>
              </a:ext>
            </a:extLst>
          </p:cNvPr>
          <p:cNvSpPr txBox="1"/>
          <p:nvPr/>
        </p:nvSpPr>
        <p:spPr>
          <a:xfrm>
            <a:off x="6729984" y="3044952"/>
            <a:ext cx="4142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Male population constitute the overall suicide cases in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Pie-chart a good visualization to represent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1916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0" y="143839"/>
            <a:ext cx="10515600" cy="979043"/>
          </a:xfrm>
        </p:spPr>
        <p:txBody>
          <a:bodyPr/>
          <a:lstStyle/>
          <a:p>
            <a:r>
              <a:rPr lang="en-US" dirty="0"/>
              <a:t>Visualization #2 (Line-Chart)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53CD07-F8FB-6607-8ADB-6AA5D091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30" y="1232610"/>
            <a:ext cx="6789731" cy="49648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344C7A-4BB9-D55D-DD55-4F40AA60598F}"/>
              </a:ext>
            </a:extLst>
          </p:cNvPr>
          <p:cNvSpPr txBox="1"/>
          <p:nvPr/>
        </p:nvSpPr>
        <p:spPr>
          <a:xfrm>
            <a:off x="7489438" y="2980944"/>
            <a:ext cx="4142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population has higher suicide rates over female in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Line-chart a good visualization to show the suicide cases for Gender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87403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91440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#3 (Heatmap)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D8365-80A6-7410-ACA7-39F18271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3055"/>
            <a:ext cx="7807562" cy="5698691"/>
          </a:xfrm>
        </p:spPr>
      </p:pic>
    </p:spTree>
    <p:extLst>
      <p:ext uri="{BB962C8B-B14F-4D97-AF65-F5344CB8AC3E}">
        <p14:creationId xmlns:p14="http://schemas.microsoft.com/office/powerpoint/2010/main" val="464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483"/>
          </a:xfrm>
        </p:spPr>
        <p:txBody>
          <a:bodyPr/>
          <a:lstStyle/>
          <a:p>
            <a:r>
              <a:rPr lang="en-US" dirty="0"/>
              <a:t>Visualization #4 (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A3066-C6B4-5D26-58EC-FF7C2D4C1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95" y="1690688"/>
            <a:ext cx="7130482" cy="43992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5389B-1AB4-C738-F080-E3F1C8E74522}"/>
              </a:ext>
            </a:extLst>
          </p:cNvPr>
          <p:cNvSpPr txBox="1"/>
          <p:nvPr/>
        </p:nvSpPr>
        <p:spPr>
          <a:xfrm>
            <a:off x="8049768" y="2689967"/>
            <a:ext cx="381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Delhi has the highest suicide case among the union territories in India</a:t>
            </a:r>
          </a:p>
        </p:txBody>
      </p:sp>
    </p:spTree>
    <p:extLst>
      <p:ext uri="{BB962C8B-B14F-4D97-AF65-F5344CB8AC3E}">
        <p14:creationId xmlns:p14="http://schemas.microsoft.com/office/powerpoint/2010/main" val="5017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39" y="241998"/>
            <a:ext cx="10515600" cy="1052195"/>
          </a:xfrm>
        </p:spPr>
        <p:txBody>
          <a:bodyPr/>
          <a:lstStyle/>
          <a:p>
            <a:r>
              <a:rPr lang="en-US" dirty="0"/>
              <a:t>Visualization #5 (Bar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61883-0ACF-8875-6CCC-C6D53B91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39" y="1782128"/>
            <a:ext cx="6993812" cy="43534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539F7-1A57-7820-4763-6DACE44ECA6D}"/>
              </a:ext>
            </a:extLst>
          </p:cNvPr>
          <p:cNvSpPr txBox="1"/>
          <p:nvPr/>
        </p:nvSpPr>
        <p:spPr>
          <a:xfrm>
            <a:off x="7737429" y="3429000"/>
            <a:ext cx="414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suicides among 15-44 years age-group people in India</a:t>
            </a:r>
          </a:p>
        </p:txBody>
      </p:sp>
    </p:spTree>
    <p:extLst>
      <p:ext uri="{BB962C8B-B14F-4D97-AF65-F5344CB8AC3E}">
        <p14:creationId xmlns:p14="http://schemas.microsoft.com/office/powerpoint/2010/main" val="36583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530-F2C3-15D8-1CB6-257FEA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93" y="291973"/>
            <a:ext cx="10515600" cy="1070483"/>
          </a:xfrm>
        </p:spPr>
        <p:txBody>
          <a:bodyPr/>
          <a:lstStyle/>
          <a:p>
            <a:r>
              <a:rPr lang="en-US" dirty="0"/>
              <a:t>Visualization #6 (Grouped Bar-Chart)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8C178-C767-5058-6542-6AAAEE599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52" y="1619819"/>
            <a:ext cx="7257811" cy="45479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44EBF-5717-3DCC-142E-0757AF60C498}"/>
              </a:ext>
            </a:extLst>
          </p:cNvPr>
          <p:cNvSpPr txBox="1"/>
          <p:nvPr/>
        </p:nvSpPr>
        <p:spPr>
          <a:xfrm>
            <a:off x="8385048" y="3026664"/>
            <a:ext cx="352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suicide case highest among 15-29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suicide case highest among 30-44 age group</a:t>
            </a:r>
          </a:p>
        </p:txBody>
      </p:sp>
    </p:spTree>
    <p:extLst>
      <p:ext uri="{BB962C8B-B14F-4D97-AF65-F5344CB8AC3E}">
        <p14:creationId xmlns:p14="http://schemas.microsoft.com/office/powerpoint/2010/main" val="216957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588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Final Project</vt:lpstr>
      <vt:lpstr>Suicides In India Dataset</vt:lpstr>
      <vt:lpstr>Objective</vt:lpstr>
      <vt:lpstr>Visualization #1 (Pie-Chart)</vt:lpstr>
      <vt:lpstr>Visualization #2 (Line-Chart)</vt:lpstr>
      <vt:lpstr>Visualization #3 (Heatmap)</vt:lpstr>
      <vt:lpstr>Visualization #4 (Treemap)</vt:lpstr>
      <vt:lpstr>Visualization #5 (Bar Chart)</vt:lpstr>
      <vt:lpstr>Visualization #6 (Grouped Bar-Chart)</vt:lpstr>
      <vt:lpstr>Visualization #7 (Faceted Grouped Bar Chart)</vt:lpstr>
      <vt:lpstr>Visualization #8 (Scatterplot)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Dhananjay Mishra</dc:creator>
  <cp:lastModifiedBy>Dhananjay Mishra</cp:lastModifiedBy>
  <cp:revision>41</cp:revision>
  <dcterms:created xsi:type="dcterms:W3CDTF">2023-03-06T13:20:37Z</dcterms:created>
  <dcterms:modified xsi:type="dcterms:W3CDTF">2023-04-26T18:26:36Z</dcterms:modified>
</cp:coreProperties>
</file>