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9" r:id="rId10"/>
    <p:sldId id="272" r:id="rId11"/>
    <p:sldId id="274" r:id="rId12"/>
    <p:sldId id="273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4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presence-of-heart-diseases-using-machine-learning-36f00f3edb2c" TargetMode="External"/><Relationship Id="rId2" Type="http://schemas.openxmlformats.org/officeDocument/2006/relationships/hyperlink" Target="https://github.com/djmk/Streamlit-UCI-Kaggle/tree/master/Heart%20Disease%20Data%20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amli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15D76-1DAF-3B4B-AF14-8C3A8C61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54" y="834394"/>
            <a:ext cx="4023360" cy="3204134"/>
          </a:xfrm>
        </p:spPr>
        <p:txBody>
          <a:bodyPr anchor="b">
            <a:normAutofit/>
          </a:bodyPr>
          <a:lstStyle/>
          <a:p>
            <a:r>
              <a:rPr lang="en-JP" sz="4800" dirty="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306B3-D669-CA4C-80E5-2E8D1855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02062"/>
            <a:ext cx="3933306" cy="1208141"/>
          </a:xfrm>
        </p:spPr>
        <p:txBody>
          <a:bodyPr>
            <a:normAutofit/>
          </a:bodyPr>
          <a:lstStyle/>
          <a:p>
            <a:r>
              <a:rPr lang="en-JP" sz="2000" dirty="0"/>
              <a:t>Deepak Rai</a:t>
            </a:r>
          </a:p>
          <a:p>
            <a:r>
              <a:rPr lang="en-JP" sz="2000" dirty="0"/>
              <a:t>9BEIM050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D3232-CA12-4E69-9D8D-276591786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8" b="16070"/>
          <a:stretch/>
        </p:blipFill>
        <p:spPr>
          <a:xfrm>
            <a:off x="4864608" y="1427818"/>
            <a:ext cx="6846363" cy="38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SVM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C652-D151-0F47-8907-D144C667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Random Forest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A8F37-4A30-5C4D-86FB-7ADFEEEF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D0B0-80A1-7142-B93D-F0352CAB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Code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F15F-BE13-864A-839B-03663840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To look at the code and references:</a:t>
            </a:r>
            <a:br>
              <a:rPr lang="en-JP" dirty="0"/>
            </a:br>
            <a:r>
              <a:rPr lang="en-US" dirty="0">
                <a:hlinkClick r:id="rId2"/>
              </a:rPr>
              <a:t>https://github.com/djmk/Streamlit-UCI-Kaggle/tree/master/Heart%20Disease%20Data%20Set</a:t>
            </a:r>
            <a:endParaRPr lang="en-US" dirty="0"/>
          </a:p>
          <a:p>
            <a:r>
              <a:rPr lang="en-US" dirty="0"/>
              <a:t>Other References</a:t>
            </a:r>
            <a:br>
              <a:rPr lang="en-US" dirty="0"/>
            </a:br>
            <a:r>
              <a:rPr lang="en-US" dirty="0">
                <a:hlinkClick r:id="rId3"/>
              </a:rPr>
              <a:t>https://towardsdatascience.com/predicting-presence-of-heart-diseases-using-machine-learning-36f00f3edb2c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D0B0-80A1-7142-B93D-F0352CA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74" y="2839212"/>
            <a:ext cx="10168128" cy="1179576"/>
          </a:xfrm>
        </p:spPr>
        <p:txBody>
          <a:bodyPr/>
          <a:lstStyle/>
          <a:p>
            <a:r>
              <a:rPr lang="en-JP" dirty="0"/>
              <a:t>Thank you so much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6196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350-3C51-154E-BA00-3DEBDD0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3C49-6328-CD4F-AC74-233F41A7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Objective</a:t>
            </a:r>
          </a:p>
          <a:p>
            <a:r>
              <a:rPr lang="en-JP" dirty="0"/>
              <a:t>Dataset</a:t>
            </a:r>
          </a:p>
          <a:p>
            <a:r>
              <a:rPr lang="en-JP" dirty="0"/>
              <a:t>Pre-processing</a:t>
            </a:r>
          </a:p>
          <a:p>
            <a:r>
              <a:rPr lang="en-JP" dirty="0"/>
              <a:t>Algorithms used</a:t>
            </a:r>
          </a:p>
          <a:p>
            <a:r>
              <a:rPr lang="en-JP" dirty="0"/>
              <a:t>Visualization</a:t>
            </a:r>
          </a:p>
          <a:p>
            <a:r>
              <a:rPr lang="en-JP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615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379B-7B6E-0547-ADB7-9D365EE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167C-28F5-874A-A107-9FF87963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Creating a simple web-based Heart Disease Prediction app</a:t>
            </a:r>
            <a:br>
              <a:rPr lang="en-JP" dirty="0"/>
            </a:br>
            <a:r>
              <a:rPr lang="en-JP" dirty="0"/>
              <a:t>using Streamlit.</a:t>
            </a:r>
            <a:br>
              <a:rPr lang="en-JP" dirty="0"/>
            </a:br>
            <a:r>
              <a:rPr lang="en-JP" dirty="0"/>
              <a:t>(</a:t>
            </a:r>
            <a:r>
              <a:rPr lang="en-US" dirty="0">
                <a:hlinkClick r:id="rId2"/>
              </a:rPr>
              <a:t>https://www.streamlit.io</a:t>
            </a:r>
            <a:r>
              <a:rPr lang="en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9FBD-CF73-A343-8F2B-3EBB5B43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5AA1-E887-F747-90B3-78BAAB06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Heart Disease UCI</a:t>
            </a:r>
            <a:r>
              <a:rPr lang="en-JP" dirty="0"/>
              <a:t> dataset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https://www.kaggle.com/ronitf/heart-disease-uci</a:t>
            </a:r>
            <a:r>
              <a:rPr lang="en-JP" dirty="0"/>
              <a:t>)</a:t>
            </a:r>
          </a:p>
          <a:p>
            <a:r>
              <a:rPr lang="en-JP" dirty="0"/>
              <a:t>14 classes (13 attributes and 1 target)</a:t>
            </a:r>
          </a:p>
          <a:p>
            <a:r>
              <a:rPr lang="en-JP" dirty="0"/>
              <a:t>303 data entries</a:t>
            </a:r>
          </a:p>
          <a:p>
            <a:r>
              <a:rPr lang="en-JP" dirty="0"/>
              <a:t>Binary classification</a:t>
            </a:r>
            <a:br>
              <a:rPr lang="en-JP" dirty="0"/>
            </a:br>
            <a:r>
              <a:rPr lang="en-JP" dirty="0"/>
              <a:t>	0 for no heart disease</a:t>
            </a:r>
            <a:br>
              <a:rPr lang="en-JP" dirty="0"/>
            </a:br>
            <a:r>
              <a:rPr lang="en-JP" dirty="0"/>
              <a:t>	1 for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E85A-F343-5141-87EC-EF42DDF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4A6F-4553-934A-B115-CFF22245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Training Data = 70%</a:t>
            </a:r>
          </a:p>
          <a:p>
            <a:r>
              <a:rPr lang="en-JP" dirty="0"/>
              <a:t>Testing Data = 30%</a:t>
            </a:r>
          </a:p>
          <a:p>
            <a:r>
              <a:rPr lang="en-US" dirty="0"/>
              <a:t>Each categorical column broken into dummy columns with 1s and 0s.</a:t>
            </a:r>
          </a:p>
          <a:p>
            <a:r>
              <a:rPr lang="en-US" dirty="0"/>
              <a:t> Scaling the dataset entries with </a:t>
            </a:r>
            <a:r>
              <a:rPr lang="en-US" dirty="0" err="1"/>
              <a:t>StandardScaler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65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83C-392B-DC4E-B899-A63A0452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32B3-983F-8D4F-B576-2506F535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Support Vector Machine (SVM)</a:t>
            </a:r>
          </a:p>
          <a:p>
            <a:r>
              <a:rPr lang="en-JP" dirty="0"/>
              <a:t>Logistic Regression</a:t>
            </a:r>
          </a:p>
          <a:p>
            <a:r>
              <a:rPr lang="en-JP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5576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9D65-EC60-1842-B63F-F1DC7CC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8A61-2C12-484E-91E6-21F1B1F6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93" y="2135124"/>
            <a:ext cx="10168128" cy="3694176"/>
          </a:xfrm>
        </p:spPr>
        <p:txBody>
          <a:bodyPr/>
          <a:lstStyle/>
          <a:p>
            <a:r>
              <a:rPr lang="en-JP" dirty="0"/>
              <a:t>Using Streamlit we plot on web:</a:t>
            </a:r>
          </a:p>
          <a:p>
            <a:pPr marL="0" indent="0">
              <a:buNone/>
            </a:pPr>
            <a:r>
              <a:rPr lang="en-JP" dirty="0"/>
              <a:t>	- Confusion Matrix</a:t>
            </a:r>
            <a:br>
              <a:rPr lang="en-JP" dirty="0"/>
            </a:br>
            <a:r>
              <a:rPr lang="en-JP" dirty="0"/>
              <a:t>	- ROC Curve</a:t>
            </a:r>
            <a:br>
              <a:rPr lang="en-JP" dirty="0"/>
            </a:br>
            <a:r>
              <a:rPr lang="en-JP" dirty="0"/>
              <a:t>	- Precision-Recall Curve</a:t>
            </a:r>
          </a:p>
        </p:txBody>
      </p:sp>
    </p:spTree>
    <p:extLst>
      <p:ext uri="{BB962C8B-B14F-4D97-AF65-F5344CB8AC3E}">
        <p14:creationId xmlns:p14="http://schemas.microsoft.com/office/powerpoint/2010/main" val="30396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C104-7D67-9A44-98EC-7F47350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Logistic Regression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6A0F1-9179-6543-911E-F05E89AF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848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206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Heart Disease Prediction</vt:lpstr>
      <vt:lpstr>Overview</vt:lpstr>
      <vt:lpstr>Objective</vt:lpstr>
      <vt:lpstr>Dataset</vt:lpstr>
      <vt:lpstr>Pre-processing</vt:lpstr>
      <vt:lpstr>Algorithms used</vt:lpstr>
      <vt:lpstr>Visualization</vt:lpstr>
      <vt:lpstr>Logistic Regression Results</vt:lpstr>
      <vt:lpstr>PowerPoint Presentation</vt:lpstr>
      <vt:lpstr>SVM Results</vt:lpstr>
      <vt:lpstr>PowerPoint Presentation</vt:lpstr>
      <vt:lpstr>Random Forest Results</vt:lpstr>
      <vt:lpstr>PowerPoint Presentation</vt:lpstr>
      <vt:lpstr>Code and References</vt:lpstr>
      <vt:lpstr>Thank you so much for your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9BEIM050</dc:creator>
  <cp:lastModifiedBy>9BEIM050</cp:lastModifiedBy>
  <cp:revision>3</cp:revision>
  <dcterms:created xsi:type="dcterms:W3CDTF">2020-08-11T11:31:40Z</dcterms:created>
  <dcterms:modified xsi:type="dcterms:W3CDTF">2020-08-11T11:43:56Z</dcterms:modified>
</cp:coreProperties>
</file>