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0" r:id="rId7"/>
    <p:sldId id="261" r:id="rId8"/>
    <p:sldId id="257" r:id="rId9"/>
    <p:sldId id="258" r:id="rId10"/>
    <p:sldId id="272" r:id="rId11"/>
    <p:sldId id="273" r:id="rId12"/>
    <p:sldId id="274" r:id="rId13"/>
    <p:sldId id="275" r:id="rId14"/>
    <p:sldId id="262" r:id="rId15"/>
    <p:sldId id="276" r:id="rId16"/>
    <p:sldId id="264" r:id="rId17"/>
    <p:sldId id="277" r:id="rId18"/>
    <p:sldId id="280" r:id="rId19"/>
    <p:sldId id="281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F1817-72F0-4105-9FF3-97D5FD875564}" v="1" dt="2024-11-12T08:38:10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5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4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5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5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3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9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6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1C8F-9A8A-467B-BA1A-BBBE9380DBF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8521-6952-41B2-8AF3-177C894D3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darkfortress.co.uk/tech_reports/2_dice_rolls.ph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Object-Oriented Programming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Fighting Fantasy Battles - Characters</a:t>
            </a:r>
          </a:p>
        </p:txBody>
      </p:sp>
    </p:spTree>
    <p:extLst>
      <p:ext uri="{BB962C8B-B14F-4D97-AF65-F5344CB8AC3E}">
        <p14:creationId xmlns:p14="http://schemas.microsoft.com/office/powerpoint/2010/main" val="7549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wounded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character can be wounded in a fight.</a:t>
            </a:r>
          </a:p>
          <a:p>
            <a:r>
              <a:rPr lang="en-GB" dirty="0"/>
              <a:t>Create a method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take_hit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that will reduce a character’s stamina by damage.</a:t>
            </a:r>
          </a:p>
          <a:p>
            <a:pPr lvl="1"/>
            <a:r>
              <a:rPr lang="en-GB" dirty="0"/>
              <a:t>The default damage is 2 but this can be overwritten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07557-7B8F-0110-D8C5-0089382210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Character('Sir Andrew', skill=7, stamina=20)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pc.take_hit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Character('Sir Andrew', skill=7, stamina=18)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pc.take_hit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Character('Sir Andrew', skill=7, stamina=17)</a:t>
            </a:r>
          </a:p>
        </p:txBody>
      </p:sp>
    </p:spTree>
    <p:extLst>
      <p:ext uri="{BB962C8B-B14F-4D97-AF65-F5344CB8AC3E}">
        <p14:creationId xmlns:p14="http://schemas.microsoft.com/office/powerpoint/2010/main" val="414260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49377-8535-2249-3026-1104F08C4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2C0-F138-1FDC-1749-0F0078F2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wounded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265274-24C4-AA0B-E872-D8272617A4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5437"/>
            <a:ext cx="573650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 A Fighting Fantasy Character Object"""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take_hit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damage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damage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Fight a 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0D72B-58CC-0CB0-C4BF-43278847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now ready to fight a round. Write a method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fight_round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The arguments will be </a:t>
            </a:r>
            <a:r>
              <a:rPr lang="en-GB" i="1" dirty="0"/>
              <a:t>self </a:t>
            </a:r>
            <a:r>
              <a:rPr lang="en-GB" dirty="0"/>
              <a:t>and </a:t>
            </a:r>
            <a:r>
              <a:rPr lang="en-GB" i="1" dirty="0"/>
              <a:t>other</a:t>
            </a:r>
            <a:r>
              <a:rPr lang="en-GB" dirty="0"/>
              <a:t>, where </a:t>
            </a:r>
            <a:r>
              <a:rPr lang="en-GB" i="1" dirty="0"/>
              <a:t>other </a:t>
            </a:r>
            <a:r>
              <a:rPr lang="en-GB" dirty="0"/>
              <a:t>represents another character.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Find the score for each character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loser should be wounded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 the case of a draw, each character should be wounded 1 Stamina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Keep track of the result by returning ‘won’, ‘lost’ or ‘draw’ from the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09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34654-679A-F0F3-1015-A19E7F41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D0D7-1F0E-9C89-0915-3AA83458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Fight a round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5CC3A7-E156-08A8-CEB8-3BC87B2808A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739137"/>
            <a:ext cx="448864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 A Fighting Fantasy Character Object"""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fight_round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.find_score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.find_score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'won'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.take_hit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'lost'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.take_hit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'draw'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.take_hit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.take_hit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39A0A-2917-F613-2695-59A8ED91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4369" y="1825625"/>
            <a:ext cx="6136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pc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Character('Sir Andrew', skill=7, stamina=17)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orc = Character('Orc', skill=6, stamina=12)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pc.fight_round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(orc)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'lost'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pc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Character('Sir Andrew', skill=7, stamina=15)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orc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Character('Orc', skill=6, stamina=12)</a:t>
            </a:r>
          </a:p>
        </p:txBody>
      </p:sp>
    </p:spTree>
    <p:extLst>
      <p:ext uri="{BB962C8B-B14F-4D97-AF65-F5344CB8AC3E}">
        <p14:creationId xmlns:p14="http://schemas.microsoft.com/office/powerpoint/2010/main" val="109264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D25A-055E-56AE-30F7-72ADA0F9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character dead?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0A31-6A8A-F4DF-1D51-B8C5940B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character is dead if their stamina is less than zero</a:t>
            </a:r>
          </a:p>
          <a:p>
            <a:r>
              <a:rPr lang="en-GB" dirty="0"/>
              <a:t>Write a method to determine if a character is dead</a:t>
            </a:r>
          </a:p>
          <a:p>
            <a:endParaRPr lang="en-GB" dirty="0"/>
          </a:p>
          <a:p>
            <a:r>
              <a:rPr lang="en-GB" i="1" dirty="0"/>
              <a:t>Use the @property decorator to make the method a property</a:t>
            </a:r>
          </a:p>
        </p:txBody>
      </p:sp>
    </p:spTree>
    <p:extLst>
      <p:ext uri="{BB962C8B-B14F-4D97-AF65-F5344CB8AC3E}">
        <p14:creationId xmlns:p14="http://schemas.microsoft.com/office/powerpoint/2010/main" val="397848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9C0D-1402-FD59-7B51-9ECAA088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 character dead?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E3136-7B3F-D2AB-2C16-B9D8A6EC5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95253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@property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is_dead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character.is_dead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will now return True or False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@is_dead.setter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is_dead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character can be made dead or alive by setting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is_dead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to True or False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9A9E-6456-F603-D146-657A855F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 a </a:t>
            </a:r>
            <a:r>
              <a:rPr lang="en-GB" dirty="0" err="1"/>
              <a:t>PlayerCharacter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D10-8E62-8389-90EC-77266D85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Fighting Fantasy there is usually a </a:t>
            </a:r>
            <a:r>
              <a:rPr lang="en-GB" dirty="0" err="1"/>
              <a:t>PlayerCharacter</a:t>
            </a:r>
            <a:r>
              <a:rPr lang="en-GB" dirty="0"/>
              <a:t> (PC) who interacts with </a:t>
            </a:r>
            <a:r>
              <a:rPr lang="en-GB" dirty="0" err="1"/>
              <a:t>NonPlayerCharacters</a:t>
            </a:r>
            <a:r>
              <a:rPr lang="en-GB" dirty="0"/>
              <a:t> (NPC)</a:t>
            </a:r>
          </a:p>
          <a:p>
            <a:r>
              <a:rPr lang="en-GB" dirty="0"/>
              <a:t>The </a:t>
            </a:r>
            <a:r>
              <a:rPr lang="en-GB" dirty="0" err="1"/>
              <a:t>PlayerCharacter</a:t>
            </a:r>
            <a:r>
              <a:rPr lang="en-GB" dirty="0"/>
              <a:t> has all the attributes and methods of the Character object, but will have some additional properties.</a:t>
            </a:r>
          </a:p>
          <a:p>
            <a:r>
              <a:rPr lang="en-GB" dirty="0"/>
              <a:t>In OOP, we can create a </a:t>
            </a:r>
            <a:r>
              <a:rPr lang="en-GB" dirty="0" err="1"/>
              <a:t>PlayerCharacter</a:t>
            </a:r>
            <a:r>
              <a:rPr lang="en-GB" dirty="0"/>
              <a:t> sub-class of Character</a:t>
            </a:r>
          </a:p>
          <a:p>
            <a:pPr lvl="1"/>
            <a:r>
              <a:rPr lang="en-GB" dirty="0" err="1"/>
              <a:t>PlayerCharacter</a:t>
            </a:r>
            <a:r>
              <a:rPr lang="en-GB" dirty="0"/>
              <a:t> </a:t>
            </a:r>
            <a:r>
              <a:rPr lang="en-GB" i="1" dirty="0"/>
              <a:t>inherits</a:t>
            </a:r>
            <a:r>
              <a:rPr lang="en-GB" dirty="0"/>
              <a:t> the attributes and methods of its super-class</a:t>
            </a:r>
          </a:p>
          <a:p>
            <a:pPr lvl="1"/>
            <a:r>
              <a:rPr lang="en-GB" dirty="0"/>
              <a:t>We can write new or existing attributes and methods to </a:t>
            </a:r>
            <a:r>
              <a:rPr lang="en-GB" i="1" dirty="0"/>
              <a:t>overwrite</a:t>
            </a:r>
            <a:r>
              <a:rPr lang="en-GB" dirty="0"/>
              <a:t> the properties of the super-class</a:t>
            </a:r>
          </a:p>
        </p:txBody>
      </p:sp>
    </p:spTree>
    <p:extLst>
      <p:ext uri="{BB962C8B-B14F-4D97-AF65-F5344CB8AC3E}">
        <p14:creationId xmlns:p14="http://schemas.microsoft.com/office/powerpoint/2010/main" val="321243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D40A5-0F7D-5E80-DF59-0F2315452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4B45-5E9C-8F5E-CE4A-4AC28400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PlayerCharacter</a:t>
            </a:r>
            <a:r>
              <a:rPr lang="en-GB" dirty="0"/>
              <a:t> 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4C10-FC6B-5176-4590-AE6EA9AE1F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</a:t>
            </a:r>
            <a:r>
              <a:rPr lang="en-GB" dirty="0" err="1"/>
              <a:t>PlayerCharacter</a:t>
            </a:r>
            <a:r>
              <a:rPr lang="en-GB" dirty="0"/>
              <a:t> subclass will have the additional attribute </a:t>
            </a:r>
            <a:r>
              <a:rPr lang="en-GB" i="1" dirty="0"/>
              <a:t>luck</a:t>
            </a:r>
            <a:endParaRPr lang="en-GB" dirty="0"/>
          </a:p>
          <a:p>
            <a:r>
              <a:rPr lang="en-GB" dirty="0"/>
              <a:t>We will also write a new </a:t>
            </a:r>
            <a:r>
              <a:rPr lang="en-GB" i="1" dirty="0" err="1"/>
              <a:t>classmethod</a:t>
            </a:r>
            <a:r>
              <a:rPr lang="en-GB" i="1" dirty="0"/>
              <a:t> </a:t>
            </a:r>
            <a:r>
              <a:rPr lang="en-GB" dirty="0"/>
              <a:t> that can be used to generate a new character with:</a:t>
            </a:r>
          </a:p>
          <a:p>
            <a:pPr lvl="1"/>
            <a:r>
              <a:rPr lang="en-GB" dirty="0"/>
              <a:t>skill = 6 + 1D6</a:t>
            </a:r>
          </a:p>
          <a:p>
            <a:pPr lvl="1"/>
            <a:r>
              <a:rPr lang="en-GB" dirty="0"/>
              <a:t>stamina = 12 + 2D6</a:t>
            </a:r>
          </a:p>
          <a:p>
            <a:pPr lvl="1"/>
            <a:r>
              <a:rPr lang="en-GB" dirty="0"/>
              <a:t>luck = 6 + 1D6</a:t>
            </a:r>
          </a:p>
          <a:p>
            <a:r>
              <a:rPr lang="en-GB" dirty="0"/>
              <a:t>If, like me you don’t know what 2D6 means then </a:t>
            </a:r>
            <a:r>
              <a:rPr lang="en-GB" dirty="0">
                <a:hlinkClick r:id="rId2"/>
              </a:rPr>
              <a:t>do some research</a:t>
            </a:r>
            <a:r>
              <a:rPr lang="en-GB" dirty="0"/>
              <a:t>!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5991CBB-EB25-99C0-F8CB-DBAAF73B70F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19800" y="2262356"/>
            <a:ext cx="6141105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PlayerCharacter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(Character):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luck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.luck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luck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@classmethod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generate_player_character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Roll for skill stamina and luck and pass them 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>
                <a:solidFill>
                  <a:srgbClr val="8C8C8C"/>
                </a:solidFill>
                <a:latin typeface="JetBrains Mono"/>
              </a:rPr>
              <a:t>	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constructor, returning the created instance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luck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dice-rolling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Write a function that simulates the rolling of </a:t>
            </a:r>
            <a:r>
              <a:rPr lang="en-GB" i="1" dirty="0"/>
              <a:t>n</a:t>
            </a:r>
            <a:r>
              <a:rPr lang="en-GB" dirty="0"/>
              <a:t> dice and adding the score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(Extension) can you adapt your program so the user can also (optionally) input the number of sides for each dice (default = 6).</a:t>
            </a:r>
          </a:p>
          <a:p>
            <a:endParaRPr lang="en-GB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7" y="4398618"/>
            <a:ext cx="1971950" cy="30484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Output</a:t>
            </a:r>
          </a:p>
          <a:p>
            <a:endParaRPr lang="en-GB" dirty="0"/>
          </a:p>
        </p:txBody>
      </p:sp>
      <p:pic>
        <p:nvPicPr>
          <p:cNvPr id="9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15" y="3444203"/>
            <a:ext cx="3553321" cy="29531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18" y="2615412"/>
            <a:ext cx="275310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Dice-rolling function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0AB32E-7C27-9D96-FC78-A3EF47BAD1A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1942" y="1571824"/>
            <a:ext cx="788954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dice_sum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num_sides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"""returns the sum of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dice, each with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num_sides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sides"""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dice_roll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random.randint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num_sides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dice_roll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417E54-C5AF-1247-D3B0-3EB9B716B07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1942" y="5162167"/>
            <a:ext cx="838086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dice_sum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num_sides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"""returns the sum of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dice, each with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num_sides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sides"""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random.randint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num_sides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7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Fighting Fantasy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fighting fantasy game books had a simple fighting system</a:t>
            </a:r>
          </a:p>
          <a:p>
            <a:pPr lvl="1"/>
            <a:r>
              <a:rPr lang="en-GB" dirty="0"/>
              <a:t>You and your opponent have a SKILL score</a:t>
            </a:r>
          </a:p>
          <a:p>
            <a:pPr lvl="1"/>
            <a:r>
              <a:rPr lang="en-GB" dirty="0"/>
              <a:t>Each character rolls two dice and adds it to their SKILL score</a:t>
            </a:r>
          </a:p>
          <a:p>
            <a:pPr lvl="1"/>
            <a:r>
              <a:rPr lang="en-GB" dirty="0"/>
              <a:t>The loser loses two from their stamina</a:t>
            </a:r>
          </a:p>
          <a:p>
            <a:pPr lvl="1"/>
            <a:r>
              <a:rPr lang="en-GB" dirty="0"/>
              <a:t>If there is a draw each character losses one from their stamina</a:t>
            </a:r>
          </a:p>
          <a:p>
            <a:r>
              <a:rPr lang="en-GB" dirty="0"/>
              <a:t>E.g. </a:t>
            </a:r>
          </a:p>
          <a:p>
            <a:pPr lvl="1"/>
            <a:r>
              <a:rPr lang="en-GB" dirty="0"/>
              <a:t>A hero, SKILL 10, STAMINA 12 vs</a:t>
            </a:r>
          </a:p>
          <a:p>
            <a:pPr lvl="1"/>
            <a:r>
              <a:rPr lang="en-GB" dirty="0"/>
              <a:t>An ogre, SKILL 9, STAMINA 8</a:t>
            </a: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9" y="1825625"/>
            <a:ext cx="2946042" cy="4351338"/>
          </a:xfrm>
        </p:spPr>
      </p:pic>
    </p:spTree>
    <p:extLst>
      <p:ext uri="{BB962C8B-B14F-4D97-AF65-F5344CB8AC3E}">
        <p14:creationId xmlns:p14="http://schemas.microsoft.com/office/powerpoint/2010/main" val="14582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re-create Fighting Fantasy battles in Python</a:t>
            </a:r>
          </a:p>
          <a:p>
            <a:pPr lvl="1"/>
            <a:r>
              <a:rPr lang="en-GB" dirty="0"/>
              <a:t>What objects could be used to represent the game?</a:t>
            </a:r>
          </a:p>
          <a:p>
            <a:pPr lvl="1"/>
            <a:r>
              <a:rPr lang="en-GB" dirty="0"/>
              <a:t>What attributes would be used to represent instances of the objects?</a:t>
            </a:r>
          </a:p>
          <a:p>
            <a:pPr lvl="1"/>
            <a:r>
              <a:rPr lang="en-GB" dirty="0"/>
              <a:t>How would you control the interactions between the user and the objects?</a:t>
            </a:r>
          </a:p>
        </p:txBody>
      </p:sp>
    </p:spTree>
    <p:extLst>
      <p:ext uri="{BB962C8B-B14F-4D97-AF65-F5344CB8AC3E}">
        <p14:creationId xmlns:p14="http://schemas.microsoft.com/office/powerpoint/2010/main" val="3522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7FF5-BE63-A09A-1A8F-DEEE1BC2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 a Character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1BDC-A903-89F7-961E-1BECB1AE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Character object needs to have: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skill</a:t>
            </a:r>
          </a:p>
          <a:p>
            <a:pPr lvl="1"/>
            <a:r>
              <a:rPr lang="en-GB" dirty="0"/>
              <a:t>stamina</a:t>
            </a:r>
          </a:p>
          <a:p>
            <a:r>
              <a:rPr lang="en-GB" dirty="0"/>
              <a:t>Write a template for the Character object </a:t>
            </a:r>
          </a:p>
          <a:p>
            <a:pPr lvl="1"/>
            <a:r>
              <a:rPr lang="en-GB" dirty="0"/>
              <a:t>write an __</a:t>
            </a:r>
            <a:r>
              <a:rPr lang="en-GB" dirty="0" err="1"/>
              <a:t>init</a:t>
            </a:r>
            <a:r>
              <a:rPr lang="en-GB" dirty="0"/>
              <a:t>__ function to create instances of Character with these attributes</a:t>
            </a:r>
          </a:p>
          <a:p>
            <a:pPr lvl="1"/>
            <a:r>
              <a:rPr lang="en-GB" dirty="0"/>
              <a:t>write a __</a:t>
            </a:r>
            <a:r>
              <a:rPr lang="en-GB" dirty="0" err="1"/>
              <a:t>repr</a:t>
            </a:r>
            <a:r>
              <a:rPr lang="en-GB" dirty="0"/>
              <a:t>__ function that will return a string </a:t>
            </a:r>
            <a:r>
              <a:rPr lang="en-GB" dirty="0" err="1"/>
              <a:t>reprenting</a:t>
            </a:r>
            <a:r>
              <a:rPr lang="en-GB" dirty="0"/>
              <a:t> the character, e.g.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Character('Dragon', skill=10, stamina=22)</a:t>
            </a:r>
          </a:p>
        </p:txBody>
      </p:sp>
    </p:spTree>
    <p:extLst>
      <p:ext uri="{BB962C8B-B14F-4D97-AF65-F5344CB8AC3E}">
        <p14:creationId xmlns:p14="http://schemas.microsoft.com/office/powerpoint/2010/main" val="212294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A23C-1C69-A2DE-C5F0-239C4E9A1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1330-494A-8378-81EE-2707849C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 a Character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F57581-9DD3-DBE8-D6A4-4307F433F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9"/>
            <a:ext cx="975959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 A Fighting Fantasy Character Object"""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.skill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', skill=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.skill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stamina=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284-B50C-0729-38BA-DD6FCBB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code roll and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FA19-4F37-BF12-B48A-9C128351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fight a character will need to create a </a:t>
            </a:r>
            <a:r>
              <a:rPr lang="en-GB" i="1" dirty="0"/>
              <a:t>roll</a:t>
            </a:r>
            <a:r>
              <a:rPr lang="en-GB" dirty="0"/>
              <a:t> by rolling two dice and a </a:t>
            </a:r>
            <a:r>
              <a:rPr lang="en-GB" i="1" dirty="0"/>
              <a:t>score </a:t>
            </a:r>
            <a:r>
              <a:rPr lang="en-GB" dirty="0"/>
              <a:t>by adding the </a:t>
            </a:r>
            <a:r>
              <a:rPr lang="en-GB" i="1" dirty="0"/>
              <a:t>roll </a:t>
            </a:r>
            <a:r>
              <a:rPr lang="en-GB" dirty="0"/>
              <a:t>to the characters skill.</a:t>
            </a:r>
          </a:p>
          <a:p>
            <a:r>
              <a:rPr lang="en-GB" dirty="0"/>
              <a:t>Add 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.score </a:t>
            </a:r>
            <a:r>
              <a:rPr lang="en-GB" dirty="0"/>
              <a:t>as attributes with initial 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GB" dirty="0">
                <a:cs typeface="Courier New" panose="02070309020205020404" pitchFamily="49" charset="0"/>
              </a:rPr>
              <a:t>Write a method that will throw two dice and set the </a:t>
            </a:r>
            <a:r>
              <a:rPr lang="en-GB" dirty="0"/>
              <a:t>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.score </a:t>
            </a:r>
            <a:r>
              <a:rPr lang="en-GB" dirty="0">
                <a:cs typeface="Courier New" panose="02070309020205020404" pitchFamily="49" charset="0"/>
              </a:rPr>
              <a:t>attributes</a:t>
            </a:r>
          </a:p>
          <a:p>
            <a:pPr marL="457200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find_score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58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DF77D-BE3E-F4B6-C9DE-7C6A143C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051E-D2D7-A41F-1A64-B83A91BD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code roll and score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E5E2AC-FB45-9C52-59A4-0A18C2E18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1"/>
            <a:ext cx="5870518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""" A Fighting Fantasy Character Object"""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.skill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.stamina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stamina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find_score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dice_sum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num_dice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.skill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0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8E695DB99E064E918E4AD24E4F5121" ma:contentTypeVersion="18" ma:contentTypeDescription="Create a new document." ma:contentTypeScope="" ma:versionID="abbe00eaebd132406095ad6efe4d6315">
  <xsd:schema xmlns:xsd="http://www.w3.org/2001/XMLSchema" xmlns:xs="http://www.w3.org/2001/XMLSchema" xmlns:p="http://schemas.microsoft.com/office/2006/metadata/properties" xmlns:ns2="152b2f89-235b-44b2-9c4d-505f768c952d" xmlns:ns3="ec4559bc-3ccd-4caf-8195-39d47e00037c" xmlns:ns4="2a1b5602-ad91-413b-89bc-933636302967" targetNamespace="http://schemas.microsoft.com/office/2006/metadata/properties" ma:root="true" ma:fieldsID="a8feca760ab0fbc115958c6fa0ed3572" ns2:_="" ns3:_="" ns4:_="">
    <xsd:import namespace="152b2f89-235b-44b2-9c4d-505f768c952d"/>
    <xsd:import namespace="ec4559bc-3ccd-4caf-8195-39d47e00037c"/>
    <xsd:import namespace="2a1b5602-ad91-413b-89bc-933636302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4:_dlc_DocId" minOccurs="0"/>
                <xsd:element ref="ns4:_dlc_DocIdUrl" minOccurs="0"/>
                <xsd:element ref="ns4:_dlc_DocIdPersistId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b2f89-235b-44b2-9c4d-505f768c95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91df3e07-0f45-4297-88ab-3816e816a5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559bc-3ccd-4caf-8195-39d47e00037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b5602-ad91-413b-89bc-933636302967" elementFormDefault="qualified">
    <xsd:import namespace="http://schemas.microsoft.com/office/2006/documentManagement/types"/>
    <xsd:import namespace="http://schemas.microsoft.com/office/infopath/2007/PartnerControls"/>
    <xsd:element name="_dlc_DocId" ma:index="21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6" nillable="true" ma:displayName="Taxonomy Catch All Column" ma:hidden="true" ma:list="{7c109f5b-b402-43b9-976e-917d88321707}" ma:internalName="TaxCatchAll" ma:showField="CatchAllData" ma:web="2a1b5602-ad91-413b-89bc-9336363029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b5602-ad91-413b-89bc-933636302967" xsi:nil="true"/>
    <lcf76f155ced4ddcb4097134ff3c332f xmlns="152b2f89-235b-44b2-9c4d-505f768c952d">
      <Terms xmlns="http://schemas.microsoft.com/office/infopath/2007/PartnerControls"/>
    </lcf76f155ced4ddcb4097134ff3c332f>
    <_dlc_DocId xmlns="2a1b5602-ad91-413b-89bc-933636302967">YSY7NJEMJQ2R-908377566-386661</_dlc_DocId>
    <_dlc_DocIdUrl xmlns="2a1b5602-ad91-413b-89bc-933636302967">
      <Url>https://highgateschool1.sharepoint.com/sites/SeniorSchool/Computing/_layouts/15/DocIdRedir.aspx?ID=YSY7NJEMJQ2R-908377566-386661</Url>
      <Description>YSY7NJEMJQ2R-908377566-386661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735AE-90D0-4A27-A352-DA9E42234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2b2f89-235b-44b2-9c4d-505f768c952d"/>
    <ds:schemaRef ds:uri="ec4559bc-3ccd-4caf-8195-39d47e00037c"/>
    <ds:schemaRef ds:uri="2a1b5602-ad91-413b-89bc-9336363029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D04214-E921-4D78-BCE2-9DFCD034936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78ECA33-86DD-4DC2-A26B-C670F83B0B30}">
  <ds:schemaRefs>
    <ds:schemaRef ds:uri="ec4559bc-3ccd-4caf-8195-39d47e00037c"/>
    <ds:schemaRef ds:uri="http://purl.org/dc/elements/1.1/"/>
    <ds:schemaRef ds:uri="152b2f89-235b-44b2-9c4d-505f768c952d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2a1b5602-ad91-413b-89bc-933636302967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A992C7A-523F-4598-B41D-D3AEF9A87F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1459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JetBrains Mono</vt:lpstr>
      <vt:lpstr>Office Theme</vt:lpstr>
      <vt:lpstr>Using Object-Oriented Programming </vt:lpstr>
      <vt:lpstr>Starter – dice-rolling function</vt:lpstr>
      <vt:lpstr>Dice-rolling function</vt:lpstr>
      <vt:lpstr>Fighting Fantasy</vt:lpstr>
      <vt:lpstr>Breaking down the problem</vt:lpstr>
      <vt:lpstr>Represent a Character</vt:lpstr>
      <vt:lpstr>Represent a Character</vt:lpstr>
      <vt:lpstr>Create and code roll and score</vt:lpstr>
      <vt:lpstr>Create and code roll and score</vt:lpstr>
      <vt:lpstr>Getting wounded</vt:lpstr>
      <vt:lpstr>Getting wounded</vt:lpstr>
      <vt:lpstr>Fight a round</vt:lpstr>
      <vt:lpstr>Fight a round</vt:lpstr>
      <vt:lpstr>Is a character dead?</vt:lpstr>
      <vt:lpstr>Is a character dead?</vt:lpstr>
      <vt:lpstr>Generate a PlayerCharacter</vt:lpstr>
      <vt:lpstr>The PlayerCharacter subclass</vt:lpstr>
    </vt:vector>
  </TitlesOfParts>
  <Company>Highgate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Program</dc:title>
  <dc:creator>Andrew Dales</dc:creator>
  <cp:lastModifiedBy>Daryl Noyce</cp:lastModifiedBy>
  <cp:revision>18</cp:revision>
  <dcterms:created xsi:type="dcterms:W3CDTF">2019-02-06T08:08:20Z</dcterms:created>
  <dcterms:modified xsi:type="dcterms:W3CDTF">2024-11-12T08:41:05Z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0x010100CB8E695DB99E064E918E4AD24E4F5121</vt:lpwstr>
  </property>
  <property fmtid="{D5CDD505-2E9C-101B-9397-08002B2CF9AE}" pid="3" name="_dlc_DocIdItemGuid">
    <vt:lpwstr>a543c742-6108-4ebe-b92f-32a868cf987b</vt:lpwstr>
  </property>
  <property fmtid="{D5CDD505-2E9C-101B-9397-08002B2CF9AE}" pid="4" name="MediaServiceImageTags">
    <vt:lpwstr/>
  </property>
</Properties>
</file>