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13-Sep-17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13-Sep-17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13-Sep-17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13-Sep-17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13-Sep-17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13-Sep-17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13-Sep-17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Mikroprocesorski sistemi 2</a:t>
            </a:r>
            <a:br>
              <a:rPr lang="sr-Latn-RS" dirty="0"/>
            </a:br>
            <a:r>
              <a:rPr lang="sr-Latn-RS" dirty="0"/>
              <a:t>Connect four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Dejan </a:t>
            </a:r>
            <a:r>
              <a:rPr lang="sr-Latn-RS" dirty="0"/>
              <a:t>đekanović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A2C8-292A-4E0D-9545-890C0ACC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6B4CA-B656-4BD6-A993-1E7FA7834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r-Latn-RS" sz="6000" dirty="0"/>
              <a:t>Hvala na pažnji.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6555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51">
            <a:extLst>
              <a:ext uri="{FF2B5EF4-FFF2-40B4-BE49-F238E27FC236}">
                <a16:creationId xmlns:a16="http://schemas.microsoft.com/office/drawing/2014/main" id="{0499E492-5B41-4A04-8BEC-E7652A223F7B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2183907" y="541538"/>
            <a:ext cx="8087557" cy="56728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826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AA58-BED1-42F3-8FA3-2E94C767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HARDVER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9619-DE7A-4797-96AE-19BDAC66C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Easy 8051 ploča</a:t>
            </a:r>
          </a:p>
          <a:p>
            <a:r>
              <a:rPr lang="sr-Latn-RS" dirty="0"/>
              <a:t>AT89S8253 mikrokontroler</a:t>
            </a:r>
          </a:p>
          <a:p>
            <a:r>
              <a:rPr lang="sr-Latn-RS" dirty="0"/>
              <a:t>RGB 8x8 matrični displej</a:t>
            </a:r>
          </a:p>
          <a:p>
            <a:r>
              <a:rPr lang="sr-Latn-RS" dirty="0"/>
              <a:t>1 x TD62783AGP transistor array (source type)</a:t>
            </a:r>
          </a:p>
          <a:p>
            <a:r>
              <a:rPr lang="sr-Latn-RS" dirty="0"/>
              <a:t>2 x ULN2803A transistor array (sink type)</a:t>
            </a:r>
          </a:p>
          <a:p>
            <a:r>
              <a:rPr lang="sr-Latn-RS" dirty="0"/>
              <a:t>Otportnici 8 x 150R (zelena), 8 x 50R (crvena)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6638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1AE74B-E55C-49DB-8393-7A769D4E9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465" y="621438"/>
            <a:ext cx="9848521" cy="5708378"/>
          </a:xfrm>
        </p:spPr>
      </p:pic>
    </p:spTree>
    <p:extLst>
      <p:ext uri="{BB962C8B-B14F-4D97-AF65-F5344CB8AC3E}">
        <p14:creationId xmlns:p14="http://schemas.microsoft.com/office/powerpoint/2010/main" val="420852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8C5C-4125-43DA-A66F-1FEB8A76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Softverski moduli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B8735-0870-43D0-B59E-42A60B573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/>
              <a:t>timer.c </a:t>
            </a:r>
            <a:r>
              <a:rPr lang="sr-Latn-RS" dirty="0"/>
              <a:t>– modul za mjerenje proteklog vremena</a:t>
            </a:r>
          </a:p>
          <a:p>
            <a:r>
              <a:rPr lang="sr-Latn-RS" b="1" dirty="0"/>
              <a:t>display.c </a:t>
            </a:r>
            <a:r>
              <a:rPr lang="sr-Latn-RS" dirty="0"/>
              <a:t>– drajver za matrični displej</a:t>
            </a:r>
          </a:p>
          <a:p>
            <a:r>
              <a:rPr lang="sr-Latn-RS" b="1" dirty="0"/>
              <a:t>graphics.c </a:t>
            </a:r>
            <a:r>
              <a:rPr lang="sr-Latn-RS" dirty="0"/>
              <a:t>– modul za apstrakciju prikaza grafičkih elemenata</a:t>
            </a:r>
          </a:p>
          <a:p>
            <a:r>
              <a:rPr lang="sr-Latn-RS" b="1" dirty="0"/>
              <a:t>connectfour.c </a:t>
            </a:r>
            <a:r>
              <a:rPr lang="sr-Latn-RS" dirty="0"/>
              <a:t>– modul za apstrakciju igre</a:t>
            </a:r>
          </a:p>
        </p:txBody>
      </p:sp>
    </p:spTree>
    <p:extLst>
      <p:ext uri="{BB962C8B-B14F-4D97-AF65-F5344CB8AC3E}">
        <p14:creationId xmlns:p14="http://schemas.microsoft.com/office/powerpoint/2010/main" val="3921418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DF2A-3908-439B-835E-B0AE5636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timer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213BE-52C7-4906-B187-059C21C17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Timer_Init</a:t>
            </a:r>
            <a:r>
              <a:rPr lang="en-US" dirty="0"/>
              <a:t>();</a:t>
            </a:r>
            <a:endParaRPr lang="sr-Latn-RS" dirty="0"/>
          </a:p>
          <a:p>
            <a:r>
              <a:rPr lang="en-US" dirty="0"/>
              <a:t>unsigned long </a:t>
            </a:r>
            <a:r>
              <a:rPr lang="en-US" dirty="0" err="1"/>
              <a:t>Timer_Miliseconds</a:t>
            </a:r>
            <a:r>
              <a:rPr lang="en-US" dirty="0"/>
              <a:t>();</a:t>
            </a:r>
            <a:endParaRPr lang="sr-Latn-RS" dirty="0"/>
          </a:p>
          <a:p>
            <a:r>
              <a:rPr lang="en-US" dirty="0"/>
              <a:t>void </a:t>
            </a:r>
            <a:r>
              <a:rPr lang="en-US" dirty="0" err="1"/>
              <a:t>Timer_Tick</a:t>
            </a:r>
            <a:r>
              <a:rPr lang="en-US" dirty="0"/>
              <a:t>()</a:t>
            </a:r>
            <a:r>
              <a:rPr lang="sr-Latn-RS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5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9A571-2A60-41B9-8425-DC54C2C2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display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7CF71-7608-42E5-B5A8-2F7A8F7B5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Display_Init</a:t>
            </a:r>
            <a:r>
              <a:rPr lang="en-US" dirty="0"/>
              <a:t>()</a:t>
            </a:r>
            <a:r>
              <a:rPr lang="sr-Latn-RS" dirty="0"/>
              <a:t>;</a:t>
            </a:r>
          </a:p>
          <a:p>
            <a:r>
              <a:rPr lang="en-US" dirty="0"/>
              <a:t>void </a:t>
            </a:r>
            <a:r>
              <a:rPr lang="en-US" dirty="0" err="1"/>
              <a:t>Display_SetOutput</a:t>
            </a:r>
            <a:r>
              <a:rPr lang="en-US" dirty="0"/>
              <a:t>(unsigned char</a:t>
            </a:r>
            <a:r>
              <a:rPr lang="sr-Latn-RS" dirty="0"/>
              <a:t> row</a:t>
            </a:r>
            <a:r>
              <a:rPr lang="en-US" dirty="0"/>
              <a:t>, unsigned char</a:t>
            </a:r>
            <a:r>
              <a:rPr lang="sr-Latn-RS" dirty="0"/>
              <a:t> red</a:t>
            </a:r>
            <a:r>
              <a:rPr lang="en-US" dirty="0"/>
              <a:t>, </a:t>
            </a:r>
            <a:endParaRPr lang="sr-Latn-RS" dirty="0"/>
          </a:p>
          <a:p>
            <a:pPr marL="0" indent="0">
              <a:buNone/>
            </a:pPr>
            <a:r>
              <a:rPr lang="sr-Latn-RS" dirty="0"/>
              <a:t>			</a:t>
            </a:r>
            <a:r>
              <a:rPr lang="en-US" dirty="0"/>
              <a:t>unsigned char</a:t>
            </a:r>
            <a:r>
              <a:rPr lang="sr-Latn-RS" dirty="0"/>
              <a:t> green</a:t>
            </a:r>
            <a:r>
              <a:rPr lang="en-US" dirty="0"/>
              <a:t>)</a:t>
            </a:r>
            <a:r>
              <a:rPr lang="sr-Latn-RS" dirty="0"/>
              <a:t>;</a:t>
            </a:r>
          </a:p>
          <a:p>
            <a:r>
              <a:rPr lang="sr-Latn-RS" dirty="0"/>
              <a:t>void Display_Refresh();</a:t>
            </a:r>
          </a:p>
        </p:txBody>
      </p:sp>
    </p:spTree>
    <p:extLst>
      <p:ext uri="{BB962C8B-B14F-4D97-AF65-F5344CB8AC3E}">
        <p14:creationId xmlns:p14="http://schemas.microsoft.com/office/powerpoint/2010/main" val="341931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02AF-096D-4468-ADE8-DDBAEEA0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graphics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625F9-0AC7-4194-8831-C39329E5E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void </a:t>
            </a:r>
            <a:r>
              <a:rPr lang="en-US" dirty="0" err="1"/>
              <a:t>Graphics_SetPixel</a:t>
            </a:r>
            <a:r>
              <a:rPr lang="en-US" dirty="0"/>
              <a:t>(unsigned char</a:t>
            </a:r>
            <a:r>
              <a:rPr lang="sr-Latn-RS" dirty="0"/>
              <a:t> row</a:t>
            </a:r>
            <a:r>
              <a:rPr lang="en-US" dirty="0"/>
              <a:t>, unsigned char</a:t>
            </a:r>
            <a:r>
              <a:rPr lang="sr-Latn-RS" dirty="0"/>
              <a:t> column</a:t>
            </a:r>
            <a:r>
              <a:rPr lang="en-US" dirty="0"/>
              <a:t>, </a:t>
            </a:r>
            <a:endParaRPr lang="sr-Latn-RS" dirty="0"/>
          </a:p>
          <a:p>
            <a:pPr marL="0" indent="0">
              <a:buNone/>
            </a:pPr>
            <a:r>
              <a:rPr lang="sr-Latn-RS" dirty="0"/>
              <a:t>			</a:t>
            </a:r>
            <a:r>
              <a:rPr lang="en-US" dirty="0"/>
              <a:t>Color</a:t>
            </a:r>
            <a:r>
              <a:rPr lang="sr-Latn-RS" dirty="0"/>
              <a:t> color</a:t>
            </a:r>
            <a:r>
              <a:rPr lang="en-US" dirty="0"/>
              <a:t>)</a:t>
            </a:r>
            <a:r>
              <a:rPr lang="sr-Latn-RS" dirty="0"/>
              <a:t>;</a:t>
            </a:r>
          </a:p>
          <a:p>
            <a:r>
              <a:rPr lang="en-US" dirty="0"/>
              <a:t>void </a:t>
            </a:r>
            <a:r>
              <a:rPr lang="en-US" dirty="0" err="1"/>
              <a:t>Graphics_VerticalLine</a:t>
            </a:r>
            <a:r>
              <a:rPr lang="en-US" dirty="0"/>
              <a:t>(unsigned char column, unsigned char </a:t>
            </a:r>
            <a:r>
              <a:rPr lang="en-US" dirty="0" err="1"/>
              <a:t>rowStart</a:t>
            </a:r>
            <a:r>
              <a:rPr lang="en-US" dirty="0"/>
              <a:t>,                  </a:t>
            </a:r>
            <a:r>
              <a:rPr lang="sr-Latn-RS" dirty="0"/>
              <a:t>			</a:t>
            </a:r>
            <a:r>
              <a:rPr lang="en-US" dirty="0"/>
              <a:t>unsigned char </a:t>
            </a:r>
            <a:r>
              <a:rPr lang="en-US" dirty="0" err="1"/>
              <a:t>rowEnd</a:t>
            </a:r>
            <a:r>
              <a:rPr lang="en-US" dirty="0"/>
              <a:t>, Color color)</a:t>
            </a:r>
            <a:r>
              <a:rPr lang="sr-Latn-RS" dirty="0"/>
              <a:t>;</a:t>
            </a:r>
          </a:p>
          <a:p>
            <a:r>
              <a:rPr lang="en-US" dirty="0"/>
              <a:t>void </a:t>
            </a:r>
            <a:r>
              <a:rPr lang="en-US" dirty="0" err="1"/>
              <a:t>Graphics_HorizontalLine</a:t>
            </a:r>
            <a:r>
              <a:rPr lang="en-US" dirty="0"/>
              <a:t>(unsigned char row, unsigned char </a:t>
            </a:r>
            <a:r>
              <a:rPr lang="en-US" dirty="0" err="1"/>
              <a:t>columnStart</a:t>
            </a:r>
            <a:r>
              <a:rPr lang="en-US" dirty="0"/>
              <a:t>, </a:t>
            </a:r>
            <a:r>
              <a:rPr lang="sr-Latn-RS" dirty="0"/>
              <a:t>			</a:t>
            </a:r>
            <a:r>
              <a:rPr lang="en-US" dirty="0"/>
              <a:t>unsigned char </a:t>
            </a:r>
            <a:r>
              <a:rPr lang="en-US" dirty="0" err="1"/>
              <a:t>columnEnd</a:t>
            </a:r>
            <a:r>
              <a:rPr lang="en-US" dirty="0"/>
              <a:t>, Color color)</a:t>
            </a:r>
            <a:r>
              <a:rPr lang="sr-Latn-RS" dirty="0"/>
              <a:t>;</a:t>
            </a:r>
          </a:p>
          <a:p>
            <a:r>
              <a:rPr lang="sr-Latn-RS" dirty="0"/>
              <a:t>void Graphics_ClearDisplay();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2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559DF-1B16-4BB0-87FB-EDFEF94C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connectfour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86607-AFFF-45D8-A151-247CEF3C3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ConnectFour_Init</a:t>
            </a:r>
            <a:r>
              <a:rPr lang="en-US" dirty="0"/>
              <a:t>()</a:t>
            </a:r>
            <a:r>
              <a:rPr lang="sr-Latn-RS" dirty="0"/>
              <a:t>;</a:t>
            </a:r>
          </a:p>
          <a:p>
            <a:r>
              <a:rPr lang="en-US" dirty="0"/>
              <a:t>unsigned char </a:t>
            </a:r>
            <a:r>
              <a:rPr lang="en-US" dirty="0" err="1"/>
              <a:t>ConnectFour_InsertDisc</a:t>
            </a:r>
            <a:r>
              <a:rPr lang="en-US" dirty="0"/>
              <a:t>(unsigned char column)</a:t>
            </a:r>
            <a:r>
              <a:rPr lang="sr-Latn-RS" dirty="0"/>
              <a:t>;</a:t>
            </a:r>
          </a:p>
          <a:p>
            <a:r>
              <a:rPr lang="en-US" dirty="0"/>
              <a:t>void </a:t>
            </a:r>
            <a:r>
              <a:rPr lang="en-US" dirty="0" err="1"/>
              <a:t>ConnectFour_SwitchPlayer</a:t>
            </a:r>
            <a:r>
              <a:rPr lang="en-US" dirty="0"/>
              <a:t>()</a:t>
            </a:r>
            <a:r>
              <a:rPr lang="sr-Latn-RS" dirty="0"/>
              <a:t>;</a:t>
            </a:r>
          </a:p>
          <a:p>
            <a:r>
              <a:rPr lang="en-US" dirty="0"/>
              <a:t>unsigned char </a:t>
            </a:r>
            <a:r>
              <a:rPr lang="en-US" dirty="0" err="1"/>
              <a:t>ConnectFour_CheckWinner</a:t>
            </a:r>
            <a:r>
              <a:rPr lang="en-US" dirty="0"/>
              <a:t>()</a:t>
            </a:r>
            <a:r>
              <a:rPr lang="sr-Latn-RS" dirty="0"/>
              <a:t>;</a:t>
            </a:r>
          </a:p>
          <a:p>
            <a:r>
              <a:rPr lang="en-US" dirty="0"/>
              <a:t>void </a:t>
            </a:r>
            <a:r>
              <a:rPr lang="en-US" dirty="0" err="1"/>
              <a:t>ConnectFour_TurnWinnersDiscs</a:t>
            </a:r>
            <a:r>
              <a:rPr lang="en-US" dirty="0"/>
              <a:t>(unsigned char </a:t>
            </a:r>
            <a:r>
              <a:rPr lang="en-US" dirty="0" err="1"/>
              <a:t>onOff</a:t>
            </a:r>
            <a:r>
              <a:rPr lang="en-US" dirty="0"/>
              <a:t>)</a:t>
            </a:r>
            <a:r>
              <a:rPr lang="sr-Latn-RS" dirty="0"/>
              <a:t>;</a:t>
            </a:r>
          </a:p>
          <a:p>
            <a:r>
              <a:rPr lang="en-US" dirty="0"/>
              <a:t>void </a:t>
            </a:r>
            <a:r>
              <a:rPr lang="en-US" dirty="0" err="1"/>
              <a:t>ConnectFour_NewGame</a:t>
            </a:r>
            <a:r>
              <a:rPr lang="en-US" dirty="0"/>
              <a:t>()</a:t>
            </a:r>
            <a:r>
              <a:rPr lang="sr-Latn-RS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41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44</TotalTime>
  <Words>186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Mikroprocesorski sistemi 2 Connect four</vt:lpstr>
      <vt:lpstr>PowerPoint Presentation</vt:lpstr>
      <vt:lpstr>HARDVER</vt:lpstr>
      <vt:lpstr>PowerPoint Presentation</vt:lpstr>
      <vt:lpstr>Softverski moduli</vt:lpstr>
      <vt:lpstr>timer</vt:lpstr>
      <vt:lpstr>display</vt:lpstr>
      <vt:lpstr>graphics</vt:lpstr>
      <vt:lpstr>connectfour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Dejan Đekanović</cp:lastModifiedBy>
  <cp:revision>10</cp:revision>
  <dcterms:created xsi:type="dcterms:W3CDTF">2014-08-26T23:43:54Z</dcterms:created>
  <dcterms:modified xsi:type="dcterms:W3CDTF">2017-09-13T22:02:11Z</dcterms:modified>
</cp:coreProperties>
</file>