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BEE-24BA-5542-A28A-82DED4127CA4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8F44-89F4-434D-9B89-C16F85514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7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BEE-24BA-5542-A28A-82DED4127CA4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8F44-89F4-434D-9B89-C16F85514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4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BEE-24BA-5542-A28A-82DED4127CA4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8F44-89F4-434D-9B89-C16F85514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3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BEE-24BA-5542-A28A-82DED4127CA4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8F44-89F4-434D-9B89-C16F85514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1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BEE-24BA-5542-A28A-82DED4127CA4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8F44-89F4-434D-9B89-C16F85514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3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BEE-24BA-5542-A28A-82DED4127CA4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8F44-89F4-434D-9B89-C16F85514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BEE-24BA-5542-A28A-82DED4127CA4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8F44-89F4-434D-9B89-C16F85514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8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BEE-24BA-5542-A28A-82DED4127CA4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8F44-89F4-434D-9B89-C16F85514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BEE-24BA-5542-A28A-82DED4127CA4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8F44-89F4-434D-9B89-C16F85514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BEE-24BA-5542-A28A-82DED4127CA4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8F44-89F4-434D-9B89-C16F85514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2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8BEE-24BA-5542-A28A-82DED4127CA4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8F44-89F4-434D-9B89-C16F85514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5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8BEE-24BA-5542-A28A-82DED4127CA4}" type="datetimeFigureOut">
              <a:rPr lang="en-US" smtClean="0"/>
              <a:t>10/11/16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F8F44-89F4-434D-9B89-C16F85514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6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/>
          <p:cNvSpPr txBox="1"/>
          <p:nvPr/>
        </p:nvSpPr>
        <p:spPr>
          <a:xfrm>
            <a:off x="5264693" y="4415565"/>
            <a:ext cx="5343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Veridical </a:t>
            </a:r>
            <a:r>
              <a:rPr lang="en-US" dirty="0" smtClean="0"/>
              <a:t>model: correct prior, correct likelihood</a:t>
            </a:r>
          </a:p>
          <a:p>
            <a:r>
              <a:rPr lang="en-US" u="sng" dirty="0" smtClean="0"/>
              <a:t>Misinformed</a:t>
            </a:r>
            <a:r>
              <a:rPr lang="en-US" dirty="0" smtClean="0"/>
              <a:t> model:  incorrect prior, correct likelihood</a:t>
            </a:r>
          </a:p>
          <a:p>
            <a:r>
              <a:rPr lang="en-US" u="sng" dirty="0" err="1" smtClean="0"/>
              <a:t>Miscalibrated</a:t>
            </a:r>
            <a:r>
              <a:rPr lang="en-US" dirty="0" smtClean="0"/>
              <a:t> model: correct prior, incorrect likelihood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4597416" y="329819"/>
            <a:ext cx="7341990" cy="3671965"/>
            <a:chOff x="696241" y="424046"/>
            <a:chExt cx="7341990" cy="3671965"/>
          </a:xfrm>
        </p:grpSpPr>
        <p:sp>
          <p:nvSpPr>
            <p:cNvPr id="2" name="TextBox 1"/>
            <p:cNvSpPr txBox="1"/>
            <p:nvPr/>
          </p:nvSpPr>
          <p:spPr>
            <a:xfrm>
              <a:off x="2861909" y="1102289"/>
              <a:ext cx="17059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Hot hand model</a:t>
              </a:r>
            </a:p>
            <a:p>
              <a:pPr algn="ctr"/>
              <a:r>
                <a:rPr lang="en-US" dirty="0" smtClean="0"/>
                <a:t>(incorrect)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344435" y="1102288"/>
              <a:ext cx="21820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Independence model</a:t>
              </a:r>
            </a:p>
            <a:p>
              <a:pPr algn="ctr"/>
              <a:r>
                <a:rPr lang="en-US" dirty="0" smtClean="0"/>
                <a:t>(correct)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55310" y="2029217"/>
              <a:ext cx="237994" cy="23799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49672" y="2029217"/>
              <a:ext cx="237994" cy="23799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44035" y="2029217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38398" y="2029217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41106" y="2029216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5468" y="2029216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29831" y="2029216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4194" y="2029216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2877" y="2184551"/>
              <a:ext cx="1672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rate = 25%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2877" y="3311995"/>
              <a:ext cx="1672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rate = 50%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55310" y="2428810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49672" y="2428810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44035" y="2428810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38398" y="2428810"/>
              <a:ext cx="237994" cy="2379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41106" y="2428809"/>
              <a:ext cx="237994" cy="2379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5468" y="2428809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29831" y="2428809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4194" y="2428809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04276" y="424046"/>
              <a:ext cx="3975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Two choices for the likelihood function</a:t>
              </a:r>
              <a:endParaRPr lang="en-US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55310" y="3169001"/>
              <a:ext cx="237994" cy="23799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49672" y="3169001"/>
              <a:ext cx="237994" cy="23799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44035" y="3169001"/>
              <a:ext cx="237994" cy="2379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38398" y="3169001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41106" y="3169000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35468" y="3169000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29831" y="3169000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24194" y="3169000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55310" y="3568594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49672" y="3568594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44035" y="3568594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38398" y="3568594"/>
              <a:ext cx="237994" cy="2379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741106" y="3568593"/>
              <a:ext cx="237994" cy="2379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035468" y="3568593"/>
              <a:ext cx="237994" cy="2379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329831" y="3568593"/>
              <a:ext cx="237994" cy="2379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24194" y="3568593"/>
              <a:ext cx="237994" cy="2379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426393" y="2036007"/>
              <a:ext cx="237994" cy="23799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720755" y="2036007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015118" y="2036007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309481" y="2036007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612189" y="2036006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06551" y="2036006"/>
              <a:ext cx="237994" cy="2379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200914" y="2036006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95277" y="2036006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26393" y="2435600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20755" y="2435600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15118" y="2435600"/>
              <a:ext cx="237994" cy="2379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309481" y="2435600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612189" y="2435599"/>
              <a:ext cx="237994" cy="2379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06551" y="2435599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200914" y="2435599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495277" y="2435599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426393" y="3175791"/>
              <a:ext cx="237994" cy="23799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20755" y="3175791"/>
              <a:ext cx="237994" cy="2379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015118" y="3175791"/>
              <a:ext cx="237994" cy="2379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309481" y="3175791"/>
              <a:ext cx="237994" cy="2379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612189" y="3175790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906551" y="3175790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200914" y="3175790"/>
              <a:ext cx="237994" cy="2379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495277" y="3175790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426393" y="3575384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20755" y="3575384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15118" y="3575384"/>
              <a:ext cx="237994" cy="237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309481" y="3575384"/>
              <a:ext cx="237994" cy="2379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612189" y="3575383"/>
              <a:ext cx="237994" cy="2379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906551" y="3575383"/>
              <a:ext cx="237994" cy="2379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200914" y="3575383"/>
              <a:ext cx="237994" cy="2379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495277" y="3575383"/>
              <a:ext cx="237994" cy="2379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5173249" y="951978"/>
              <a:ext cx="0" cy="3144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696241" y="2907887"/>
              <a:ext cx="7332943" cy="357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702877" y="951978"/>
              <a:ext cx="7335354" cy="3144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13578" y="329819"/>
            <a:ext cx="3309937" cy="5231982"/>
            <a:chOff x="8474244" y="417256"/>
            <a:chExt cx="3309937" cy="5231982"/>
          </a:xfrm>
        </p:grpSpPr>
        <p:sp>
          <p:nvSpPr>
            <p:cNvPr id="79" name="TextBox 78"/>
            <p:cNvSpPr txBox="1"/>
            <p:nvPr/>
          </p:nvSpPr>
          <p:spPr>
            <a:xfrm>
              <a:off x="9761181" y="2744854"/>
              <a:ext cx="1052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rate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756228" y="259224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0%</a:t>
              </a:r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041383" y="2564888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100%</a:t>
              </a:r>
              <a:endParaRPr lang="en-US" dirty="0"/>
            </a:p>
          </p:txBody>
        </p:sp>
        <p:cxnSp>
          <p:nvCxnSpPr>
            <p:cNvPr id="84" name="Straight Connector 83"/>
            <p:cNvCxnSpPr>
              <a:stCxn id="83" idx="0"/>
            </p:cNvCxnSpPr>
            <p:nvPr/>
          </p:nvCxnSpPr>
          <p:spPr>
            <a:xfrm flipH="1">
              <a:off x="8865743" y="2564888"/>
              <a:ext cx="2526057" cy="6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9526306" y="1019921"/>
              <a:ext cx="14688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Uniform prior</a:t>
              </a:r>
            </a:p>
            <a:p>
              <a:pPr algn="ctr"/>
              <a:r>
                <a:rPr lang="en-US" dirty="0" smtClean="0"/>
                <a:t>(correct)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928373" y="1926227"/>
              <a:ext cx="2494766" cy="5954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8869174" y="1329127"/>
              <a:ext cx="0" cy="1238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9792520" y="5115928"/>
              <a:ext cx="1052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rate</a:t>
              </a:r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787567" y="4963315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0%</a:t>
              </a:r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072722" y="5023595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100%</a:t>
              </a:r>
              <a:endParaRPr lang="en-US" dirty="0"/>
            </a:p>
          </p:txBody>
        </p:sp>
        <p:cxnSp>
          <p:nvCxnSpPr>
            <p:cNvPr id="104" name="Straight Connector 103"/>
            <p:cNvCxnSpPr/>
            <p:nvPr/>
          </p:nvCxnSpPr>
          <p:spPr>
            <a:xfrm flipH="1">
              <a:off x="8897082" y="4935962"/>
              <a:ext cx="2526057" cy="6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9254361" y="3402033"/>
              <a:ext cx="13099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Biased prior</a:t>
              </a:r>
            </a:p>
            <a:p>
              <a:pPr algn="ctr"/>
              <a:r>
                <a:rPr lang="en-US" dirty="0" smtClean="0"/>
                <a:t>(incorrect)</a:t>
              </a:r>
              <a:endParaRPr lang="en-US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8900513" y="3700201"/>
              <a:ext cx="0" cy="1238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ight Triangle 110"/>
            <p:cNvSpPr/>
            <p:nvPr/>
          </p:nvSpPr>
          <p:spPr>
            <a:xfrm flipH="1">
              <a:off x="8972789" y="3843560"/>
              <a:ext cx="2481688" cy="1051959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972789" y="417256"/>
              <a:ext cx="2559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Two choices for the prior</a:t>
              </a:r>
              <a:endParaRPr lang="en-US" b="1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474244" y="941427"/>
              <a:ext cx="3309937" cy="47078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376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78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2016-10-11T03:48:28Z</dcterms:created>
  <dcterms:modified xsi:type="dcterms:W3CDTF">2016-10-11T06:24:43Z</dcterms:modified>
</cp:coreProperties>
</file>