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8B32-D4F1-4301-9A51-2804E8E95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CD99D-2258-40D6-BF13-A65246983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068C7-4453-441F-8574-9C4BDDE3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C3BF-EE6B-4E05-B8EB-50DF5633DFCE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D0845-75D1-4FE4-A827-2AC18FAA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0A958-C69A-4011-8223-97388DF88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F99-B7AA-4F12-92AA-A3063263C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CAA6-48B7-4FA4-AE1F-D790C124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259CA-002D-4730-B581-A0C508E27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D5F32-56AE-4BCB-9B6F-9A707907D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C3BF-EE6B-4E05-B8EB-50DF5633DFCE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63C72-D85F-45F6-B453-8BD868AB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C0561-27A5-448D-9A71-FECD42853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F99-B7AA-4F12-92AA-A3063263C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6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5FA287-A415-4BEA-A550-972C93479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C09E9-4245-4CAE-9556-5EDAEE9E9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9C22A-9F59-43FE-BFC4-E6C3DB83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C3BF-EE6B-4E05-B8EB-50DF5633DFCE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F62CE-D52E-4798-917B-5804554C8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A768F-799A-4780-8883-37ADB680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F99-B7AA-4F12-92AA-A3063263C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9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129B5-27F3-4035-A6B3-5B4D7E24F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2FF23-35EE-42D4-A4EB-43FA427D4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4DE72-6F35-4F4E-BCB0-55E1AFB0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C3BF-EE6B-4E05-B8EB-50DF5633DFCE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CEE18-1A98-4601-8DB0-9E0DECC0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9BE0F-86CD-4292-B3D2-A14A0AF87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F99-B7AA-4F12-92AA-A3063263C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5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80681-67C7-4E51-BE5A-C54576A1B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C5156-31B3-408F-B720-B82A6721F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07371-6D14-40BC-968B-9DF2F962E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C3BF-EE6B-4E05-B8EB-50DF5633DFCE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85F3B-7A82-49A0-BBCF-0C0510171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F52A7-0742-421B-9F00-4157DF66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F99-B7AA-4F12-92AA-A3063263C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1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0B418-F0CF-4FFA-8665-55DD3A4C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70B48-5536-4481-8872-794649637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5F124-65AE-4795-ACA9-59E819C15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2ED4E-9645-4C1B-A775-6F5EB8BB1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C3BF-EE6B-4E05-B8EB-50DF5633DFCE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9FBCC-D12B-4DA7-AD1F-EEF7D880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4433F-9477-40AB-A941-BB3056E3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F99-B7AA-4F12-92AA-A3063263C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2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22FE-CD12-4D2C-8A18-23B3B9FD1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34BEB-EDD6-45D2-9C1C-E39D5FFCD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4A8BD-FBA0-49A2-9E88-A0BCD014A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14BB5A-07C9-4E56-A2D9-623879716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591A45-7E96-4FDA-9AD6-F9140A1C3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172A80-1A6A-459F-95DB-B6E637E0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C3BF-EE6B-4E05-B8EB-50DF5633DFCE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5F9FE8-7F9D-4026-9C04-6D79823A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C22944-63C0-4BF4-B020-49B6E1B9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F99-B7AA-4F12-92AA-A3063263C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8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5AE17-CF3D-454D-AEF0-D6A7B722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85165-DC3E-443C-9BD5-FCE32646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C3BF-EE6B-4E05-B8EB-50DF5633DFCE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2539F8-D5DC-411F-9DA9-C6D9BBA7D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EA479C-8993-4A64-9B48-B97EE497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F99-B7AA-4F12-92AA-A3063263C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7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01D5A4-C632-41A6-ADDE-627AFBECB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C3BF-EE6B-4E05-B8EB-50DF5633DFCE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30B00D-3FC8-43C6-B42F-A5645D53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D3D5D-4927-4ABA-A353-8F4BADA3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F99-B7AA-4F12-92AA-A3063263C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8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BFEF9-7739-4A09-8E1A-81CF1317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4D74C-F0FE-46B8-B54E-3C6307768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05E8D-0A29-4282-8CF2-6D58EB656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92B62-77E8-42BF-8526-9BF8E77AA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C3BF-EE6B-4E05-B8EB-50DF5633DFCE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7E7AA-890C-440A-A616-6FC6B40F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FFC38-0964-4176-818E-A921FBD9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F99-B7AA-4F12-92AA-A3063263C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3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E126-C5B4-4719-A856-6C35A3FC9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F81E9-4B18-4F53-934E-C9949B1B93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B639C-F8E6-4148-A326-11BF95A56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2BA7C-ABA5-47CA-AE31-7CB81E3F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C3BF-EE6B-4E05-B8EB-50DF5633DFCE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DEF05-7991-4560-BAD9-686FD6FBD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F3B72-0DAD-4B4D-A370-BB4C44D8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F99-B7AA-4F12-92AA-A3063263C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0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2C5A74-AF04-4ABE-89DD-40CCB431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77F7E-2A68-46F9-A4FA-2BED84A52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7D44A-56A9-4016-9E84-6665F67DD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DC3BF-EE6B-4E05-B8EB-50DF5633DFCE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C68DC-766F-4098-9724-C55F227D93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24624-2B88-40C3-857F-8534AF97D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F0F99-B7AA-4F12-92AA-A3063263C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8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02C0C-E8D2-4A44-A51C-56CB101A24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HEX &amp; BINARY</a:t>
            </a:r>
            <a:br>
              <a:rPr lang="en-US" dirty="0"/>
            </a:br>
            <a:r>
              <a:rPr lang="en-US" dirty="0"/>
              <a:t>XOR, AND, OR</a:t>
            </a:r>
            <a:br>
              <a:rPr lang="en-US" dirty="0"/>
            </a:br>
            <a:r>
              <a:rPr lang="en-US" dirty="0"/>
              <a:t>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37467-9D04-406C-A4F0-FF72F94741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Dalton Neely</a:t>
            </a:r>
          </a:p>
        </p:txBody>
      </p:sp>
    </p:spTree>
    <p:extLst>
      <p:ext uri="{BB962C8B-B14F-4D97-AF65-F5344CB8AC3E}">
        <p14:creationId xmlns:p14="http://schemas.microsoft.com/office/powerpoint/2010/main" val="169346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D210-A806-472C-99C0-F52CDD8F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854DD-B20E-41FD-8800-84F91EE8B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final project is an app that does XOR, AND, and OR operations on HEX and BINARY input</a:t>
            </a:r>
          </a:p>
          <a:p>
            <a:r>
              <a:rPr lang="en-US" dirty="0"/>
              <a:t>API USED: 27 (Oreo)</a:t>
            </a:r>
          </a:p>
          <a:p>
            <a:r>
              <a:rPr lang="en-US" dirty="0"/>
              <a:t>Testing Framework: Junit 4</a:t>
            </a:r>
          </a:p>
        </p:txBody>
      </p:sp>
    </p:spTree>
    <p:extLst>
      <p:ext uri="{BB962C8B-B14F-4D97-AF65-F5344CB8AC3E}">
        <p14:creationId xmlns:p14="http://schemas.microsoft.com/office/powerpoint/2010/main" val="3459222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C48A-1E6B-425E-9EBE-E7813699F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Running on Emulator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9307C1-E7E0-4B84-A93A-53EE8FB0F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443" y="30110"/>
            <a:ext cx="3816481" cy="67977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6A2042-B93E-4013-9528-2C8239B3B550}"/>
              </a:ext>
            </a:extLst>
          </p:cNvPr>
          <p:cNvSpPr txBox="1"/>
          <p:nvPr/>
        </p:nvSpPr>
        <p:spPr>
          <a:xfrm>
            <a:off x="838200" y="1778466"/>
            <a:ext cx="5705213" cy="500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Input Box 1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Input Box 2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Operation Box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Input Numbers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Back Button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Clear Button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Enter Button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HEX/BINARY buttons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AND/XOR/OR buttons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779F72-5205-4BD3-8990-A4A93A7A48C9}"/>
              </a:ext>
            </a:extLst>
          </p:cNvPr>
          <p:cNvCxnSpPr/>
          <p:nvPr/>
        </p:nvCxnSpPr>
        <p:spPr>
          <a:xfrm flipV="1">
            <a:off x="2315361" y="1031846"/>
            <a:ext cx="6887362" cy="113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DC13FC-1942-4AFA-9CD0-99C2BF5CEAD8}"/>
              </a:ext>
            </a:extLst>
          </p:cNvPr>
          <p:cNvCxnSpPr/>
          <p:nvPr/>
        </p:nvCxnSpPr>
        <p:spPr>
          <a:xfrm flipV="1">
            <a:off x="2306972" y="1325461"/>
            <a:ext cx="8321879" cy="1400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0A6B09-C8A9-443F-8DB3-CB69D21E51F9}"/>
              </a:ext>
            </a:extLst>
          </p:cNvPr>
          <p:cNvCxnSpPr/>
          <p:nvPr/>
        </p:nvCxnSpPr>
        <p:spPr>
          <a:xfrm flipV="1">
            <a:off x="2533475" y="964734"/>
            <a:ext cx="7508147" cy="229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9945D0-604F-4B8F-BFCE-2C5F288A8AEB}"/>
              </a:ext>
            </a:extLst>
          </p:cNvPr>
          <p:cNvCxnSpPr/>
          <p:nvPr/>
        </p:nvCxnSpPr>
        <p:spPr>
          <a:xfrm flipV="1">
            <a:off x="2726932" y="3104029"/>
            <a:ext cx="6047952" cy="750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F84E4B-FFDB-4D26-A549-162326F1487C}"/>
              </a:ext>
            </a:extLst>
          </p:cNvPr>
          <p:cNvCxnSpPr>
            <a:cxnSpLocks/>
          </p:cNvCxnSpPr>
          <p:nvPr/>
        </p:nvCxnSpPr>
        <p:spPr>
          <a:xfrm>
            <a:off x="2407640" y="4353886"/>
            <a:ext cx="6543413" cy="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8AFEC4-3B6C-4F32-B48B-8105F1CCE661}"/>
              </a:ext>
            </a:extLst>
          </p:cNvPr>
          <p:cNvCxnSpPr/>
          <p:nvPr/>
        </p:nvCxnSpPr>
        <p:spPr>
          <a:xfrm flipV="1">
            <a:off x="2457974" y="4538444"/>
            <a:ext cx="8170877" cy="41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A9CD6-6531-43A3-AFB8-97E7570E66A1}"/>
              </a:ext>
            </a:extLst>
          </p:cNvPr>
          <p:cNvCxnSpPr/>
          <p:nvPr/>
        </p:nvCxnSpPr>
        <p:spPr>
          <a:xfrm>
            <a:off x="2407640" y="5482001"/>
            <a:ext cx="7558481" cy="12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5E78A74-5FC2-41F2-8DB1-1F2921FB4524}"/>
              </a:ext>
            </a:extLst>
          </p:cNvPr>
          <p:cNvCxnSpPr/>
          <p:nvPr/>
        </p:nvCxnSpPr>
        <p:spPr>
          <a:xfrm flipV="1">
            <a:off x="3103927" y="5666559"/>
            <a:ext cx="6098796" cy="390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11839B-2E1E-4526-9F50-1D9D9F458AA8}"/>
              </a:ext>
            </a:extLst>
          </p:cNvPr>
          <p:cNvCxnSpPr/>
          <p:nvPr/>
        </p:nvCxnSpPr>
        <p:spPr>
          <a:xfrm flipV="1">
            <a:off x="3095538" y="5788404"/>
            <a:ext cx="7776594" cy="339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3E870B-9951-445A-83F8-2EDC33709814}"/>
              </a:ext>
            </a:extLst>
          </p:cNvPr>
          <p:cNvCxnSpPr/>
          <p:nvPr/>
        </p:nvCxnSpPr>
        <p:spPr>
          <a:xfrm flipV="1">
            <a:off x="3254928" y="6127953"/>
            <a:ext cx="5746459" cy="42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54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7E74-3FCA-41B5-9CA7-3199C024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Mode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539C8A-8E4A-40B9-8B10-BB8536A14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796" y="-22188"/>
            <a:ext cx="3875204" cy="69023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D32202-410D-4006-96E9-F1E23943C818}"/>
              </a:ext>
            </a:extLst>
          </p:cNvPr>
          <p:cNvSpPr txBox="1"/>
          <p:nvPr/>
        </p:nvSpPr>
        <p:spPr>
          <a:xfrm>
            <a:off x="913701" y="1845578"/>
            <a:ext cx="4530754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Input Box 1: 111110110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Input Box 2: 111100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Operation Box: XOR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Result Box: 000010110</a:t>
            </a:r>
          </a:p>
        </p:txBody>
      </p:sp>
    </p:spTree>
    <p:extLst>
      <p:ext uri="{BB962C8B-B14F-4D97-AF65-F5344CB8AC3E}">
        <p14:creationId xmlns:p14="http://schemas.microsoft.com/office/powerpoint/2010/main" val="74835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CF91F-D154-44DB-874A-FFA7C0CA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Mode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535340-9837-4C40-9C0B-916F03BBB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657" y="-5437"/>
            <a:ext cx="3853343" cy="68634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E2BC19-2A14-4EBC-81BB-67B4A82922BB}"/>
              </a:ext>
            </a:extLst>
          </p:cNvPr>
          <p:cNvSpPr txBox="1"/>
          <p:nvPr/>
        </p:nvSpPr>
        <p:spPr>
          <a:xfrm>
            <a:off x="973123" y="1602297"/>
            <a:ext cx="4546833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Input Box 1: 7DF85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Input Box 2: FC67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Operation Box: AND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Result Box: 7C605</a:t>
            </a:r>
          </a:p>
        </p:txBody>
      </p:sp>
    </p:spTree>
    <p:extLst>
      <p:ext uri="{BB962C8B-B14F-4D97-AF65-F5344CB8AC3E}">
        <p14:creationId xmlns:p14="http://schemas.microsoft.com/office/powerpoint/2010/main" val="4175022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DE127-6C78-4696-A0A3-84936E4B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Event Listener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A3C950-5081-48A6-8C5D-1C0978342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2066542"/>
            <a:ext cx="11921803" cy="3543350"/>
          </a:xfrm>
        </p:spPr>
      </p:pic>
    </p:spTree>
    <p:extLst>
      <p:ext uri="{BB962C8B-B14F-4D97-AF65-F5344CB8AC3E}">
        <p14:creationId xmlns:p14="http://schemas.microsoft.com/office/powerpoint/2010/main" val="1702504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B15E4-E213-454D-884B-619F61F8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Assigning Listeners to Views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E7410C-0FB0-4F37-B181-E451FE7B6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258" y="1284687"/>
            <a:ext cx="6185483" cy="5573313"/>
          </a:xfrm>
        </p:spPr>
      </p:pic>
    </p:spTree>
    <p:extLst>
      <p:ext uri="{BB962C8B-B14F-4D97-AF65-F5344CB8AC3E}">
        <p14:creationId xmlns:p14="http://schemas.microsoft.com/office/powerpoint/2010/main" val="3467027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115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HEX &amp; BINARY XOR, AND, OR Calculator</vt:lpstr>
      <vt:lpstr>Description</vt:lpstr>
      <vt:lpstr>App Running on Emulator</vt:lpstr>
      <vt:lpstr>BINARY Mode</vt:lpstr>
      <vt:lpstr>HEX Mode</vt:lpstr>
      <vt:lpstr>Event Listener Example</vt:lpstr>
      <vt:lpstr>Assigning Listeners to Views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Dalton Neely</dc:creator>
  <cp:lastModifiedBy>Dalton Neely</cp:lastModifiedBy>
  <cp:revision>7</cp:revision>
  <dcterms:created xsi:type="dcterms:W3CDTF">2017-11-23T00:34:35Z</dcterms:created>
  <dcterms:modified xsi:type="dcterms:W3CDTF">2017-11-23T01:00:17Z</dcterms:modified>
</cp:coreProperties>
</file>