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8B32-D4F1-4301-9A51-2804E8E95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CD99D-2258-40D6-BF13-A65246983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68C7-4453-441F-8574-9C4BDDE3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D0845-75D1-4FE4-A827-2AC18FAA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A958-C69A-4011-8223-97388DF8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CAA6-48B7-4FA4-AE1F-D790C124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259CA-002D-4730-B581-A0C508E27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D5F32-56AE-4BCB-9B6F-9A707907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3C72-D85F-45F6-B453-8BD868AB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0561-27A5-448D-9A71-FECD4285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FA287-A415-4BEA-A550-972C93479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C09E9-4245-4CAE-9556-5EDAEE9E9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C22A-9F59-43FE-BFC4-E6C3DB8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62CE-D52E-4798-917B-5804554C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768F-799A-4780-8883-37ADB680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9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29B5-27F3-4035-A6B3-5B4D7E24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FF23-35EE-42D4-A4EB-43FA427D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DE72-6F35-4F4E-BCB0-55E1AFB0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CEE18-1A98-4601-8DB0-9E0DECC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9BE0F-86CD-4292-B3D2-A14A0AF8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0681-67C7-4E51-BE5A-C54576A1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C5156-31B3-408F-B720-B82A6721F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7371-6D14-40BC-968B-9DF2F962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85F3B-7A82-49A0-BBCF-0C051017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52A7-0742-421B-9F00-4157DF66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1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B418-F0CF-4FFA-8665-55DD3A4C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0B48-5536-4481-8872-79464963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5F124-65AE-4795-ACA9-59E819C15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2ED4E-9645-4C1B-A775-6F5EB8BB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9FBCC-D12B-4DA7-AD1F-EEF7D880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4433F-9477-40AB-A941-BB3056E3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2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22FE-CD12-4D2C-8A18-23B3B9FD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34BEB-EDD6-45D2-9C1C-E39D5FFC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4A8BD-FBA0-49A2-9E88-A0BCD014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4BB5A-07C9-4E56-A2D9-623879716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91A45-7E96-4FDA-9AD6-F9140A1C3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72A80-1A6A-459F-95DB-B6E637E0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F9FE8-7F9D-4026-9C04-6D79823A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22944-63C0-4BF4-B020-49B6E1B9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AE17-CF3D-454D-AEF0-D6A7B722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85165-DC3E-443C-9BD5-FCE32646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539F8-D5DC-411F-9DA9-C6D9BBA7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A479C-8993-4A64-9B48-B97EE497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7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1D5A4-C632-41A6-ADDE-627AFBEC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0B00D-3FC8-43C6-B42F-A5645D53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D3D5D-4927-4ABA-A353-8F4BADA3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FEF9-7739-4A09-8E1A-81CF1317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D74C-F0FE-46B8-B54E-3C630776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05E8D-0A29-4282-8CF2-6D58EB656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92B62-77E8-42BF-8526-9BF8E77A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7E7AA-890C-440A-A616-6FC6B40F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FFC38-0964-4176-818E-A921FBD9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E126-C5B4-4719-A856-6C35A3FC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F81E9-4B18-4F53-934E-C9949B1B9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B639C-F8E6-4148-A326-11BF95A56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2BA7C-ABA5-47CA-AE31-7CB81E3F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EF05-7991-4560-BAD9-686FD6FB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F3B72-0DAD-4B4D-A370-BB4C44D8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C5A74-AF04-4ABE-89DD-40CCB431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77F7E-2A68-46F9-A4FA-2BED84A5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D44A-56A9-4016-9E84-6665F67DD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C3BF-EE6B-4E05-B8EB-50DF5633DFCE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C68DC-766F-4098-9724-C55F227D9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4624-2B88-40C3-857F-8534AF97D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0F99-B7AA-4F12-92AA-A3063263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2C0C-E8D2-4A44-A51C-56CB101A2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37467-9D04-406C-A4F0-FF72F9474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Dalton Neely</dc:creator>
  <cp:lastModifiedBy>Dalton Neely</cp:lastModifiedBy>
  <cp:revision>1</cp:revision>
  <dcterms:created xsi:type="dcterms:W3CDTF">2017-11-23T00:34:35Z</dcterms:created>
  <dcterms:modified xsi:type="dcterms:W3CDTF">2017-11-23T00:35:28Z</dcterms:modified>
</cp:coreProperties>
</file>