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65" r:id="rId3"/>
    <p:sldId id="266" r:id="rId4"/>
    <p:sldId id="267" r:id="rId5"/>
    <p:sldId id="269" r:id="rId6"/>
    <p:sldId id="271" r:id="rId7"/>
  </p:sldIdLst>
  <p:sldSz cx="8686800" cy="16256000"/>
  <p:notesSz cx="6858000" cy="9144000"/>
  <p:defaultTextStyle>
    <a:defPPr>
      <a:defRPr lang="en-US"/>
    </a:defPPr>
    <a:lvl1pPr marL="0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92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88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81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777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969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161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357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549" algn="l" defTabSz="914388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1"/>
    <a:srgbClr val="404040"/>
    <a:srgbClr val="137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552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2660416"/>
            <a:ext cx="7383780" cy="5659496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8538164"/>
            <a:ext cx="6515100" cy="3924769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865481"/>
            <a:ext cx="1873091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865481"/>
            <a:ext cx="5510689" cy="137762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4052716"/>
            <a:ext cx="7492365" cy="6762043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10878731"/>
            <a:ext cx="7492365" cy="3555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4327407"/>
            <a:ext cx="369189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4327407"/>
            <a:ext cx="369189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65485"/>
            <a:ext cx="7492365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3984979"/>
            <a:ext cx="3674923" cy="195297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5937956"/>
            <a:ext cx="3674923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3984979"/>
            <a:ext cx="3693021" cy="195297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5937956"/>
            <a:ext cx="3693021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083733"/>
            <a:ext cx="2801719" cy="3793067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2340567"/>
            <a:ext cx="4397693" cy="11552296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4876800"/>
            <a:ext cx="2801719" cy="9034875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083733"/>
            <a:ext cx="2801719" cy="3793067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2340567"/>
            <a:ext cx="4397693" cy="11552296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4876800"/>
            <a:ext cx="2801719" cy="9034875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865485"/>
            <a:ext cx="7492365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4327407"/>
            <a:ext cx="7492365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5066908"/>
            <a:ext cx="195453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27C6-7809-4AA1-BEB4-9BFF3FC0DE8D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5066908"/>
            <a:ext cx="2931795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5066908"/>
            <a:ext cx="195453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96B-33BF-4A1E-B445-D5D0A5EA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88507" y="4752741"/>
            <a:ext cx="5709259" cy="5709259"/>
            <a:chOff x="1323832" y="3220871"/>
            <a:chExt cx="3357349" cy="3357349"/>
          </a:xfrm>
        </p:grpSpPr>
        <p:sp>
          <p:nvSpPr>
            <p:cNvPr id="4" name="Oval 3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5" name="Oval 4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7" name="Oval 6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" name="Oval 5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0" name="Freeform 9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1" name="Freeform 10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55918" y="1327734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Harlow Solid Italic" panose="04030604020F02020D02" pitchFamily="82" charset="0"/>
              </a:rPr>
              <a:t>Butterbot</a:t>
            </a:r>
            <a:endParaRPr lang="en-US" sz="9600" dirty="0">
              <a:latin typeface="Harlow Solid Italic" panose="04030604020F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384" y="12317347"/>
            <a:ext cx="3451586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67" dirty="0">
                <a:latin typeface="Harlow Solid Italic" panose="04030604020F02020D02" pitchFamily="82" charset="0"/>
                <a:cs typeface="Segoe UI" panose="020B0502040204020203" pitchFamily="34" charset="0"/>
              </a:rPr>
              <a:t>Connecting…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9788" y="15671225"/>
            <a:ext cx="531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anose="020B0502040204020203" pitchFamily="34" charset="0"/>
              </a:rPr>
              <a:t>Created By Daniel Nugent</a:t>
            </a:r>
          </a:p>
        </p:txBody>
      </p:sp>
    </p:spTree>
    <p:extLst>
      <p:ext uri="{BB962C8B-B14F-4D97-AF65-F5344CB8AC3E}">
        <p14:creationId xmlns:p14="http://schemas.microsoft.com/office/powerpoint/2010/main" val="188037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64097" y="991223"/>
            <a:ext cx="7088210" cy="7088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69681" y="2751404"/>
            <a:ext cx="3869219" cy="3869219"/>
            <a:chOff x="1323832" y="3220871"/>
            <a:chExt cx="3357349" cy="3357349"/>
          </a:xfrm>
        </p:grpSpPr>
        <p:sp>
          <p:nvSpPr>
            <p:cNvPr id="4" name="Oval 3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5" name="Oval 4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7" name="Oval 6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" name="Oval 5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0" name="Freeform 9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1" name="Freeform 10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20983" y="1217903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Harlow Solid Italic" panose="04030604020F02020D02" pitchFamily="82" charset="0"/>
              </a:rPr>
              <a:t>Butterbot</a:t>
            </a:r>
            <a:endParaRPr lang="en-US" sz="9600" dirty="0">
              <a:latin typeface="Harlow Solid Italic" panose="04030604020F02020D02" pitchFamily="8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8494" y="9429499"/>
            <a:ext cx="4989935" cy="5017583"/>
            <a:chOff x="2648395" y="4424650"/>
            <a:chExt cx="7729781" cy="73616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0789" y="4520375"/>
              <a:ext cx="5" cy="0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648395" y="4424650"/>
              <a:ext cx="7729781" cy="736169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  <p:sp>
          <p:nvSpPr>
            <p:cNvPr id="17" name="Chevron 16"/>
            <p:cNvSpPr/>
            <p:nvPr/>
          </p:nvSpPr>
          <p:spPr>
            <a:xfrm rot="16200000">
              <a:off x="6221737" y="4405593"/>
              <a:ext cx="552810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16200000" flipH="1">
              <a:off x="6279140" y="10447054"/>
              <a:ext cx="438003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0800000" flipH="1">
              <a:off x="9527735" y="7429635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3111547" y="7429637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023732" y="7631090"/>
              <a:ext cx="948816" cy="948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36" name="Group 35"/>
          <p:cNvGrpSpPr/>
          <p:nvPr/>
        </p:nvGrpSpPr>
        <p:grpSpPr>
          <a:xfrm flipV="1">
            <a:off x="1101296" y="9261016"/>
            <a:ext cx="525708" cy="4812806"/>
            <a:chOff x="1375898" y="9130950"/>
            <a:chExt cx="525708" cy="4812806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632898" y="11266481"/>
              <a:ext cx="11708" cy="229335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44605" y="9514417"/>
              <a:ext cx="0" cy="13052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hevron 32"/>
            <p:cNvSpPr/>
            <p:nvPr/>
          </p:nvSpPr>
          <p:spPr>
            <a:xfrm rot="16200000">
              <a:off x="1484109" y="9078582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 rot="5400000" flipV="1">
              <a:off x="1472402" y="13570395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375898" y="10749918"/>
              <a:ext cx="525708" cy="525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2860" y="14605769"/>
            <a:ext cx="1138302" cy="1138302"/>
            <a:chOff x="4318042" y="14420538"/>
            <a:chExt cx="1403305" cy="1403305"/>
          </a:xfrm>
        </p:grpSpPr>
        <p:sp>
          <p:nvSpPr>
            <p:cNvPr id="39" name="Oval 38"/>
            <p:cNvSpPr/>
            <p:nvPr/>
          </p:nvSpPr>
          <p:spPr>
            <a:xfrm>
              <a:off x="4318042" y="14420538"/>
              <a:ext cx="1403305" cy="1403305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57044" y="14709690"/>
              <a:ext cx="525300" cy="856772"/>
              <a:chOff x="4714733" y="14631227"/>
              <a:chExt cx="609912" cy="994775"/>
            </a:xfrm>
          </p:grpSpPr>
          <p:sp>
            <p:nvSpPr>
              <p:cNvPr id="40" name="Flowchart: Terminator 39"/>
              <p:cNvSpPr/>
              <p:nvPr/>
            </p:nvSpPr>
            <p:spPr>
              <a:xfrm rot="5400000">
                <a:off x="4714698" y="14802329"/>
                <a:ext cx="609983" cy="267780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Block Arc 40"/>
              <p:cNvSpPr/>
              <p:nvPr/>
            </p:nvSpPr>
            <p:spPr>
              <a:xfrm rot="10800000">
                <a:off x="4714733" y="14796025"/>
                <a:ext cx="609912" cy="609912"/>
              </a:xfrm>
              <a:prstGeom prst="blockArc">
                <a:avLst>
                  <a:gd name="adj1" fmla="val 10799996"/>
                  <a:gd name="adj2" fmla="val 219752"/>
                  <a:gd name="adj3" fmla="val 71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022552" y="15405937"/>
                <a:ext cx="0" cy="22006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7118133" y="14602860"/>
            <a:ext cx="1144121" cy="1144121"/>
            <a:chOff x="6558527" y="14420537"/>
            <a:chExt cx="1403305" cy="1403305"/>
          </a:xfrm>
        </p:grpSpPr>
        <p:sp>
          <p:nvSpPr>
            <p:cNvPr id="37" name="Oval 36"/>
            <p:cNvSpPr/>
            <p:nvPr/>
          </p:nvSpPr>
          <p:spPr>
            <a:xfrm>
              <a:off x="6558527" y="14420537"/>
              <a:ext cx="1403305" cy="1403305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 rot="20841665">
              <a:off x="6895422" y="14709690"/>
              <a:ext cx="687037" cy="866195"/>
              <a:chOff x="6862589" y="14631227"/>
              <a:chExt cx="789022" cy="99477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448550" y="14631227"/>
                <a:ext cx="144601" cy="99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44"/>
              <p:cNvSpPr/>
              <p:nvPr/>
            </p:nvSpPr>
            <p:spPr>
              <a:xfrm rot="16200000">
                <a:off x="6733548" y="14826271"/>
                <a:ext cx="862763" cy="60468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530270" y="14893753"/>
                <a:ext cx="121341" cy="469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ircular Arrow 46"/>
              <p:cNvSpPr/>
              <p:nvPr/>
            </p:nvSpPr>
            <p:spPr>
              <a:xfrm rot="5400000">
                <a:off x="6940736" y="14822357"/>
                <a:ext cx="657658" cy="642750"/>
              </a:xfrm>
              <a:prstGeom prst="circularArrow">
                <a:avLst>
                  <a:gd name="adj1" fmla="val 15468"/>
                  <a:gd name="adj2" fmla="val 1191517"/>
                  <a:gd name="adj3" fmla="val 18525573"/>
                  <a:gd name="adj4" fmla="val 1860081"/>
                  <a:gd name="adj5" fmla="val 21333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64097" y="991223"/>
            <a:ext cx="7088210" cy="7088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69681" y="2751404"/>
            <a:ext cx="3869219" cy="3869219"/>
            <a:chOff x="1323832" y="3220871"/>
            <a:chExt cx="3357349" cy="3357349"/>
          </a:xfrm>
        </p:grpSpPr>
        <p:sp>
          <p:nvSpPr>
            <p:cNvPr id="4" name="Oval 3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5" name="Oval 4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7" name="Oval 6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" name="Oval 5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0" name="Freeform 9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1" name="Freeform 10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20983" y="1217903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Harlow Solid Italic" panose="04030604020F02020D02" pitchFamily="82" charset="0"/>
              </a:rPr>
              <a:t>Butterbot</a:t>
            </a:r>
            <a:endParaRPr lang="en-US" sz="9600" dirty="0">
              <a:latin typeface="Harlow Solid Italic" panose="04030604020F02020D02" pitchFamily="8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07882" y="9192358"/>
            <a:ext cx="4989935" cy="5017583"/>
            <a:chOff x="2648395" y="4424650"/>
            <a:chExt cx="7729781" cy="73616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0789" y="4520375"/>
              <a:ext cx="5" cy="0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648395" y="4424650"/>
              <a:ext cx="7729781" cy="736169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  <p:sp>
          <p:nvSpPr>
            <p:cNvPr id="17" name="Chevron 16"/>
            <p:cNvSpPr/>
            <p:nvPr/>
          </p:nvSpPr>
          <p:spPr>
            <a:xfrm rot="16200000">
              <a:off x="6221737" y="4405593"/>
              <a:ext cx="552810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16200000" flipH="1">
              <a:off x="6279140" y="10447054"/>
              <a:ext cx="438003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0800000" flipH="1">
              <a:off x="9527735" y="7429635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3111547" y="7429637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023732" y="7631090"/>
              <a:ext cx="948816" cy="948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36" name="Group 35"/>
          <p:cNvGrpSpPr/>
          <p:nvPr/>
        </p:nvGrpSpPr>
        <p:grpSpPr>
          <a:xfrm flipV="1">
            <a:off x="1101296" y="9261016"/>
            <a:ext cx="525708" cy="4812806"/>
            <a:chOff x="1375898" y="9130950"/>
            <a:chExt cx="525708" cy="4812806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632898" y="11266481"/>
              <a:ext cx="11708" cy="229335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44605" y="9514417"/>
              <a:ext cx="0" cy="13052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hevron 32"/>
            <p:cNvSpPr/>
            <p:nvPr/>
          </p:nvSpPr>
          <p:spPr>
            <a:xfrm rot="16200000">
              <a:off x="1484109" y="9078582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 rot="5400000" flipV="1">
              <a:off x="1472402" y="13570395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375898" y="10749918"/>
              <a:ext cx="525708" cy="525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2860" y="14605769"/>
            <a:ext cx="1138302" cy="1138302"/>
            <a:chOff x="4318042" y="14420538"/>
            <a:chExt cx="1403305" cy="1403305"/>
          </a:xfrm>
        </p:grpSpPr>
        <p:sp>
          <p:nvSpPr>
            <p:cNvPr id="39" name="Oval 38"/>
            <p:cNvSpPr/>
            <p:nvPr/>
          </p:nvSpPr>
          <p:spPr>
            <a:xfrm>
              <a:off x="4318042" y="14420538"/>
              <a:ext cx="1403305" cy="140330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57044" y="14709690"/>
              <a:ext cx="525300" cy="856772"/>
              <a:chOff x="4714733" y="14631227"/>
              <a:chExt cx="609912" cy="994775"/>
            </a:xfrm>
          </p:grpSpPr>
          <p:sp>
            <p:nvSpPr>
              <p:cNvPr id="40" name="Flowchart: Terminator 39"/>
              <p:cNvSpPr/>
              <p:nvPr/>
            </p:nvSpPr>
            <p:spPr>
              <a:xfrm rot="5400000">
                <a:off x="4714698" y="14802329"/>
                <a:ext cx="609983" cy="267780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Block Arc 40"/>
              <p:cNvSpPr/>
              <p:nvPr/>
            </p:nvSpPr>
            <p:spPr>
              <a:xfrm rot="10800000">
                <a:off x="4714733" y="14796025"/>
                <a:ext cx="609912" cy="609912"/>
              </a:xfrm>
              <a:prstGeom prst="blockArc">
                <a:avLst>
                  <a:gd name="adj1" fmla="val 10799996"/>
                  <a:gd name="adj2" fmla="val 219752"/>
                  <a:gd name="adj3" fmla="val 71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022552" y="15405937"/>
                <a:ext cx="0" cy="22006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7118133" y="14602860"/>
            <a:ext cx="1144121" cy="1144121"/>
            <a:chOff x="6558527" y="14420537"/>
            <a:chExt cx="1403305" cy="1403305"/>
          </a:xfrm>
        </p:grpSpPr>
        <p:sp>
          <p:nvSpPr>
            <p:cNvPr id="37" name="Oval 36"/>
            <p:cNvSpPr/>
            <p:nvPr/>
          </p:nvSpPr>
          <p:spPr>
            <a:xfrm>
              <a:off x="6558527" y="14420537"/>
              <a:ext cx="1403305" cy="140330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 rot="20841665">
              <a:off x="6895422" y="14709690"/>
              <a:ext cx="687037" cy="866195"/>
              <a:chOff x="6862589" y="14631227"/>
              <a:chExt cx="789022" cy="99477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448550" y="14631227"/>
                <a:ext cx="144601" cy="99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44"/>
              <p:cNvSpPr/>
              <p:nvPr/>
            </p:nvSpPr>
            <p:spPr>
              <a:xfrm rot="16200000">
                <a:off x="6733548" y="14826271"/>
                <a:ext cx="862763" cy="60468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530270" y="14893753"/>
                <a:ext cx="121341" cy="469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ircular Arrow 46"/>
              <p:cNvSpPr/>
              <p:nvPr/>
            </p:nvSpPr>
            <p:spPr>
              <a:xfrm rot="5400000">
                <a:off x="6940736" y="14822357"/>
                <a:ext cx="657658" cy="642750"/>
              </a:xfrm>
              <a:prstGeom prst="circularArrow">
                <a:avLst>
                  <a:gd name="adj1" fmla="val 15468"/>
                  <a:gd name="adj2" fmla="val 1191517"/>
                  <a:gd name="adj3" fmla="val 18525573"/>
                  <a:gd name="adj4" fmla="val 1860081"/>
                  <a:gd name="adj5" fmla="val 21333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1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64097" y="991223"/>
            <a:ext cx="7088210" cy="7088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69681" y="2751404"/>
            <a:ext cx="3869219" cy="3869219"/>
            <a:chOff x="1323832" y="3220871"/>
            <a:chExt cx="3357349" cy="3357349"/>
          </a:xfrm>
        </p:grpSpPr>
        <p:sp>
          <p:nvSpPr>
            <p:cNvPr id="4" name="Oval 3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5" name="Oval 4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7" name="Oval 6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" name="Oval 5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0" name="Freeform 9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1" name="Freeform 10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20983" y="1217903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Harlow Solid Italic" panose="04030604020F02020D02" pitchFamily="82" charset="0"/>
              </a:rPr>
              <a:t>Butterbot</a:t>
            </a:r>
            <a:endParaRPr lang="en-US" sz="9600" dirty="0">
              <a:latin typeface="Harlow Solid Italic" panose="04030604020F02020D02" pitchFamily="8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2860" y="9192358"/>
            <a:ext cx="7829394" cy="6554623"/>
            <a:chOff x="432860" y="9192358"/>
            <a:chExt cx="7829394" cy="6554623"/>
          </a:xfrm>
        </p:grpSpPr>
        <p:grpSp>
          <p:nvGrpSpPr>
            <p:cNvPr id="3" name="Group 2"/>
            <p:cNvGrpSpPr/>
            <p:nvPr/>
          </p:nvGrpSpPr>
          <p:grpSpPr>
            <a:xfrm>
              <a:off x="3107882" y="9192358"/>
              <a:ext cx="4989935" cy="5017583"/>
              <a:chOff x="2648395" y="4424650"/>
              <a:chExt cx="7729781" cy="736169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4030789" y="4520375"/>
                <a:ext cx="5" cy="0"/>
              </a:xfrm>
              <a:prstGeom prst="line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648395" y="4424650"/>
                <a:ext cx="7729781" cy="7361697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7620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/>
              </a:p>
            </p:txBody>
          </p:sp>
          <p:sp>
            <p:nvSpPr>
              <p:cNvPr id="17" name="Chevron 16"/>
              <p:cNvSpPr/>
              <p:nvPr/>
            </p:nvSpPr>
            <p:spPr>
              <a:xfrm rot="16200000">
                <a:off x="6221737" y="4405593"/>
                <a:ext cx="552810" cy="1456172"/>
              </a:xfrm>
              <a:prstGeom prst="chevron">
                <a:avLst>
                  <a:gd name="adj" fmla="val 8584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hevron 17"/>
              <p:cNvSpPr/>
              <p:nvPr/>
            </p:nvSpPr>
            <p:spPr>
              <a:xfrm rot="16200000" flipH="1">
                <a:off x="6279140" y="10447054"/>
                <a:ext cx="438003" cy="1456172"/>
              </a:xfrm>
              <a:prstGeom prst="chevron">
                <a:avLst>
                  <a:gd name="adj" fmla="val 8584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hevron 18"/>
              <p:cNvSpPr/>
              <p:nvPr/>
            </p:nvSpPr>
            <p:spPr>
              <a:xfrm rot="10800000" flipH="1">
                <a:off x="9527735" y="7429635"/>
                <a:ext cx="438003" cy="1456174"/>
              </a:xfrm>
              <a:prstGeom prst="chevron">
                <a:avLst>
                  <a:gd name="adj" fmla="val 8584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 flipH="1">
                <a:off x="3111547" y="7429637"/>
                <a:ext cx="438003" cy="1456174"/>
              </a:xfrm>
              <a:prstGeom prst="chevron">
                <a:avLst>
                  <a:gd name="adj" fmla="val 8584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023732" y="7631090"/>
                <a:ext cx="948816" cy="9488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flipV="1">
              <a:off x="1145432" y="9261016"/>
              <a:ext cx="437437" cy="4812806"/>
              <a:chOff x="1420034" y="9130950"/>
              <a:chExt cx="437437" cy="481280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632898" y="11266481"/>
                <a:ext cx="11708" cy="229335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64" idx="0"/>
              </p:cNvCxnSpPr>
              <p:nvPr/>
            </p:nvCxnSpPr>
            <p:spPr>
              <a:xfrm flipH="1">
                <a:off x="1638752" y="9514417"/>
                <a:ext cx="5853" cy="1235501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hevron 32"/>
              <p:cNvSpPr/>
              <p:nvPr/>
            </p:nvSpPr>
            <p:spPr>
              <a:xfrm rot="16200000">
                <a:off x="1484109" y="9078582"/>
                <a:ext cx="320993" cy="425730"/>
              </a:xfrm>
              <a:prstGeom prst="chevron">
                <a:avLst>
                  <a:gd name="adj" fmla="val 768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 rot="5400000" flipV="1">
                <a:off x="1472402" y="13570395"/>
                <a:ext cx="320993" cy="425730"/>
              </a:xfrm>
              <a:prstGeom prst="chevron">
                <a:avLst>
                  <a:gd name="adj" fmla="val 768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9377" y="10905899"/>
                <a:ext cx="204602" cy="2046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755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32860" y="14605769"/>
              <a:ext cx="1138302" cy="1138302"/>
              <a:chOff x="4318042" y="14420538"/>
              <a:chExt cx="1403305" cy="140330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318042" y="14420538"/>
                <a:ext cx="1403305" cy="1403305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757044" y="14709690"/>
                <a:ext cx="525300" cy="856772"/>
                <a:chOff x="4714733" y="14631227"/>
                <a:chExt cx="609912" cy="994775"/>
              </a:xfrm>
            </p:grpSpPr>
            <p:sp>
              <p:nvSpPr>
                <p:cNvPr id="40" name="Flowchart: Terminator 39"/>
                <p:cNvSpPr/>
                <p:nvPr/>
              </p:nvSpPr>
              <p:spPr>
                <a:xfrm rot="5400000">
                  <a:off x="4714698" y="14802329"/>
                  <a:ext cx="609983" cy="267780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Block Arc 40"/>
                <p:cNvSpPr/>
                <p:nvPr/>
              </p:nvSpPr>
              <p:spPr>
                <a:xfrm rot="10800000">
                  <a:off x="4714733" y="14796025"/>
                  <a:ext cx="609912" cy="609912"/>
                </a:xfrm>
                <a:prstGeom prst="blockArc">
                  <a:avLst>
                    <a:gd name="adj1" fmla="val 10799996"/>
                    <a:gd name="adj2" fmla="val 219752"/>
                    <a:gd name="adj3" fmla="val 710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022552" y="15405937"/>
                  <a:ext cx="0" cy="220065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>
              <a:off x="7118133" y="14602860"/>
              <a:ext cx="1144121" cy="1144121"/>
              <a:chOff x="6558527" y="14420537"/>
              <a:chExt cx="1403305" cy="140330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558527" y="14420537"/>
                <a:ext cx="1403305" cy="1403305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 rot="20841665">
                <a:off x="6895422" y="14709690"/>
                <a:ext cx="687037" cy="866195"/>
                <a:chOff x="6862589" y="14631227"/>
                <a:chExt cx="789022" cy="994775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7448550" y="14631227"/>
                  <a:ext cx="144601" cy="99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 rot="16200000">
                  <a:off x="6733548" y="14826271"/>
                  <a:ext cx="862763" cy="604682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530270" y="14893753"/>
                  <a:ext cx="121341" cy="469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ircular Arrow 46"/>
                <p:cNvSpPr/>
                <p:nvPr/>
              </p:nvSpPr>
              <p:spPr>
                <a:xfrm rot="5400000">
                  <a:off x="6940736" y="14822357"/>
                  <a:ext cx="657658" cy="642750"/>
                </a:xfrm>
                <a:prstGeom prst="circularArrow">
                  <a:avLst>
                    <a:gd name="adj1" fmla="val 15468"/>
                    <a:gd name="adj2" fmla="val 1191517"/>
                    <a:gd name="adj3" fmla="val 18525573"/>
                    <a:gd name="adj4" fmla="val 1860081"/>
                    <a:gd name="adj5" fmla="val 21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Round Same Side Corner Rectangle 8"/>
          <p:cNvSpPr/>
          <p:nvPr/>
        </p:nvSpPr>
        <p:spPr>
          <a:xfrm>
            <a:off x="5955695" y="837244"/>
            <a:ext cx="435429" cy="1604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6200000">
            <a:off x="6055771" y="594389"/>
            <a:ext cx="226680" cy="259030"/>
          </a:xfrm>
          <a:prstGeom prst="flowChartDelay">
            <a:avLst/>
          </a:prstGeom>
          <a:solidFill>
            <a:srgbClr val="FF4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655150" y="266700"/>
            <a:ext cx="335619" cy="731001"/>
          </a:xfrm>
          <a:custGeom>
            <a:avLst/>
            <a:gdLst>
              <a:gd name="connsiteX0" fmla="*/ 0 w 634701"/>
              <a:gd name="connsiteY0" fmla="*/ 656996 h 667754"/>
              <a:gd name="connsiteX1" fmla="*/ 161365 w 634701"/>
              <a:gd name="connsiteY1" fmla="*/ 54568 h 667754"/>
              <a:gd name="connsiteX2" fmla="*/ 505609 w 634701"/>
              <a:gd name="connsiteY2" fmla="*/ 97599 h 667754"/>
              <a:gd name="connsiteX3" fmla="*/ 634701 w 634701"/>
              <a:gd name="connsiteY3" fmla="*/ 667754 h 6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701" h="667754">
                <a:moveTo>
                  <a:pt x="0" y="656996"/>
                </a:moveTo>
                <a:cubicBezTo>
                  <a:pt x="38548" y="402398"/>
                  <a:pt x="77097" y="147801"/>
                  <a:pt x="161365" y="54568"/>
                </a:cubicBezTo>
                <a:cubicBezTo>
                  <a:pt x="245633" y="-38665"/>
                  <a:pt x="426720" y="-4599"/>
                  <a:pt x="505609" y="97599"/>
                </a:cubicBezTo>
                <a:cubicBezTo>
                  <a:pt x="584498" y="199797"/>
                  <a:pt x="613186" y="576314"/>
                  <a:pt x="634701" y="667754"/>
                </a:cubicBezTo>
              </a:path>
            </a:pathLst>
          </a:cu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/>
        </p:nvSpPr>
        <p:spPr>
          <a:xfrm>
            <a:off x="2567356" y="788705"/>
            <a:ext cx="204649" cy="2167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31041" y="266700"/>
            <a:ext cx="362009" cy="724523"/>
          </a:xfrm>
          <a:custGeom>
            <a:avLst/>
            <a:gdLst>
              <a:gd name="connsiteX0" fmla="*/ 0 w 634701"/>
              <a:gd name="connsiteY0" fmla="*/ 656996 h 667754"/>
              <a:gd name="connsiteX1" fmla="*/ 161365 w 634701"/>
              <a:gd name="connsiteY1" fmla="*/ 54568 h 667754"/>
              <a:gd name="connsiteX2" fmla="*/ 505609 w 634701"/>
              <a:gd name="connsiteY2" fmla="*/ 97599 h 667754"/>
              <a:gd name="connsiteX3" fmla="*/ 634701 w 634701"/>
              <a:gd name="connsiteY3" fmla="*/ 667754 h 6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701" h="667754">
                <a:moveTo>
                  <a:pt x="0" y="656996"/>
                </a:moveTo>
                <a:cubicBezTo>
                  <a:pt x="38548" y="402398"/>
                  <a:pt x="77097" y="147801"/>
                  <a:pt x="161365" y="54568"/>
                </a:cubicBezTo>
                <a:cubicBezTo>
                  <a:pt x="245633" y="-38665"/>
                  <a:pt x="426720" y="-4599"/>
                  <a:pt x="505609" y="97599"/>
                </a:cubicBezTo>
                <a:cubicBezTo>
                  <a:pt x="584498" y="199797"/>
                  <a:pt x="613186" y="576314"/>
                  <a:pt x="634701" y="667754"/>
                </a:cubicBezTo>
              </a:path>
            </a:pathLst>
          </a:custGeom>
          <a:noFill/>
          <a:ln w="127000">
            <a:solidFill>
              <a:srgbClr val="FF4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/>
        </p:nvSpPr>
        <p:spPr>
          <a:xfrm>
            <a:off x="3038206" y="783122"/>
            <a:ext cx="204649" cy="2167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V="1">
            <a:off x="1101296" y="11929146"/>
            <a:ext cx="525708" cy="5257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755"/>
          </a:p>
        </p:txBody>
      </p:sp>
    </p:spTree>
    <p:extLst>
      <p:ext uri="{BB962C8B-B14F-4D97-AF65-F5344CB8AC3E}">
        <p14:creationId xmlns:p14="http://schemas.microsoft.com/office/powerpoint/2010/main" val="37607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201435" y="3281393"/>
            <a:ext cx="2395875" cy="2395875"/>
            <a:chOff x="3609462" y="9644935"/>
            <a:chExt cx="4652792" cy="4652792"/>
          </a:xfrm>
        </p:grpSpPr>
        <p:sp>
          <p:nvSpPr>
            <p:cNvPr id="53" name="Oval 52"/>
            <p:cNvSpPr/>
            <p:nvPr/>
          </p:nvSpPr>
          <p:spPr>
            <a:xfrm>
              <a:off x="3609462" y="9644935"/>
              <a:ext cx="4652792" cy="4652792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hevron 53"/>
            <p:cNvSpPr/>
            <p:nvPr/>
          </p:nvSpPr>
          <p:spPr>
            <a:xfrm rot="16200000">
              <a:off x="5778357" y="9640682"/>
              <a:ext cx="315002" cy="869399"/>
            </a:xfrm>
            <a:prstGeom prst="chevron">
              <a:avLst>
                <a:gd name="adj" fmla="val 827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hevron 54"/>
            <p:cNvSpPr/>
            <p:nvPr/>
          </p:nvSpPr>
          <p:spPr>
            <a:xfrm rot="5400000">
              <a:off x="5772720" y="13427876"/>
              <a:ext cx="315002" cy="869399"/>
            </a:xfrm>
            <a:prstGeom prst="chevron">
              <a:avLst>
                <a:gd name="adj" fmla="val 827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hevron 55"/>
            <p:cNvSpPr/>
            <p:nvPr/>
          </p:nvSpPr>
          <p:spPr>
            <a:xfrm>
              <a:off x="7668123" y="11536631"/>
              <a:ext cx="315002" cy="869399"/>
            </a:xfrm>
            <a:prstGeom prst="chevron">
              <a:avLst>
                <a:gd name="adj" fmla="val 827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Chevron 56"/>
            <p:cNvSpPr/>
            <p:nvPr/>
          </p:nvSpPr>
          <p:spPr>
            <a:xfrm rot="10800000">
              <a:off x="3882408" y="11536631"/>
              <a:ext cx="315002" cy="869399"/>
            </a:xfrm>
            <a:prstGeom prst="chevron">
              <a:avLst>
                <a:gd name="adj" fmla="val 827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4158132" y="4329221"/>
            <a:ext cx="300217" cy="3002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5240760" y="3025217"/>
            <a:ext cx="3208442" cy="3208442"/>
            <a:chOff x="1323832" y="3220871"/>
            <a:chExt cx="3357349" cy="3357349"/>
          </a:xfrm>
        </p:grpSpPr>
        <p:sp>
          <p:nvSpPr>
            <p:cNvPr id="61" name="Oval 60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2" name="Oval 61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3" name="Oval 62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4" name="Oval 63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5" name="Freeform 64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6" name="Freeform 65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2864" y="6610410"/>
            <a:ext cx="995504" cy="995504"/>
            <a:chOff x="4318042" y="14420538"/>
            <a:chExt cx="1403305" cy="1403305"/>
          </a:xfrm>
        </p:grpSpPr>
        <p:sp>
          <p:nvSpPr>
            <p:cNvPr id="68" name="Oval 67"/>
            <p:cNvSpPr/>
            <p:nvPr/>
          </p:nvSpPr>
          <p:spPr>
            <a:xfrm>
              <a:off x="4318042" y="14420538"/>
              <a:ext cx="1403305" cy="1403305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757044" y="14709690"/>
              <a:ext cx="525300" cy="856772"/>
              <a:chOff x="4714733" y="14631227"/>
              <a:chExt cx="609912" cy="994775"/>
            </a:xfrm>
          </p:grpSpPr>
          <p:sp>
            <p:nvSpPr>
              <p:cNvPr id="70" name="Flowchart: Terminator 69"/>
              <p:cNvSpPr/>
              <p:nvPr/>
            </p:nvSpPr>
            <p:spPr>
              <a:xfrm rot="5400000">
                <a:off x="4714698" y="14802329"/>
                <a:ext cx="609983" cy="267780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Block Arc 70"/>
              <p:cNvSpPr/>
              <p:nvPr/>
            </p:nvSpPr>
            <p:spPr>
              <a:xfrm rot="10800000">
                <a:off x="4714733" y="14796025"/>
                <a:ext cx="609912" cy="609912"/>
              </a:xfrm>
              <a:prstGeom prst="blockArc">
                <a:avLst>
                  <a:gd name="adj1" fmla="val 10799996"/>
                  <a:gd name="adj2" fmla="val 219752"/>
                  <a:gd name="adj3" fmla="val 7100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5022552" y="15405937"/>
                <a:ext cx="0" cy="22006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1746006" y="6623876"/>
            <a:ext cx="995504" cy="995504"/>
            <a:chOff x="6558527" y="14420537"/>
            <a:chExt cx="1403305" cy="1403305"/>
          </a:xfrm>
        </p:grpSpPr>
        <p:sp>
          <p:nvSpPr>
            <p:cNvPr id="74" name="Oval 73"/>
            <p:cNvSpPr/>
            <p:nvPr/>
          </p:nvSpPr>
          <p:spPr>
            <a:xfrm>
              <a:off x="6558527" y="14420537"/>
              <a:ext cx="1403305" cy="1403305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 rot="20841665">
              <a:off x="6895422" y="14709690"/>
              <a:ext cx="687037" cy="866195"/>
              <a:chOff x="6862589" y="14631227"/>
              <a:chExt cx="789022" cy="99477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448550" y="14631227"/>
                <a:ext cx="144601" cy="99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/>
              <p:cNvSpPr/>
              <p:nvPr/>
            </p:nvSpPr>
            <p:spPr>
              <a:xfrm rot="16200000">
                <a:off x="6733548" y="14826271"/>
                <a:ext cx="862763" cy="60468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30270" y="14893753"/>
                <a:ext cx="121341" cy="469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ircular Arrow 78"/>
              <p:cNvSpPr/>
              <p:nvPr/>
            </p:nvSpPr>
            <p:spPr>
              <a:xfrm rot="5400000">
                <a:off x="6940736" y="14822357"/>
                <a:ext cx="657658" cy="642750"/>
              </a:xfrm>
              <a:prstGeom prst="circularArrow">
                <a:avLst>
                  <a:gd name="adj1" fmla="val 15468"/>
                  <a:gd name="adj2" fmla="val 1191517"/>
                  <a:gd name="adj3" fmla="val 18525573"/>
                  <a:gd name="adj4" fmla="val 1860081"/>
                  <a:gd name="adj5" fmla="val 21333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847602" y="6629491"/>
            <a:ext cx="995504" cy="995504"/>
            <a:chOff x="4318042" y="14420538"/>
            <a:chExt cx="1403305" cy="1403305"/>
          </a:xfrm>
        </p:grpSpPr>
        <p:sp>
          <p:nvSpPr>
            <p:cNvPr id="81" name="Oval 80"/>
            <p:cNvSpPr/>
            <p:nvPr/>
          </p:nvSpPr>
          <p:spPr>
            <a:xfrm>
              <a:off x="4318042" y="14420538"/>
              <a:ext cx="1403305" cy="1403305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757044" y="14709690"/>
              <a:ext cx="525300" cy="856772"/>
              <a:chOff x="4714733" y="14631227"/>
              <a:chExt cx="609912" cy="994775"/>
            </a:xfrm>
          </p:grpSpPr>
          <p:sp>
            <p:nvSpPr>
              <p:cNvPr id="83" name="Flowchart: Terminator 82"/>
              <p:cNvSpPr/>
              <p:nvPr/>
            </p:nvSpPr>
            <p:spPr>
              <a:xfrm rot="5400000">
                <a:off x="4714698" y="14802329"/>
                <a:ext cx="609983" cy="267780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0800000">
                <a:off x="4714733" y="14796025"/>
                <a:ext cx="609912" cy="609912"/>
              </a:xfrm>
              <a:prstGeom prst="blockArc">
                <a:avLst>
                  <a:gd name="adj1" fmla="val 10799996"/>
                  <a:gd name="adj2" fmla="val 219752"/>
                  <a:gd name="adj3" fmla="val 7100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022552" y="15405937"/>
                <a:ext cx="0" cy="22006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4123572" y="6596277"/>
            <a:ext cx="981697" cy="981697"/>
            <a:chOff x="6558527" y="14420537"/>
            <a:chExt cx="1403305" cy="1403305"/>
          </a:xfrm>
        </p:grpSpPr>
        <p:sp>
          <p:nvSpPr>
            <p:cNvPr id="87" name="Oval 86"/>
            <p:cNvSpPr/>
            <p:nvPr/>
          </p:nvSpPr>
          <p:spPr>
            <a:xfrm>
              <a:off x="6558527" y="14420537"/>
              <a:ext cx="1403305" cy="1403305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 rot="20841665">
              <a:off x="6895422" y="14709690"/>
              <a:ext cx="687037" cy="866195"/>
              <a:chOff x="6862589" y="14631227"/>
              <a:chExt cx="789022" cy="99477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448550" y="14631227"/>
                <a:ext cx="144601" cy="99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/>
              <p:cNvSpPr/>
              <p:nvPr/>
            </p:nvSpPr>
            <p:spPr>
              <a:xfrm rot="16200000">
                <a:off x="6733548" y="14826271"/>
                <a:ext cx="862763" cy="60468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30270" y="14893753"/>
                <a:ext cx="121341" cy="469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ircular Arrow 91"/>
              <p:cNvSpPr/>
              <p:nvPr/>
            </p:nvSpPr>
            <p:spPr>
              <a:xfrm rot="5400000">
                <a:off x="6940736" y="14822357"/>
                <a:ext cx="657658" cy="642750"/>
              </a:xfrm>
              <a:prstGeom prst="circularArrow">
                <a:avLst>
                  <a:gd name="adj1" fmla="val 15468"/>
                  <a:gd name="adj2" fmla="val 1191517"/>
                  <a:gd name="adj3" fmla="val 18525573"/>
                  <a:gd name="adj4" fmla="val 1860081"/>
                  <a:gd name="adj5" fmla="val 21333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2303730" y="10142217"/>
            <a:ext cx="1227948" cy="576958"/>
            <a:chOff x="4126014" y="15167113"/>
            <a:chExt cx="1227948" cy="576958"/>
          </a:xfrm>
        </p:grpSpPr>
        <p:sp>
          <p:nvSpPr>
            <p:cNvPr id="112" name="Rounded Rectangle 111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168268" y="15209703"/>
              <a:ext cx="945388" cy="486129"/>
            </a:xfrm>
            <a:prstGeom prst="roundRect">
              <a:avLst>
                <a:gd name="adj" fmla="val 1169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08047" y="11672310"/>
            <a:ext cx="1209706" cy="576958"/>
            <a:chOff x="4126014" y="15167113"/>
            <a:chExt cx="1209706" cy="576958"/>
          </a:xfrm>
        </p:grpSpPr>
        <p:sp>
          <p:nvSpPr>
            <p:cNvPr id="116" name="Rounded Rectangle 115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156223" y="15200250"/>
              <a:ext cx="596036" cy="512501"/>
            </a:xfrm>
            <a:prstGeom prst="roundRect">
              <a:avLst>
                <a:gd name="adj" fmla="val 1453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287562" y="15341107"/>
              <a:ext cx="48158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14337" y="10927006"/>
            <a:ext cx="1209706" cy="576958"/>
            <a:chOff x="4126014" y="15167113"/>
            <a:chExt cx="1209706" cy="576958"/>
          </a:xfrm>
        </p:grpSpPr>
        <p:sp>
          <p:nvSpPr>
            <p:cNvPr id="120" name="Rounded Rectangle 119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156223" y="15200250"/>
              <a:ext cx="777819" cy="512501"/>
            </a:xfrm>
            <a:prstGeom prst="roundRect">
              <a:avLst>
                <a:gd name="adj" fmla="val 1169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287562" y="15341107"/>
              <a:ext cx="48158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08047" y="12482771"/>
            <a:ext cx="1209706" cy="576958"/>
            <a:chOff x="4126014" y="15167113"/>
            <a:chExt cx="1209706" cy="576958"/>
          </a:xfrm>
        </p:grpSpPr>
        <p:sp>
          <p:nvSpPr>
            <p:cNvPr id="124" name="Rounded Rectangle 123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4156223" y="15200250"/>
              <a:ext cx="404922" cy="512501"/>
            </a:xfrm>
            <a:prstGeom prst="roundRect">
              <a:avLst>
                <a:gd name="adj" fmla="val 1453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287562" y="15341107"/>
              <a:ext cx="48158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5101" y="13294940"/>
            <a:ext cx="1209706" cy="576958"/>
            <a:chOff x="4126014" y="15167113"/>
            <a:chExt cx="1209706" cy="576958"/>
          </a:xfrm>
        </p:grpSpPr>
        <p:sp>
          <p:nvSpPr>
            <p:cNvPr id="128" name="Rounded Rectangle 127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4156223" y="15200250"/>
              <a:ext cx="192853" cy="512501"/>
            </a:xfrm>
            <a:prstGeom prst="roundRect">
              <a:avLst>
                <a:gd name="adj" fmla="val 40305"/>
              </a:avLst>
            </a:prstGeom>
            <a:solidFill>
              <a:srgbClr val="FF4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5287562" y="15341107"/>
              <a:ext cx="48158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8047" y="14008924"/>
            <a:ext cx="1209706" cy="576958"/>
            <a:chOff x="4126014" y="15167113"/>
            <a:chExt cx="1209706" cy="576958"/>
          </a:xfrm>
        </p:grpSpPr>
        <p:sp>
          <p:nvSpPr>
            <p:cNvPr id="140" name="Rounded Rectangle 139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4163276" y="15198434"/>
              <a:ext cx="59067" cy="514318"/>
            </a:xfrm>
            <a:prstGeom prst="roundRect">
              <a:avLst>
                <a:gd name="adj" fmla="val 50000"/>
              </a:avLst>
            </a:prstGeom>
            <a:solidFill>
              <a:srgbClr val="FF4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287562" y="15341107"/>
              <a:ext cx="48158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Chevron 149"/>
          <p:cNvSpPr/>
          <p:nvPr/>
        </p:nvSpPr>
        <p:spPr>
          <a:xfrm rot="16200000">
            <a:off x="6342144" y="8399544"/>
            <a:ext cx="416382" cy="894730"/>
          </a:xfrm>
          <a:prstGeom prst="chevron">
            <a:avLst>
              <a:gd name="adj" fmla="val 82937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2298297" y="9350423"/>
            <a:ext cx="1227948" cy="576958"/>
            <a:chOff x="4126014" y="15167113"/>
            <a:chExt cx="1227948" cy="576958"/>
          </a:xfrm>
        </p:grpSpPr>
        <p:sp>
          <p:nvSpPr>
            <p:cNvPr id="152" name="Rounded Rectangle 151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4164826" y="15211108"/>
              <a:ext cx="1083182" cy="486129"/>
            </a:xfrm>
            <a:prstGeom prst="roundRect">
              <a:avLst>
                <a:gd name="adj" fmla="val 1169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5287561" y="15342512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298297" y="10960143"/>
            <a:ext cx="1227948" cy="576958"/>
            <a:chOff x="4126014" y="15167113"/>
            <a:chExt cx="1227948" cy="576958"/>
          </a:xfrm>
        </p:grpSpPr>
        <p:sp>
          <p:nvSpPr>
            <p:cNvPr id="156" name="Rounded Rectangle 155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4171695" y="15209703"/>
              <a:ext cx="764982" cy="486129"/>
            </a:xfrm>
            <a:prstGeom prst="roundRect">
              <a:avLst>
                <a:gd name="adj" fmla="val 1169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298297" y="11746289"/>
            <a:ext cx="1227948" cy="576958"/>
            <a:chOff x="4126014" y="15167113"/>
            <a:chExt cx="1227948" cy="576958"/>
          </a:xfrm>
        </p:grpSpPr>
        <p:sp>
          <p:nvSpPr>
            <p:cNvPr id="160" name="Rounded Rectangle 159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171695" y="15209703"/>
              <a:ext cx="595483" cy="486129"/>
            </a:xfrm>
            <a:prstGeom prst="roundRect">
              <a:avLst>
                <a:gd name="adj" fmla="val 1444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304443" y="12479947"/>
            <a:ext cx="1227948" cy="576958"/>
            <a:chOff x="4126014" y="15167113"/>
            <a:chExt cx="1227948" cy="576958"/>
          </a:xfrm>
        </p:grpSpPr>
        <p:sp>
          <p:nvSpPr>
            <p:cNvPr id="164" name="Rounded Rectangle 163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4171696" y="15209703"/>
              <a:ext cx="335089" cy="486129"/>
            </a:xfrm>
            <a:prstGeom prst="roundRect">
              <a:avLst>
                <a:gd name="adj" fmla="val 1852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298297" y="13295848"/>
            <a:ext cx="1227948" cy="576958"/>
            <a:chOff x="4126014" y="15167113"/>
            <a:chExt cx="1227948" cy="576958"/>
          </a:xfrm>
        </p:grpSpPr>
        <p:sp>
          <p:nvSpPr>
            <p:cNvPr id="168" name="Rounded Rectangle 167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4171695" y="15209703"/>
              <a:ext cx="154243" cy="486129"/>
            </a:xfrm>
            <a:prstGeom prst="roundRect">
              <a:avLst>
                <a:gd name="adj" fmla="val 37718"/>
              </a:avLst>
            </a:prstGeom>
            <a:solidFill>
              <a:srgbClr val="FF4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298297" y="14006100"/>
            <a:ext cx="1227948" cy="576958"/>
            <a:chOff x="4126014" y="15167113"/>
            <a:chExt cx="1227948" cy="576958"/>
          </a:xfrm>
        </p:grpSpPr>
        <p:sp>
          <p:nvSpPr>
            <p:cNvPr id="172" name="Rounded Rectangle 171"/>
            <p:cNvSpPr/>
            <p:nvPr/>
          </p:nvSpPr>
          <p:spPr>
            <a:xfrm>
              <a:off x="4126014" y="15167113"/>
              <a:ext cx="1160806" cy="57695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4171695" y="15209703"/>
              <a:ext cx="45719" cy="486129"/>
            </a:xfrm>
            <a:prstGeom prst="roundRect">
              <a:avLst>
                <a:gd name="adj" fmla="val 37718"/>
              </a:avLst>
            </a:prstGeom>
            <a:solidFill>
              <a:srgbClr val="FF4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287561" y="15341107"/>
              <a:ext cx="66401" cy="2233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0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263E-6 4.375E-6 L -0.00256 -0.16045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80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" fill="hold"/>
                                        <p:tgtEl>
                                          <p:spTgt spid="6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64097" y="991223"/>
            <a:ext cx="7088210" cy="7088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69681" y="2751404"/>
            <a:ext cx="3869219" cy="3869219"/>
            <a:chOff x="1323832" y="3220871"/>
            <a:chExt cx="3357349" cy="3357349"/>
          </a:xfrm>
        </p:grpSpPr>
        <p:sp>
          <p:nvSpPr>
            <p:cNvPr id="4" name="Oval 3"/>
            <p:cNvSpPr/>
            <p:nvPr/>
          </p:nvSpPr>
          <p:spPr>
            <a:xfrm>
              <a:off x="1323832" y="3220871"/>
              <a:ext cx="3357349" cy="335734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5" name="Oval 4"/>
            <p:cNvSpPr/>
            <p:nvPr/>
          </p:nvSpPr>
          <p:spPr>
            <a:xfrm>
              <a:off x="1514899" y="3411936"/>
              <a:ext cx="2975213" cy="297521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7" name="Oval 6"/>
            <p:cNvSpPr/>
            <p:nvPr/>
          </p:nvSpPr>
          <p:spPr>
            <a:xfrm>
              <a:off x="2125047" y="4022084"/>
              <a:ext cx="1754915" cy="17549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6" name="Oval 5"/>
            <p:cNvSpPr/>
            <p:nvPr/>
          </p:nvSpPr>
          <p:spPr>
            <a:xfrm>
              <a:off x="2659310" y="4556347"/>
              <a:ext cx="686387" cy="6863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0" name="Freeform 9"/>
            <p:cNvSpPr/>
            <p:nvPr/>
          </p:nvSpPr>
          <p:spPr>
            <a:xfrm rot="20258110">
              <a:off x="1857885" y="5108321"/>
              <a:ext cx="264514" cy="597142"/>
            </a:xfrm>
            <a:custGeom>
              <a:avLst/>
              <a:gdLst>
                <a:gd name="connsiteX0" fmla="*/ 6130 w 324752"/>
                <a:gd name="connsiteY0" fmla="*/ 391274 h 467109"/>
                <a:gd name="connsiteX1" fmla="*/ 36110 w 324752"/>
                <a:gd name="connsiteY1" fmla="*/ 76480 h 467109"/>
                <a:gd name="connsiteX2" fmla="*/ 230982 w 324752"/>
                <a:gd name="connsiteY2" fmla="*/ 16520 h 467109"/>
                <a:gd name="connsiteX3" fmla="*/ 320923 w 324752"/>
                <a:gd name="connsiteY3" fmla="*/ 316323 h 467109"/>
                <a:gd name="connsiteX4" fmla="*/ 111061 w 324752"/>
                <a:gd name="connsiteY4" fmla="*/ 466224 h 467109"/>
                <a:gd name="connsiteX5" fmla="*/ 6130 w 324752"/>
                <a:gd name="connsiteY5" fmla="*/ 391274 h 46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752" h="467109">
                  <a:moveTo>
                    <a:pt x="6130" y="391274"/>
                  </a:moveTo>
                  <a:cubicBezTo>
                    <a:pt x="-6362" y="326317"/>
                    <a:pt x="-1365" y="138939"/>
                    <a:pt x="36110" y="76480"/>
                  </a:cubicBezTo>
                  <a:cubicBezTo>
                    <a:pt x="73585" y="14021"/>
                    <a:pt x="183513" y="-23454"/>
                    <a:pt x="230982" y="16520"/>
                  </a:cubicBezTo>
                  <a:cubicBezTo>
                    <a:pt x="278451" y="56494"/>
                    <a:pt x="340910" y="241372"/>
                    <a:pt x="320923" y="316323"/>
                  </a:cubicBezTo>
                  <a:cubicBezTo>
                    <a:pt x="300936" y="391274"/>
                    <a:pt x="166025" y="461227"/>
                    <a:pt x="111061" y="466224"/>
                  </a:cubicBezTo>
                  <a:cubicBezTo>
                    <a:pt x="56097" y="471221"/>
                    <a:pt x="18622" y="456231"/>
                    <a:pt x="6130" y="39127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  <p:sp>
          <p:nvSpPr>
            <p:cNvPr id="11" name="Freeform 10"/>
            <p:cNvSpPr/>
            <p:nvPr/>
          </p:nvSpPr>
          <p:spPr>
            <a:xfrm rot="21246776">
              <a:off x="1780245" y="3799355"/>
              <a:ext cx="783531" cy="1012717"/>
            </a:xfrm>
            <a:custGeom>
              <a:avLst/>
              <a:gdLst>
                <a:gd name="connsiteX0" fmla="*/ 551310 w 783531"/>
                <a:gd name="connsiteY0" fmla="*/ 6645 h 1012717"/>
                <a:gd name="connsiteX1" fmla="*/ 71625 w 783531"/>
                <a:gd name="connsiteY1" fmla="*/ 351419 h 1012717"/>
                <a:gd name="connsiteX2" fmla="*/ 26655 w 783531"/>
                <a:gd name="connsiteY2" fmla="*/ 1010986 h 1012717"/>
                <a:gd name="connsiteX3" fmla="*/ 311468 w 783531"/>
                <a:gd name="connsiteY3" fmla="*/ 531301 h 1012717"/>
                <a:gd name="connsiteX4" fmla="*/ 776163 w 783531"/>
                <a:gd name="connsiteY4" fmla="*/ 156547 h 1012717"/>
                <a:gd name="connsiteX5" fmla="*/ 551310 w 783531"/>
                <a:gd name="connsiteY5" fmla="*/ 6645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531" h="1012717">
                  <a:moveTo>
                    <a:pt x="551310" y="6645"/>
                  </a:moveTo>
                  <a:cubicBezTo>
                    <a:pt x="433887" y="39124"/>
                    <a:pt x="159068" y="184029"/>
                    <a:pt x="71625" y="351419"/>
                  </a:cubicBezTo>
                  <a:cubicBezTo>
                    <a:pt x="-15818" y="518809"/>
                    <a:pt x="-13319" y="981006"/>
                    <a:pt x="26655" y="1010986"/>
                  </a:cubicBezTo>
                  <a:cubicBezTo>
                    <a:pt x="66629" y="1040966"/>
                    <a:pt x="186550" y="673707"/>
                    <a:pt x="311468" y="531301"/>
                  </a:cubicBezTo>
                  <a:cubicBezTo>
                    <a:pt x="436386" y="388895"/>
                    <a:pt x="733691" y="246488"/>
                    <a:pt x="776163" y="156547"/>
                  </a:cubicBezTo>
                  <a:cubicBezTo>
                    <a:pt x="818635" y="66606"/>
                    <a:pt x="668733" y="-25834"/>
                    <a:pt x="551310" y="664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3038" tIns="96520" rIns="193038" bIns="965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1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20983" y="1217903"/>
            <a:ext cx="4974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Harlow Solid Italic" panose="04030604020F02020D02" pitchFamily="82" charset="0"/>
              </a:rPr>
              <a:t>Butterbot</a:t>
            </a:r>
            <a:endParaRPr lang="en-US" sz="9600" dirty="0">
              <a:latin typeface="Harlow Solid Italic" panose="04030604020F02020D02" pitchFamily="8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07882" y="9192358"/>
            <a:ext cx="4989935" cy="5017583"/>
            <a:chOff x="2648395" y="4424650"/>
            <a:chExt cx="7729781" cy="73616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0789" y="4520375"/>
              <a:ext cx="5" cy="0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648395" y="4424650"/>
              <a:ext cx="7729781" cy="736169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76200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  <p:sp>
          <p:nvSpPr>
            <p:cNvPr id="17" name="Chevron 16"/>
            <p:cNvSpPr/>
            <p:nvPr/>
          </p:nvSpPr>
          <p:spPr>
            <a:xfrm rot="16200000">
              <a:off x="6221737" y="4405593"/>
              <a:ext cx="552810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 rot="16200000" flipH="1">
              <a:off x="6279140" y="10447054"/>
              <a:ext cx="438003" cy="1456172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 rot="10800000" flipH="1">
              <a:off x="9527735" y="7429635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 dirty="0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 flipH="1">
              <a:off x="3111547" y="7429637"/>
              <a:ext cx="438003" cy="1456174"/>
            </a:xfrm>
            <a:prstGeom prst="chevron">
              <a:avLst>
                <a:gd name="adj" fmla="val 8584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023732" y="7631090"/>
              <a:ext cx="948816" cy="9488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36" name="Group 35"/>
          <p:cNvGrpSpPr/>
          <p:nvPr/>
        </p:nvGrpSpPr>
        <p:grpSpPr>
          <a:xfrm flipV="1">
            <a:off x="1101296" y="9261016"/>
            <a:ext cx="525708" cy="4812806"/>
            <a:chOff x="1375898" y="9130950"/>
            <a:chExt cx="525708" cy="4812806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632898" y="11266481"/>
              <a:ext cx="11708" cy="229335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44605" y="9514417"/>
              <a:ext cx="0" cy="130521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hevron 32"/>
            <p:cNvSpPr/>
            <p:nvPr/>
          </p:nvSpPr>
          <p:spPr>
            <a:xfrm rot="16200000">
              <a:off x="1484109" y="9078582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 rot="5400000" flipV="1">
              <a:off x="1472402" y="13570395"/>
              <a:ext cx="320993" cy="425730"/>
            </a:xfrm>
            <a:prstGeom prst="chevron">
              <a:avLst>
                <a:gd name="adj" fmla="val 768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375898" y="10749918"/>
              <a:ext cx="525708" cy="525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1300" tIns="120650" rIns="241300" bIns="120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755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2860" y="14605769"/>
            <a:ext cx="1138302" cy="1138302"/>
            <a:chOff x="4318042" y="14420538"/>
            <a:chExt cx="1403305" cy="1403305"/>
          </a:xfrm>
        </p:grpSpPr>
        <p:sp>
          <p:nvSpPr>
            <p:cNvPr id="39" name="Oval 38"/>
            <p:cNvSpPr/>
            <p:nvPr/>
          </p:nvSpPr>
          <p:spPr>
            <a:xfrm>
              <a:off x="4318042" y="14420538"/>
              <a:ext cx="1403305" cy="140330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57044" y="14709690"/>
              <a:ext cx="525300" cy="856772"/>
              <a:chOff x="4714733" y="14631227"/>
              <a:chExt cx="609912" cy="994775"/>
            </a:xfrm>
          </p:grpSpPr>
          <p:sp>
            <p:nvSpPr>
              <p:cNvPr id="40" name="Flowchart: Terminator 39"/>
              <p:cNvSpPr/>
              <p:nvPr/>
            </p:nvSpPr>
            <p:spPr>
              <a:xfrm rot="5400000">
                <a:off x="4714698" y="14802329"/>
                <a:ext cx="609983" cy="267780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Block Arc 40"/>
              <p:cNvSpPr/>
              <p:nvPr/>
            </p:nvSpPr>
            <p:spPr>
              <a:xfrm rot="10800000">
                <a:off x="4714733" y="14796025"/>
                <a:ext cx="609912" cy="609912"/>
              </a:xfrm>
              <a:prstGeom prst="blockArc">
                <a:avLst>
                  <a:gd name="adj1" fmla="val 10799996"/>
                  <a:gd name="adj2" fmla="val 219752"/>
                  <a:gd name="adj3" fmla="val 71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022552" y="15405937"/>
                <a:ext cx="0" cy="22006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7118133" y="14602860"/>
            <a:ext cx="1144121" cy="1144121"/>
            <a:chOff x="6558527" y="14420537"/>
            <a:chExt cx="1403305" cy="1403305"/>
          </a:xfrm>
        </p:grpSpPr>
        <p:sp>
          <p:nvSpPr>
            <p:cNvPr id="37" name="Oval 36"/>
            <p:cNvSpPr/>
            <p:nvPr/>
          </p:nvSpPr>
          <p:spPr>
            <a:xfrm>
              <a:off x="6558527" y="14420537"/>
              <a:ext cx="1403305" cy="140330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 rot="20841665">
              <a:off x="6895422" y="14709690"/>
              <a:ext cx="687037" cy="866195"/>
              <a:chOff x="6862589" y="14631227"/>
              <a:chExt cx="789022" cy="99477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448550" y="14631227"/>
                <a:ext cx="144601" cy="99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apezoid 44"/>
              <p:cNvSpPr/>
              <p:nvPr/>
            </p:nvSpPr>
            <p:spPr>
              <a:xfrm rot="16200000">
                <a:off x="6733548" y="14826271"/>
                <a:ext cx="862763" cy="60468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530270" y="14893753"/>
                <a:ext cx="121341" cy="4697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ircular Arrow 46"/>
              <p:cNvSpPr/>
              <p:nvPr/>
            </p:nvSpPr>
            <p:spPr>
              <a:xfrm rot="5400000">
                <a:off x="6940736" y="14822357"/>
                <a:ext cx="657658" cy="642750"/>
              </a:xfrm>
              <a:prstGeom prst="circularArrow">
                <a:avLst>
                  <a:gd name="adj1" fmla="val 15468"/>
                  <a:gd name="adj2" fmla="val 1191517"/>
                  <a:gd name="adj3" fmla="val 18525573"/>
                  <a:gd name="adj4" fmla="val 1860081"/>
                  <a:gd name="adj5" fmla="val 21333"/>
                </a:avLst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1571162" y="7176127"/>
            <a:ext cx="5627835" cy="7275465"/>
            <a:chOff x="1490298" y="3572485"/>
            <a:chExt cx="5627835" cy="7275465"/>
          </a:xfrm>
        </p:grpSpPr>
        <p:sp>
          <p:nvSpPr>
            <p:cNvPr id="9" name="Rounded Rectangle 8"/>
            <p:cNvSpPr/>
            <p:nvPr/>
          </p:nvSpPr>
          <p:spPr>
            <a:xfrm>
              <a:off x="1490298" y="3572485"/>
              <a:ext cx="5627835" cy="7275465"/>
            </a:xfrm>
            <a:prstGeom prst="roundRect">
              <a:avLst>
                <a:gd name="adj" fmla="val 691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90298" y="5142936"/>
              <a:ext cx="5627835" cy="13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90298" y="6620623"/>
              <a:ext cx="562783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90298" y="8079433"/>
              <a:ext cx="562783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90298" y="9487225"/>
              <a:ext cx="562783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55616" y="4054187"/>
              <a:ext cx="0" cy="684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98207" y="4124635"/>
              <a:ext cx="2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Oh my God</a:t>
              </a:r>
              <a:endParaRPr lang="en-US" sz="36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098559" y="4191734"/>
              <a:ext cx="357733" cy="399585"/>
              <a:chOff x="4880868" y="4200196"/>
              <a:chExt cx="357733" cy="39958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19903" y="4331855"/>
                <a:ext cx="4032" cy="1706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921919" y="4321278"/>
                <a:ext cx="79572" cy="521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4923934" y="4502690"/>
                <a:ext cx="81135" cy="26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4996819" y="4205624"/>
                <a:ext cx="86260" cy="1154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087271" y="4200196"/>
                <a:ext cx="11235" cy="3995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5005069" y="4502476"/>
                <a:ext cx="93348" cy="9730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Arc 74"/>
              <p:cNvSpPr/>
              <p:nvPr/>
            </p:nvSpPr>
            <p:spPr>
              <a:xfrm rot="2700000">
                <a:off x="4882765" y="4263970"/>
                <a:ext cx="281723" cy="28172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2700000">
                <a:off x="4874271" y="4227151"/>
                <a:ext cx="370928" cy="35773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006848" y="4184545"/>
              <a:ext cx="493275" cy="423648"/>
              <a:chOff x="5991955" y="4120368"/>
              <a:chExt cx="643046" cy="55227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07328" y="4331855"/>
                <a:ext cx="627673" cy="34079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20967496">
                <a:off x="5991955" y="4162193"/>
                <a:ext cx="640638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07329" y="4336393"/>
                <a:ext cx="627672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Parallelogram 82"/>
              <p:cNvSpPr/>
              <p:nvPr/>
            </p:nvSpPr>
            <p:spPr>
              <a:xfrm rot="10209061" flipV="1">
                <a:off x="6001667" y="420899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Parallelogram 83"/>
              <p:cNvSpPr/>
              <p:nvPr/>
            </p:nvSpPr>
            <p:spPr>
              <a:xfrm rot="10209061" flipV="1">
                <a:off x="6127201" y="418807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Parallelogram 84"/>
              <p:cNvSpPr/>
              <p:nvPr/>
            </p:nvSpPr>
            <p:spPr>
              <a:xfrm rot="10209061" flipV="1">
                <a:off x="6252905" y="4164917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Parallelogram 85"/>
              <p:cNvSpPr/>
              <p:nvPr/>
            </p:nvSpPr>
            <p:spPr>
              <a:xfrm rot="10209061" flipV="1">
                <a:off x="6378439" y="414495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Parallelogram 86"/>
              <p:cNvSpPr/>
              <p:nvPr/>
            </p:nvSpPr>
            <p:spPr>
              <a:xfrm rot="10209061" flipV="1">
                <a:off x="6494942" y="4120368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Parallelogram 87"/>
              <p:cNvSpPr/>
              <p:nvPr/>
            </p:nvSpPr>
            <p:spPr>
              <a:xfrm rot="10800000">
                <a:off x="6010054" y="4338820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Parallelogram 88"/>
              <p:cNvSpPr/>
              <p:nvPr/>
            </p:nvSpPr>
            <p:spPr>
              <a:xfrm rot="10800000">
                <a:off x="6141727" y="4338753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 rot="10800000">
                <a:off x="6267376" y="433794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 rot="10800000">
                <a:off x="6497122" y="4337855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/>
              <p:cNvSpPr/>
              <p:nvPr/>
            </p:nvSpPr>
            <p:spPr>
              <a:xfrm rot="10800000">
                <a:off x="6378611" y="433794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3" name="Straight Connector 172"/>
            <p:cNvCxnSpPr/>
            <p:nvPr/>
          </p:nvCxnSpPr>
          <p:spPr>
            <a:xfrm>
              <a:off x="5751902" y="5518502"/>
              <a:ext cx="0" cy="684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983674" y="5539447"/>
              <a:ext cx="2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Purpose</a:t>
              </a:r>
              <a:endParaRPr lang="en-US" sz="36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094845" y="5656049"/>
              <a:ext cx="357733" cy="399585"/>
              <a:chOff x="4880868" y="4200196"/>
              <a:chExt cx="357733" cy="399585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4919903" y="4331855"/>
                <a:ext cx="4032" cy="1706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4921919" y="4321278"/>
                <a:ext cx="79572" cy="521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4923934" y="4502690"/>
                <a:ext cx="81135" cy="26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4996819" y="4205624"/>
                <a:ext cx="86260" cy="1154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087271" y="4200196"/>
                <a:ext cx="11235" cy="3995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 flipV="1">
                <a:off x="5005069" y="4502476"/>
                <a:ext cx="93348" cy="9730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Arc 181"/>
              <p:cNvSpPr/>
              <p:nvPr/>
            </p:nvSpPr>
            <p:spPr>
              <a:xfrm rot="2700000">
                <a:off x="4882765" y="4263970"/>
                <a:ext cx="281723" cy="28172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Arc 182"/>
              <p:cNvSpPr/>
              <p:nvPr/>
            </p:nvSpPr>
            <p:spPr>
              <a:xfrm rot="2700000">
                <a:off x="4874271" y="4227151"/>
                <a:ext cx="370928" cy="35773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003134" y="5648860"/>
              <a:ext cx="493275" cy="423648"/>
              <a:chOff x="5991955" y="4120368"/>
              <a:chExt cx="643046" cy="552279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6007328" y="4331855"/>
                <a:ext cx="627673" cy="34079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20967496">
                <a:off x="5991955" y="4162193"/>
                <a:ext cx="640638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6007329" y="4336393"/>
                <a:ext cx="627672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Parallelogram 187"/>
              <p:cNvSpPr/>
              <p:nvPr/>
            </p:nvSpPr>
            <p:spPr>
              <a:xfrm rot="10209061" flipV="1">
                <a:off x="6001667" y="420899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/>
              <p:cNvSpPr/>
              <p:nvPr/>
            </p:nvSpPr>
            <p:spPr>
              <a:xfrm rot="10209061" flipV="1">
                <a:off x="6127201" y="418807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/>
              <p:cNvSpPr/>
              <p:nvPr/>
            </p:nvSpPr>
            <p:spPr>
              <a:xfrm rot="10209061" flipV="1">
                <a:off x="6252905" y="4164917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/>
              <p:cNvSpPr/>
              <p:nvPr/>
            </p:nvSpPr>
            <p:spPr>
              <a:xfrm rot="10209061" flipV="1">
                <a:off x="6378439" y="414495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Parallelogram 191"/>
              <p:cNvSpPr/>
              <p:nvPr/>
            </p:nvSpPr>
            <p:spPr>
              <a:xfrm rot="10209061" flipV="1">
                <a:off x="6494942" y="4120368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/>
              <p:cNvSpPr/>
              <p:nvPr/>
            </p:nvSpPr>
            <p:spPr>
              <a:xfrm rot="10800000">
                <a:off x="6010054" y="4338820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/>
              <p:cNvSpPr/>
              <p:nvPr/>
            </p:nvSpPr>
            <p:spPr>
              <a:xfrm rot="10800000">
                <a:off x="6141727" y="4338753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/>
              <p:cNvSpPr/>
              <p:nvPr/>
            </p:nvSpPr>
            <p:spPr>
              <a:xfrm rot="10800000">
                <a:off x="6267376" y="433794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/>
              <p:cNvSpPr/>
              <p:nvPr/>
            </p:nvSpPr>
            <p:spPr>
              <a:xfrm rot="10800000">
                <a:off x="6497122" y="4337855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Parallelogram 196"/>
              <p:cNvSpPr/>
              <p:nvPr/>
            </p:nvSpPr>
            <p:spPr>
              <a:xfrm rot="10800000">
                <a:off x="6378611" y="433794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>
              <a:off x="5751902" y="7062134"/>
              <a:ext cx="0" cy="684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1994493" y="7132582"/>
              <a:ext cx="2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Friendship</a:t>
              </a:r>
              <a:endParaRPr lang="en-US" sz="36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5094845" y="7199681"/>
              <a:ext cx="357733" cy="399585"/>
              <a:chOff x="4880868" y="4200196"/>
              <a:chExt cx="357733" cy="399585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4919903" y="4331855"/>
                <a:ext cx="4032" cy="1706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4921919" y="4321278"/>
                <a:ext cx="79572" cy="521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4923934" y="4502690"/>
                <a:ext cx="81135" cy="26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4996819" y="4205624"/>
                <a:ext cx="86260" cy="1154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5087271" y="4200196"/>
                <a:ext cx="11235" cy="3995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 flipV="1">
                <a:off x="5005069" y="4502476"/>
                <a:ext cx="93348" cy="9730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Arc 206"/>
              <p:cNvSpPr/>
              <p:nvPr/>
            </p:nvSpPr>
            <p:spPr>
              <a:xfrm rot="2700000">
                <a:off x="4882765" y="4263970"/>
                <a:ext cx="281723" cy="28172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Arc 207"/>
              <p:cNvSpPr/>
              <p:nvPr/>
            </p:nvSpPr>
            <p:spPr>
              <a:xfrm rot="2700000">
                <a:off x="4874271" y="4227151"/>
                <a:ext cx="370928" cy="35773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003134" y="7192492"/>
              <a:ext cx="493275" cy="423648"/>
              <a:chOff x="5991955" y="4120368"/>
              <a:chExt cx="643046" cy="552279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6007328" y="4331855"/>
                <a:ext cx="627673" cy="34079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20967496">
                <a:off x="5991955" y="4162193"/>
                <a:ext cx="640638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007329" y="4336393"/>
                <a:ext cx="627672" cy="98422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Parallelogram 212"/>
              <p:cNvSpPr/>
              <p:nvPr/>
            </p:nvSpPr>
            <p:spPr>
              <a:xfrm rot="10209061" flipV="1">
                <a:off x="6001667" y="420899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/>
              <p:cNvSpPr/>
              <p:nvPr/>
            </p:nvSpPr>
            <p:spPr>
              <a:xfrm rot="10209061" flipV="1">
                <a:off x="6127201" y="418807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Parallelogram 214"/>
              <p:cNvSpPr/>
              <p:nvPr/>
            </p:nvSpPr>
            <p:spPr>
              <a:xfrm rot="10209061" flipV="1">
                <a:off x="6252905" y="4164917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Parallelogram 215"/>
              <p:cNvSpPr/>
              <p:nvPr/>
            </p:nvSpPr>
            <p:spPr>
              <a:xfrm rot="10209061" flipV="1">
                <a:off x="6378439" y="414495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/>
              <p:cNvSpPr/>
              <p:nvPr/>
            </p:nvSpPr>
            <p:spPr>
              <a:xfrm rot="10209061" flipV="1">
                <a:off x="6494942" y="4120368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Parallelogram 217"/>
              <p:cNvSpPr/>
              <p:nvPr/>
            </p:nvSpPr>
            <p:spPr>
              <a:xfrm rot="10800000">
                <a:off x="6010054" y="4338820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Parallelogram 218"/>
              <p:cNvSpPr/>
              <p:nvPr/>
            </p:nvSpPr>
            <p:spPr>
              <a:xfrm rot="10800000">
                <a:off x="6141727" y="4338753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Parallelogram 219"/>
              <p:cNvSpPr/>
              <p:nvPr/>
            </p:nvSpPr>
            <p:spPr>
              <a:xfrm rot="10800000">
                <a:off x="6267376" y="4337942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Parallelogram 220"/>
              <p:cNvSpPr/>
              <p:nvPr/>
            </p:nvSpPr>
            <p:spPr>
              <a:xfrm rot="10800000">
                <a:off x="6497122" y="4337855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Parallelogram 221"/>
              <p:cNvSpPr/>
              <p:nvPr/>
            </p:nvSpPr>
            <p:spPr>
              <a:xfrm rot="10800000">
                <a:off x="6378611" y="4337941"/>
                <a:ext cx="133037" cy="93567"/>
              </a:xfrm>
              <a:prstGeom prst="parallelogram">
                <a:avLst>
                  <a:gd name="adj" fmla="val 79974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1994493" y="8516488"/>
              <a:ext cx="2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Beep</a:t>
              </a:r>
              <a:endParaRPr lang="en-US" sz="36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573035" y="8639860"/>
              <a:ext cx="357733" cy="399585"/>
              <a:chOff x="4880868" y="4200196"/>
              <a:chExt cx="357733" cy="399585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4919903" y="4331855"/>
                <a:ext cx="4032" cy="1706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921919" y="4321278"/>
                <a:ext cx="79572" cy="521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4923934" y="4502690"/>
                <a:ext cx="81135" cy="26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4996819" y="4205624"/>
                <a:ext cx="86260" cy="1154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5087271" y="4200196"/>
                <a:ext cx="11235" cy="3995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5005069" y="4502476"/>
                <a:ext cx="93348" cy="9730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Arc 235"/>
              <p:cNvSpPr/>
              <p:nvPr/>
            </p:nvSpPr>
            <p:spPr>
              <a:xfrm rot="2700000">
                <a:off x="4882765" y="4263970"/>
                <a:ext cx="281723" cy="28172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Arc 236"/>
              <p:cNvSpPr/>
              <p:nvPr/>
            </p:nvSpPr>
            <p:spPr>
              <a:xfrm rot="2700000">
                <a:off x="4874271" y="4227151"/>
                <a:ext cx="370928" cy="35773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TextBox 252"/>
            <p:cNvSpPr txBox="1"/>
            <p:nvPr/>
          </p:nvSpPr>
          <p:spPr>
            <a:xfrm>
              <a:off x="1998207" y="9928617"/>
              <a:ext cx="2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solidFill>
                    <a:schemeClr val="bg1"/>
                  </a:solidFill>
                  <a:latin typeface="Harlow Solid Italic" panose="04030604020F02020D02" pitchFamily="82" charset="0"/>
                </a:rPr>
                <a:t>Boop</a:t>
              </a:r>
              <a:endParaRPr lang="en-US" sz="3600" dirty="0">
                <a:solidFill>
                  <a:schemeClr val="bg1"/>
                </a:solidFill>
                <a:latin typeface="Harlow Solid Italic" panose="04030604020F02020D02" pitchFamily="82" charset="0"/>
              </a:endParaRPr>
            </a:p>
          </p:txBody>
        </p:sp>
        <p:grpSp>
          <p:nvGrpSpPr>
            <p:cNvPr id="254" name="Group 253"/>
            <p:cNvGrpSpPr/>
            <p:nvPr/>
          </p:nvGrpSpPr>
          <p:grpSpPr>
            <a:xfrm>
              <a:off x="5565043" y="9952576"/>
              <a:ext cx="357733" cy="399585"/>
              <a:chOff x="4880868" y="4200196"/>
              <a:chExt cx="357733" cy="399585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919903" y="4331855"/>
                <a:ext cx="4032" cy="17062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921919" y="4321278"/>
                <a:ext cx="79572" cy="521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4923934" y="4502690"/>
                <a:ext cx="81135" cy="26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4996819" y="4205624"/>
                <a:ext cx="86260" cy="11544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5087271" y="4200196"/>
                <a:ext cx="11235" cy="39958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H="1" flipV="1">
                <a:off x="5005069" y="4502476"/>
                <a:ext cx="93348" cy="9730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Arc 260"/>
              <p:cNvSpPr/>
              <p:nvPr/>
            </p:nvSpPr>
            <p:spPr>
              <a:xfrm rot="2700000">
                <a:off x="4882765" y="4263970"/>
                <a:ext cx="281723" cy="28172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Arc 261"/>
              <p:cNvSpPr/>
              <p:nvPr/>
            </p:nvSpPr>
            <p:spPr>
              <a:xfrm rot="2700000">
                <a:off x="4874271" y="4227151"/>
                <a:ext cx="370928" cy="357733"/>
              </a:xfrm>
              <a:prstGeom prst="arc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10641</TotalTime>
  <Words>18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YaHei UI Light</vt:lpstr>
      <vt:lpstr>Arial</vt:lpstr>
      <vt:lpstr>Calibri</vt:lpstr>
      <vt:lpstr>Calibri Light</vt:lpstr>
      <vt:lpstr>Harlow Solid Italic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Nugent</dc:creator>
  <cp:lastModifiedBy>Daniel Nugent</cp:lastModifiedBy>
  <cp:revision>62</cp:revision>
  <dcterms:created xsi:type="dcterms:W3CDTF">2016-11-07T20:09:47Z</dcterms:created>
  <dcterms:modified xsi:type="dcterms:W3CDTF">2016-11-29T00:12:01Z</dcterms:modified>
</cp:coreProperties>
</file>