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57" r:id="rId4"/>
    <p:sldId id="271" r:id="rId5"/>
    <p:sldId id="262" r:id="rId6"/>
    <p:sldId id="264" r:id="rId7"/>
    <p:sldId id="259" r:id="rId8"/>
    <p:sldId id="265" r:id="rId9"/>
    <p:sldId id="258" r:id="rId10"/>
    <p:sldId id="267" r:id="rId11"/>
    <p:sldId id="266" r:id="rId12"/>
    <p:sldId id="261" r:id="rId13"/>
    <p:sldId id="268" r:id="rId14"/>
    <p:sldId id="269" r:id="rId15"/>
    <p:sldId id="272" r:id="rId16"/>
    <p:sldId id="27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01"/>
    <p:restoredTop sz="94692"/>
  </p:normalViewPr>
  <p:slideViewPr>
    <p:cSldViewPr snapToGrid="0" snapToObjects="1">
      <p:cViewPr>
        <p:scale>
          <a:sx n="130" d="100"/>
          <a:sy n="130" d="100"/>
        </p:scale>
        <p:origin x="896" y="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A9B9B-308E-4F42-9AD5-72C9EBD090B1}" type="datetimeFigureOut">
              <a:rPr lang="en-US" smtClean="0"/>
              <a:t>9/30/18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FDFA0-4512-0148-9EC2-3463B479B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910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A9B9B-308E-4F42-9AD5-72C9EBD090B1}" type="datetimeFigureOut">
              <a:rPr lang="en-US" smtClean="0"/>
              <a:t>9/30/18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FDFA0-4512-0148-9EC2-3463B479B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758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A9B9B-308E-4F42-9AD5-72C9EBD090B1}" type="datetimeFigureOut">
              <a:rPr lang="en-US" smtClean="0"/>
              <a:t>9/30/18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FDFA0-4512-0148-9EC2-3463B479B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646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A9B9B-308E-4F42-9AD5-72C9EBD090B1}" type="datetimeFigureOut">
              <a:rPr lang="en-US" smtClean="0"/>
              <a:t>9/30/18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FDFA0-4512-0148-9EC2-3463B479B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842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A9B9B-308E-4F42-9AD5-72C9EBD090B1}" type="datetimeFigureOut">
              <a:rPr lang="en-US" smtClean="0"/>
              <a:t>9/30/18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FDFA0-4512-0148-9EC2-3463B479B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272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A9B9B-308E-4F42-9AD5-72C9EBD090B1}" type="datetimeFigureOut">
              <a:rPr lang="en-US" smtClean="0"/>
              <a:t>9/30/18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FDFA0-4512-0148-9EC2-3463B479B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99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A9B9B-308E-4F42-9AD5-72C9EBD090B1}" type="datetimeFigureOut">
              <a:rPr lang="en-US" smtClean="0"/>
              <a:t>9/30/18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FDFA0-4512-0148-9EC2-3463B479B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034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A9B9B-308E-4F42-9AD5-72C9EBD090B1}" type="datetimeFigureOut">
              <a:rPr lang="en-US" smtClean="0"/>
              <a:t>9/30/18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FDFA0-4512-0148-9EC2-3463B479B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108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A9B9B-308E-4F42-9AD5-72C9EBD090B1}" type="datetimeFigureOut">
              <a:rPr lang="en-US" smtClean="0"/>
              <a:t>9/30/18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FDFA0-4512-0148-9EC2-3463B479B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947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A9B9B-308E-4F42-9AD5-72C9EBD090B1}" type="datetimeFigureOut">
              <a:rPr lang="en-US" smtClean="0"/>
              <a:t>9/30/18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FDFA0-4512-0148-9EC2-3463B479B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723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A9B9B-308E-4F42-9AD5-72C9EBD090B1}" type="datetimeFigureOut">
              <a:rPr lang="en-US" smtClean="0"/>
              <a:t>9/30/18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FDFA0-4512-0148-9EC2-3463B479B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664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6A9B9B-308E-4F42-9AD5-72C9EBD090B1}" type="datetimeFigureOut">
              <a:rPr lang="en-US" smtClean="0"/>
              <a:t>9/30/18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CFDFA0-4512-0148-9EC2-3463B479B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76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jpeg"/><Relationship Id="rId5" Type="http://schemas.openxmlformats.org/officeDocument/2006/relationships/image" Target="../media/image4.jpe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hyperlink" Target="https://formulae.brew.sh/formula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hotelroomsearch.net/im/hotels/fr/le-dahu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3676432" cy="2509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615501"/>
            <a:ext cx="9144000" cy="2387600"/>
          </a:xfrm>
        </p:spPr>
        <p:txBody>
          <a:bodyPr/>
          <a:lstStyle/>
          <a:p>
            <a:r>
              <a:rPr lang="en-US" dirty="0" smtClean="0"/>
              <a:t>Baby sasquatch</a:t>
            </a:r>
            <a:br>
              <a:rPr lang="en-US" dirty="0" smtClean="0"/>
            </a:br>
            <a:r>
              <a:rPr lang="en-US" sz="3200" dirty="0" smtClean="0"/>
              <a:t>October 1</a:t>
            </a:r>
            <a:r>
              <a:rPr lang="en-US" sz="3200" baseline="30000" dirty="0" smtClean="0"/>
              <a:t>st</a:t>
            </a:r>
            <a:r>
              <a:rPr lang="en-US" sz="3200" dirty="0" smtClean="0"/>
              <a:t> 2018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6340573"/>
            <a:ext cx="9144000" cy="517427"/>
          </a:xfrm>
        </p:spPr>
        <p:txBody>
          <a:bodyPr/>
          <a:lstStyle/>
          <a:p>
            <a:r>
              <a:rPr lang="en-US" dirty="0" smtClean="0"/>
              <a:t>Romain </a:t>
            </a:r>
            <a:r>
              <a:rPr lang="en-US" dirty="0"/>
              <a:t>D</a:t>
            </a:r>
            <a:r>
              <a:rPr lang="en-US" dirty="0" smtClean="0"/>
              <a:t>uprat</a:t>
            </a:r>
            <a:endParaRPr lang="en-US" dirty="0"/>
          </a:p>
        </p:txBody>
      </p:sp>
      <p:pic>
        <p:nvPicPr>
          <p:cNvPr id="1028" name="Picture 4" descr="http://www.hotelroomsearch.net/im/hotels/fr/le-dahu-2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4171" y="4096138"/>
            <a:ext cx="3597828" cy="2761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www.hotelroomsearch.net/im/hotels/fr/le-dahu-2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096138"/>
            <a:ext cx="3682481" cy="2761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mage result for montagne carte franc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4171" y="0"/>
            <a:ext cx="3560678" cy="3760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>
            <a:off x="9979742" y="1061884"/>
            <a:ext cx="1474839" cy="105205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8D86913B-69F3-4849-A43A-6222B28D4FC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22533" y="4501780"/>
            <a:ext cx="3546933" cy="1380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6729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046" y="1027906"/>
            <a:ext cx="10058400" cy="5662562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730046" y="0"/>
            <a:ext cx="10515600" cy="1325563"/>
          </a:xfrm>
        </p:spPr>
        <p:txBody>
          <a:bodyPr/>
          <a:lstStyle/>
          <a:p>
            <a:r>
              <a:rPr lang="en-US" dirty="0" smtClean="0"/>
              <a:t>You can check on activity monitor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237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4232" y="1766631"/>
            <a:ext cx="10746658" cy="4358865"/>
          </a:xfrm>
        </p:spPr>
        <p:txBody>
          <a:bodyPr>
            <a:normAutofit/>
          </a:bodyPr>
          <a:lstStyle/>
          <a:p>
            <a:r>
              <a:rPr lang="en-US" b="1" dirty="0" smtClean="0"/>
              <a:t>Brute force</a:t>
            </a:r>
          </a:p>
          <a:p>
            <a:pPr lvl="1"/>
            <a:r>
              <a:rPr lang="en-US" dirty="0" smtClean="0"/>
              <a:t>you can also parallel a list of jobs to run at the same time</a:t>
            </a:r>
          </a:p>
          <a:p>
            <a:pPr lvl="2">
              <a:buFont typeface="Wingdings" charset="2"/>
              <a:buChar char="Ø"/>
            </a:pPr>
            <a:r>
              <a:rPr lang="en-US" b="1" i="1" dirty="0" smtClean="0"/>
              <a:t>parallel --jobs 6 &lt; jobs2run.csv</a:t>
            </a:r>
            <a:endParaRPr lang="en-US" i="1" dirty="0" smtClean="0"/>
          </a:p>
          <a:p>
            <a:endParaRPr lang="en-US" dirty="0" smtClean="0"/>
          </a:p>
          <a:p>
            <a:r>
              <a:rPr lang="en-US" b="1" dirty="0" smtClean="0"/>
              <a:t>No limit</a:t>
            </a:r>
          </a:p>
          <a:p>
            <a:pPr lvl="1"/>
            <a:r>
              <a:rPr lang="en-US" dirty="0" smtClean="0"/>
              <a:t>Small jobs, no need to specify how many jobs </a:t>
            </a:r>
          </a:p>
          <a:p>
            <a:pPr lvl="2">
              <a:buFont typeface="Wingdings" charset="2"/>
              <a:buChar char="Ø"/>
            </a:pPr>
            <a:r>
              <a:rPr lang="en-US" b="1" i="1" dirty="0" smtClean="0"/>
              <a:t>find </a:t>
            </a:r>
            <a:r>
              <a:rPr lang="en-US" b="1" i="1" dirty="0"/>
              <a:t>. -name "*jpeg" | parallel -I% --max-</a:t>
            </a:r>
            <a:r>
              <a:rPr lang="en-US" b="1" i="1" dirty="0" err="1"/>
              <a:t>args</a:t>
            </a:r>
            <a:r>
              <a:rPr lang="en-US" b="1" i="1" dirty="0"/>
              <a:t> 1 convert % %.</a:t>
            </a:r>
            <a:r>
              <a:rPr lang="en-US" b="1" i="1" dirty="0" err="1"/>
              <a:t>png</a:t>
            </a:r>
            <a:endParaRPr lang="en-US" i="1" dirty="0" smtClean="0"/>
          </a:p>
        </p:txBody>
      </p:sp>
    </p:spTree>
    <p:extLst>
      <p:ext uri="{BB962C8B-B14F-4D97-AF65-F5344CB8AC3E}">
        <p14:creationId xmlns:p14="http://schemas.microsoft.com/office/powerpoint/2010/main" val="780336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mage result for screen multip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1625" y="0"/>
            <a:ext cx="5524500" cy="3457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screen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652" y="3457575"/>
            <a:ext cx="10515600" cy="2441575"/>
          </a:xfrm>
        </p:spPr>
        <p:txBody>
          <a:bodyPr/>
          <a:lstStyle/>
          <a:p>
            <a:r>
              <a:rPr lang="en-US" b="1" dirty="0" smtClean="0"/>
              <a:t>Useful for long running processes locally or on the cluster</a:t>
            </a:r>
          </a:p>
          <a:p>
            <a:pPr lvl="1"/>
            <a:r>
              <a:rPr lang="en-US" dirty="0" smtClean="0"/>
              <a:t>Don’t worry about disconnection </a:t>
            </a:r>
          </a:p>
          <a:p>
            <a:pPr lvl="1"/>
            <a:r>
              <a:rPr lang="en-US" dirty="0" smtClean="0"/>
              <a:t>Access your terminal windows from any computer and as you left them!!</a:t>
            </a:r>
          </a:p>
          <a:p>
            <a:pPr lvl="1"/>
            <a:r>
              <a:rPr lang="en-US" dirty="0" smtClean="0"/>
              <a:t>Check the status of the running process as it goes</a:t>
            </a:r>
          </a:p>
          <a:p>
            <a:pPr lvl="1"/>
            <a:r>
              <a:rPr lang="en-US" dirty="0" smtClean="0"/>
              <a:t>Can run nested screens and navigate between them</a:t>
            </a:r>
          </a:p>
        </p:txBody>
      </p:sp>
    </p:spTree>
    <p:extLst>
      <p:ext uri="{BB962C8B-B14F-4D97-AF65-F5344CB8AC3E}">
        <p14:creationId xmlns:p14="http://schemas.microsoft.com/office/powerpoint/2010/main" val="1740144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screen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Useful commands: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Screen </a:t>
            </a:r>
            <a:r>
              <a:rPr lang="en-US" dirty="0" smtClean="0"/>
              <a:t>		=&gt;create new screen window</a:t>
            </a:r>
          </a:p>
          <a:p>
            <a:pPr lvl="1"/>
            <a:r>
              <a:rPr lang="en-US" dirty="0"/>
              <a:t>Ctrl-a </a:t>
            </a:r>
            <a:r>
              <a:rPr lang="en-US" dirty="0" smtClean="0"/>
              <a:t>?		=&gt;see all options</a:t>
            </a:r>
          </a:p>
          <a:p>
            <a:pPr lvl="1"/>
            <a:r>
              <a:rPr lang="en-US" dirty="0" smtClean="0"/>
              <a:t>Ctrl-a A		=&gt;rename your screen</a:t>
            </a:r>
          </a:p>
          <a:p>
            <a:pPr lvl="1"/>
            <a:r>
              <a:rPr lang="en-US" dirty="0" smtClean="0"/>
              <a:t>Ctrl-a d 		=&gt;detach screen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Ctrl-a K</a:t>
            </a:r>
            <a:r>
              <a:rPr lang="en-US" dirty="0" smtClean="0"/>
              <a:t>		=&gt; kill screen (or type ‘exit’) 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Screen ls </a:t>
            </a:r>
            <a:r>
              <a:rPr lang="en-US" dirty="0" smtClean="0"/>
              <a:t>	=&gt; list open screens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Screen -r &lt;id&gt;</a:t>
            </a:r>
            <a:r>
              <a:rPr lang="en-US" dirty="0" smtClean="0"/>
              <a:t>	=&gt;reattach screen &lt;id&gt;</a:t>
            </a:r>
          </a:p>
          <a:p>
            <a:pPr lvl="1"/>
            <a:r>
              <a:rPr lang="en-US" dirty="0" smtClean="0"/>
              <a:t>Ctrl-a n		=&gt;navigate to next screen</a:t>
            </a:r>
          </a:p>
          <a:p>
            <a:pPr lvl="1"/>
            <a:r>
              <a:rPr lang="en-US" dirty="0" smtClean="0"/>
              <a:t>Ctrl-a p 		=&gt;navigate to previous screen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6671" y="3008261"/>
            <a:ext cx="4762500" cy="215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66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screen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And many more things:</a:t>
            </a:r>
          </a:p>
          <a:p>
            <a:pPr lvl="1"/>
            <a:r>
              <a:rPr lang="en-US" dirty="0" smtClean="0"/>
              <a:t>You can log all your commands in a text file</a:t>
            </a:r>
          </a:p>
          <a:p>
            <a:pPr lvl="1"/>
            <a:r>
              <a:rPr lang="en-US" dirty="0" smtClean="0"/>
              <a:t>you can lock your screen</a:t>
            </a:r>
          </a:p>
          <a:p>
            <a:pPr lvl="1"/>
            <a:r>
              <a:rPr lang="en-US" dirty="0" smtClean="0"/>
              <a:t>You can lock and password protect your screen</a:t>
            </a:r>
          </a:p>
          <a:p>
            <a:pPr lvl="1"/>
            <a:r>
              <a:rPr lang="mr-IN" dirty="0" smtClean="0"/>
              <a:t>…</a:t>
            </a:r>
            <a:r>
              <a:rPr lang="en-US" dirty="0" smtClean="0"/>
              <a:t>..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20533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tips: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Caffeinate your terminal</a:t>
            </a:r>
          </a:p>
          <a:p>
            <a:pPr lvl="1">
              <a:buFont typeface="Wingdings" charset="2"/>
              <a:buChar char="Ø"/>
            </a:pPr>
            <a:r>
              <a:rPr lang="en-US" dirty="0" smtClean="0"/>
              <a:t>caffeinate </a:t>
            </a:r>
            <a:r>
              <a:rPr lang="en-US" dirty="0"/>
              <a:t>-t 3600 &amp;</a:t>
            </a:r>
          </a:p>
          <a:p>
            <a:pPr lvl="1">
              <a:buFont typeface="Wingdings" charset="2"/>
              <a:buChar char="Ø"/>
            </a:pPr>
            <a:r>
              <a:rPr lang="en-US" dirty="0"/>
              <a:t>caffeinate -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my_script.sh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Reading your log in real time</a:t>
            </a:r>
          </a:p>
          <a:p>
            <a:pPr lvl="1">
              <a:buFont typeface="Wingdings" charset="2"/>
              <a:buChar char="Ø"/>
            </a:pPr>
            <a:r>
              <a:rPr lang="en-US" dirty="0" smtClean="0"/>
              <a:t>tail </a:t>
            </a:r>
            <a:r>
              <a:rPr lang="en-US" dirty="0"/>
              <a:t>-f </a:t>
            </a:r>
            <a:r>
              <a:rPr lang="en-US" dirty="0" err="1"/>
              <a:t>path_to_Log</a:t>
            </a:r>
            <a:endParaRPr lang="en-US" dirty="0"/>
          </a:p>
          <a:p>
            <a:pPr lvl="1">
              <a:buFont typeface="Wingdings" charset="2"/>
              <a:buChar char="Ø"/>
            </a:pPr>
            <a:r>
              <a:rPr lang="en-US" dirty="0"/>
              <a:t>tail -f </a:t>
            </a:r>
            <a:r>
              <a:rPr lang="en-US" dirty="0" err="1"/>
              <a:t>path_to_log</a:t>
            </a:r>
            <a:r>
              <a:rPr lang="en-US" dirty="0"/>
              <a:t> | grep </a:t>
            </a:r>
            <a:r>
              <a:rPr lang="en-US" dirty="0" err="1"/>
              <a:t>search_term</a:t>
            </a:r>
            <a:endParaRPr lang="en-US" dirty="0"/>
          </a:p>
          <a:p>
            <a:pPr>
              <a:buFont typeface="Arial" charset="0"/>
              <a:buChar char="•"/>
            </a:pPr>
            <a:endParaRPr lang="en-US" dirty="0" smtClean="0"/>
          </a:p>
          <a:p>
            <a:pPr>
              <a:buFont typeface="Arial" charset="0"/>
              <a:buChar char="•"/>
            </a:pPr>
            <a:r>
              <a:rPr lang="en-US" dirty="0" smtClean="0"/>
              <a:t>Reverse research history of commands</a:t>
            </a:r>
          </a:p>
          <a:p>
            <a:pPr lvl="1">
              <a:buFont typeface="Wingdings" charset="2"/>
              <a:buChar char="Ø"/>
            </a:pPr>
            <a:r>
              <a:rPr lang="en-US" dirty="0" smtClean="0"/>
              <a:t>Ctrl-r</a:t>
            </a:r>
          </a:p>
          <a:p>
            <a:pPr>
              <a:buFont typeface="Arial" charset="0"/>
              <a:buChar char="•"/>
            </a:pPr>
            <a:endParaRPr lang="en-US" dirty="0" smtClean="0"/>
          </a:p>
          <a:p>
            <a:pPr lvl="1">
              <a:buFont typeface="Wingdings" charset="2"/>
              <a:buChar char="Ø"/>
            </a:pPr>
            <a:endParaRPr lang="en-US" dirty="0" smtClean="0"/>
          </a:p>
          <a:p>
            <a:pPr lvl="1">
              <a:buFont typeface="Wingdings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9402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3601" y="532857"/>
            <a:ext cx="10515600" cy="1325563"/>
          </a:xfrm>
        </p:spPr>
        <p:txBody>
          <a:bodyPr/>
          <a:lstStyle/>
          <a:p>
            <a:r>
              <a:rPr lang="en-US" b="1" dirty="0" smtClean="0"/>
              <a:t>Thank you!!</a:t>
            </a:r>
            <a:endParaRPr lang="en-US" b="1" dirty="0"/>
          </a:p>
        </p:txBody>
      </p:sp>
      <p:pic>
        <p:nvPicPr>
          <p:cNvPr id="2050" name="Picture 2" descr="http://envoiedugros.fr/galta/images/Dahu/dahu%20dextrogyr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798" y="3883025"/>
            <a:ext cx="3137447" cy="2353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envoiedugros.fr/galta/images/Dahu/dahu%20levogyr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799" y="3883025"/>
            <a:ext cx="3136490" cy="2352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543799" y="6235393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Dahu</a:t>
            </a:r>
            <a:r>
              <a:rPr lang="en-US" dirty="0" smtClean="0"/>
              <a:t> </a:t>
            </a:r>
            <a:r>
              <a:rPr lang="en-US" dirty="0" err="1"/>
              <a:t>S</a:t>
            </a:r>
            <a:r>
              <a:rPr lang="en-US" dirty="0" err="1" smtClean="0"/>
              <a:t>enesterus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66798" y="6186381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Dahu</a:t>
            </a:r>
            <a:r>
              <a:rPr lang="en-US" dirty="0" smtClean="0"/>
              <a:t> </a:t>
            </a:r>
            <a:r>
              <a:rPr lang="en-US" dirty="0" err="1" smtClean="0"/>
              <a:t>Dexterus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8D86913B-69F3-4849-A43A-6222B28D4F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6266" y="662691"/>
            <a:ext cx="3546933" cy="138039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915248" y="2892744"/>
            <a:ext cx="78020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Find the slides on: </a:t>
            </a:r>
            <a:r>
              <a:rPr lang="en-US" sz="2400" b="1" dirty="0" smtClean="0"/>
              <a:t>https://</a:t>
            </a:r>
            <a:r>
              <a:rPr lang="en-US" sz="2400" b="1" dirty="0" err="1" smtClean="0"/>
              <a:t>github.com</a:t>
            </a:r>
            <a:r>
              <a:rPr lang="en-US" sz="2400" b="1" dirty="0" smtClean="0"/>
              <a:t>/djo155/</a:t>
            </a:r>
            <a:r>
              <a:rPr lang="en-US" sz="2400" b="1" dirty="0" err="1" smtClean="0"/>
              <a:t>babySASQUATCH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800335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5563" y="2226841"/>
            <a:ext cx="10515600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Mounting a folder locally 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Running parallels jobs locally</a:t>
            </a:r>
          </a:p>
          <a:p>
            <a:pPr marL="514350" indent="-514350">
              <a:buFont typeface="+mj-lt"/>
              <a:buAutoNum type="arabicPeriod"/>
            </a:pPr>
            <a:endParaRPr lang="en-US" b="1" dirty="0" smtClean="0"/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Running jobs in the background with </a:t>
            </a:r>
            <a:r>
              <a:rPr lang="en-US" b="1" smtClean="0"/>
              <a:t>SCREEN </a:t>
            </a:r>
            <a:r>
              <a:rPr lang="en-US" b="1" smtClean="0"/>
              <a:t>command</a:t>
            </a:r>
          </a:p>
          <a:p>
            <a:pPr marL="514350" indent="-514350">
              <a:buFont typeface="+mj-lt"/>
              <a:buAutoNum type="arabicPeriod"/>
            </a:pPr>
            <a:endParaRPr lang="en-US" b="1" dirty="0" smtClean="0"/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Quick tips</a:t>
            </a:r>
            <a:endParaRPr lang="en-US" b="1" dirty="0" smtClean="0"/>
          </a:p>
          <a:p>
            <a:pPr marL="514350" indent="-514350">
              <a:buFont typeface="+mj-lt"/>
              <a:buAutoNum type="arabicPeriod"/>
            </a:pPr>
            <a:endParaRPr lang="en-US" b="1" dirty="0" smtClean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983226" y="-160759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Baby sasquatch</a:t>
            </a:r>
            <a:br>
              <a:rPr lang="en-US" smtClean="0"/>
            </a:br>
            <a:r>
              <a:rPr lang="en-US" sz="3200" smtClean="0"/>
              <a:t>October 1</a:t>
            </a:r>
            <a:r>
              <a:rPr lang="en-US" sz="3200" baseline="30000" smtClean="0"/>
              <a:t>st</a:t>
            </a:r>
            <a:r>
              <a:rPr lang="en-US" sz="3200" smtClean="0"/>
              <a:t> 2018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270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Mounting a folder locally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Useful when you need to repeatedly download/upload files</a:t>
            </a:r>
          </a:p>
          <a:p>
            <a:endParaRPr lang="en-US" dirty="0" smtClean="0"/>
          </a:p>
          <a:p>
            <a:r>
              <a:rPr lang="en-US" b="1" dirty="0" smtClean="0"/>
              <a:t>Prerequisite:</a:t>
            </a:r>
          </a:p>
          <a:p>
            <a:pPr lvl="1"/>
            <a:r>
              <a:rPr lang="en-US" dirty="0" smtClean="0"/>
              <a:t>Install 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fuse</a:t>
            </a:r>
            <a:r>
              <a:rPr lang="en-US" dirty="0" smtClean="0"/>
              <a:t> and </a:t>
            </a: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</a:rPr>
              <a:t>sshfs</a:t>
            </a:r>
            <a:endParaRPr lang="en-US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lvl="2">
              <a:buFont typeface="Wingdings" charset="2"/>
              <a:buChar char="ü"/>
            </a:pPr>
            <a:r>
              <a:rPr lang="en-US" dirty="0" smtClean="0"/>
              <a:t>https://</a:t>
            </a:r>
            <a:r>
              <a:rPr lang="en-US" dirty="0" err="1" smtClean="0"/>
              <a:t>osxfuse.github.io</a:t>
            </a:r>
            <a:r>
              <a:rPr lang="en-US" dirty="0" smtClean="0"/>
              <a:t>/ </a:t>
            </a:r>
          </a:p>
          <a:p>
            <a:pPr lvl="2">
              <a:buFont typeface="Wingdings" charset="2"/>
              <a:buChar char="ü"/>
            </a:pPr>
            <a:endParaRPr lang="en-US" dirty="0" smtClean="0"/>
          </a:p>
          <a:p>
            <a:pPr lvl="1"/>
            <a:r>
              <a:rPr lang="en-US" dirty="0" smtClean="0"/>
              <a:t>Create your local folder to mount the desired folder on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085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Mounting a folder locally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MOUNTING </a:t>
            </a:r>
            <a:endParaRPr lang="en-US" dirty="0" smtClean="0"/>
          </a:p>
          <a:p>
            <a:pPr lvl="1">
              <a:buFont typeface="Wingdings" charset="2"/>
              <a:buChar char="Ø"/>
            </a:pPr>
            <a:r>
              <a:rPr lang="en-US" i="1" dirty="0" err="1" smtClean="0"/>
              <a:t>sshfs</a:t>
            </a:r>
            <a:r>
              <a:rPr lang="en-US" i="1" dirty="0" smtClean="0"/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pennID</a:t>
            </a:r>
            <a:r>
              <a:rPr lang="en-US" i="1" dirty="0" err="1" smtClean="0"/>
              <a:t>@chead</a:t>
            </a:r>
            <a:r>
              <a:rPr lang="en-US" i="1" dirty="0" smtClean="0"/>
              <a:t>:</a:t>
            </a:r>
            <a:r>
              <a:rPr lang="en-US" i="1" dirty="0" smtClean="0">
                <a:solidFill>
                  <a:srgbClr val="FF0000"/>
                </a:solidFill>
              </a:rPr>
              <a:t>&lt;path to cluster folder&gt; &lt;path to local folder&gt; </a:t>
            </a:r>
            <a:r>
              <a:rPr lang="en-US" i="1" dirty="0"/>
              <a:t>-</a:t>
            </a:r>
            <a:r>
              <a:rPr lang="en-US" i="1" dirty="0" smtClean="0"/>
              <a:t>oauto_cache,daemon_timeout=600,reconnect,defer_permissions,noappledouble,volname=</a:t>
            </a:r>
            <a:r>
              <a:rPr lang="en-US" i="1" dirty="0" smtClean="0">
                <a:solidFill>
                  <a:srgbClr val="FF0000"/>
                </a:solidFill>
              </a:rPr>
              <a:t>&lt;name to local folder&gt;</a:t>
            </a:r>
          </a:p>
          <a:p>
            <a:pPr lvl="1"/>
            <a:endParaRPr lang="en-US" dirty="0" smtClean="0">
              <a:solidFill>
                <a:srgbClr val="FF0000"/>
              </a:solidFill>
            </a:endParaRPr>
          </a:p>
          <a:p>
            <a:pPr lvl="1"/>
            <a:r>
              <a:rPr lang="en-US" dirty="0" smtClean="0"/>
              <a:t>Enter your password</a:t>
            </a:r>
          </a:p>
          <a:p>
            <a:pPr lvl="1"/>
            <a:endParaRPr lang="en-US" dirty="0"/>
          </a:p>
          <a:p>
            <a:r>
              <a:rPr lang="en-US" b="1" dirty="0" smtClean="0"/>
              <a:t>UNMOUNTING</a:t>
            </a:r>
            <a:endParaRPr lang="en-US" b="1" dirty="0"/>
          </a:p>
          <a:p>
            <a:pPr lvl="1"/>
            <a:r>
              <a:rPr lang="en-US" dirty="0" err="1" smtClean="0"/>
              <a:t>diskutil</a:t>
            </a:r>
            <a:r>
              <a:rPr lang="en-US" dirty="0" smtClean="0"/>
              <a:t> </a:t>
            </a:r>
            <a:r>
              <a:rPr lang="en-US" dirty="0"/>
              <a:t>unmount </a:t>
            </a:r>
            <a:r>
              <a:rPr lang="en-US" dirty="0" err="1"/>
              <a:t>CNDScfn</a:t>
            </a:r>
            <a:r>
              <a:rPr lang="en-US" dirty="0"/>
              <a:t>/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468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046" y="119483"/>
            <a:ext cx="10058400" cy="178024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947"/>
          <a:stretch/>
        </p:blipFill>
        <p:spPr>
          <a:xfrm>
            <a:off x="1111046" y="1899730"/>
            <a:ext cx="4503876" cy="496239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695"/>
          <a:stretch/>
        </p:blipFill>
        <p:spPr>
          <a:xfrm>
            <a:off x="6526162" y="1899730"/>
            <a:ext cx="4513006" cy="4948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684206" y="4621161"/>
            <a:ext cx="2467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Create Local Folder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391833" y="4621161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Mounted folder</a:t>
            </a:r>
          </a:p>
        </p:txBody>
      </p:sp>
      <p:sp>
        <p:nvSpPr>
          <p:cNvPr id="10" name="Oval 9"/>
          <p:cNvSpPr/>
          <p:nvPr/>
        </p:nvSpPr>
        <p:spPr>
          <a:xfrm>
            <a:off x="4572000" y="2753032"/>
            <a:ext cx="1042922" cy="108154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9996246" y="3190263"/>
            <a:ext cx="1042922" cy="108154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6945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046" y="119483"/>
            <a:ext cx="10058400" cy="178024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947"/>
          <a:stretch/>
        </p:blipFill>
        <p:spPr>
          <a:xfrm>
            <a:off x="195943" y="1899730"/>
            <a:ext cx="4503876" cy="496239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695"/>
          <a:stretch/>
        </p:blipFill>
        <p:spPr>
          <a:xfrm>
            <a:off x="195943" y="1899730"/>
            <a:ext cx="4513006" cy="49480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748117" y="4522838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Mounted folder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4" t="3199" r="3471" b="5149"/>
          <a:stretch/>
        </p:blipFill>
        <p:spPr>
          <a:xfrm>
            <a:off x="4708949" y="1899730"/>
            <a:ext cx="6494929" cy="4810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69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parallels jobs locally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Install homebrew</a:t>
            </a:r>
          </a:p>
          <a:p>
            <a:pPr lvl="1">
              <a:buFont typeface="Wingdings" charset="2"/>
              <a:buChar char="Ø"/>
            </a:pPr>
            <a:r>
              <a:rPr lang="en-US" sz="1800" i="1" dirty="0" smtClean="0"/>
              <a:t>/</a:t>
            </a:r>
            <a:r>
              <a:rPr lang="en-US" sz="1800" i="1" dirty="0" err="1" smtClean="0"/>
              <a:t>usr</a:t>
            </a:r>
            <a:r>
              <a:rPr lang="en-US" sz="1800" i="1" dirty="0" smtClean="0"/>
              <a:t>/bin/ruby -e "$(curl -</a:t>
            </a:r>
            <a:r>
              <a:rPr lang="en-US" sz="1800" i="1" dirty="0" err="1" smtClean="0"/>
              <a:t>fsSL</a:t>
            </a:r>
            <a:r>
              <a:rPr lang="en-US" sz="1800" i="1" dirty="0" smtClean="0"/>
              <a:t> https://</a:t>
            </a:r>
            <a:r>
              <a:rPr lang="en-US" sz="1800" i="1" dirty="0" err="1" smtClean="0"/>
              <a:t>raw.githubusercontent.com</a:t>
            </a:r>
            <a:r>
              <a:rPr lang="en-US" sz="1800" i="1" dirty="0" smtClean="0"/>
              <a:t>/Homebrew/install/master/install)"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851354"/>
            <a:ext cx="5039796" cy="2704281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6096000" y="2851353"/>
            <a:ext cx="5919019" cy="33256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 smtClean="0"/>
              <a:t>What is homebrew</a:t>
            </a:r>
          </a:p>
          <a:p>
            <a:pPr lvl="1"/>
            <a:r>
              <a:rPr lang="en-US" dirty="0" smtClean="0"/>
              <a:t>Homebrew is a package manager that “installs</a:t>
            </a:r>
            <a:r>
              <a:rPr lang="en-US" dirty="0"/>
              <a:t> </a:t>
            </a:r>
            <a:r>
              <a:rPr lang="en-US" b="1" dirty="0">
                <a:hlinkClick r:id="rId3" tooltip="List of Homebrew packages"/>
              </a:rPr>
              <a:t>the stuff you need</a:t>
            </a:r>
            <a:r>
              <a:rPr lang="en-US" dirty="0"/>
              <a:t> that Apple </a:t>
            </a:r>
            <a:r>
              <a:rPr lang="en-US" dirty="0" smtClean="0"/>
              <a:t>didn’t”</a:t>
            </a:r>
          </a:p>
          <a:p>
            <a:pPr lvl="1"/>
            <a:r>
              <a:rPr lang="en-US" dirty="0" smtClean="0"/>
              <a:t>No compiling</a:t>
            </a:r>
          </a:p>
          <a:p>
            <a:pPr lvl="1"/>
            <a:r>
              <a:rPr lang="en-US" dirty="0" smtClean="0"/>
              <a:t>Takes care of dependencies for you</a:t>
            </a:r>
          </a:p>
          <a:p>
            <a:pPr lvl="1"/>
            <a:endParaRPr lang="en-US" sz="2000" dirty="0" smtClean="0"/>
          </a:p>
          <a:p>
            <a:endParaRPr lang="en-US" sz="3200" dirty="0" smtClean="0"/>
          </a:p>
          <a:p>
            <a:endParaRPr lang="en-US" sz="3200" dirty="0" smtClean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5135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Many useful packages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c</a:t>
            </a:r>
            <a:r>
              <a:rPr lang="en-US" b="1" dirty="0" smtClean="0">
                <a:solidFill>
                  <a:srgbClr val="7030A0"/>
                </a:solidFill>
              </a:rPr>
              <a:t>ask</a:t>
            </a:r>
          </a:p>
          <a:p>
            <a:pPr lvl="1"/>
            <a:r>
              <a:rPr lang="en-US" dirty="0"/>
              <a:t>easy install Mac OS GUI </a:t>
            </a:r>
            <a:r>
              <a:rPr lang="en-US" dirty="0" smtClean="0"/>
              <a:t>apps</a:t>
            </a:r>
          </a:p>
          <a:p>
            <a:pPr lvl="2">
              <a:buFont typeface="Wingdings" charset="2"/>
              <a:buChar char="Ø"/>
            </a:pPr>
            <a:r>
              <a:rPr lang="en-US" i="1" dirty="0"/>
              <a:t>brew install </a:t>
            </a:r>
            <a:r>
              <a:rPr lang="en-US" i="1" dirty="0" smtClean="0"/>
              <a:t>cask</a:t>
            </a:r>
          </a:p>
          <a:p>
            <a:pPr lvl="2">
              <a:buFont typeface="Wingdings" charset="2"/>
              <a:buChar char="Ø"/>
            </a:pPr>
            <a:r>
              <a:rPr lang="en-US" i="1" dirty="0" smtClean="0"/>
              <a:t>brew </a:t>
            </a:r>
            <a:r>
              <a:rPr lang="en-US" i="1" dirty="0"/>
              <a:t>cask install google-chrome</a:t>
            </a:r>
            <a:endParaRPr lang="en-US" i="1" dirty="0" smtClean="0"/>
          </a:p>
          <a:p>
            <a:r>
              <a:rPr lang="en-US" b="1" dirty="0" smtClean="0">
                <a:solidFill>
                  <a:schemeClr val="accent2"/>
                </a:solidFill>
              </a:rPr>
              <a:t>links</a:t>
            </a:r>
          </a:p>
          <a:p>
            <a:pPr lvl="1"/>
            <a:r>
              <a:rPr lang="en-US" dirty="0" smtClean="0"/>
              <a:t>links is a </a:t>
            </a:r>
            <a:r>
              <a:rPr lang="en-US" dirty="0"/>
              <a:t>command line web </a:t>
            </a:r>
            <a:r>
              <a:rPr lang="en-US" dirty="0" smtClean="0"/>
              <a:t>browser, </a:t>
            </a:r>
            <a:r>
              <a:rPr lang="en-US" dirty="0"/>
              <a:t>allowing you full web </a:t>
            </a:r>
            <a:r>
              <a:rPr lang="en-US" dirty="0" smtClean="0"/>
              <a:t>access (text/image support)</a:t>
            </a:r>
            <a:r>
              <a:rPr lang="en-US" dirty="0"/>
              <a:t> </a:t>
            </a:r>
            <a:endParaRPr lang="en-US" dirty="0" smtClean="0"/>
          </a:p>
          <a:p>
            <a:r>
              <a:rPr lang="en-US" b="1" dirty="0" err="1" smtClean="0">
                <a:solidFill>
                  <a:srgbClr val="0070C0"/>
                </a:solidFill>
              </a:rPr>
              <a:t>irssi</a:t>
            </a:r>
            <a:endParaRPr lang="en-US" b="1" dirty="0" smtClean="0">
              <a:solidFill>
                <a:srgbClr val="0070C0"/>
              </a:solidFill>
            </a:endParaRPr>
          </a:p>
          <a:p>
            <a:pPr lvl="1"/>
            <a:r>
              <a:rPr lang="en-US" dirty="0" smtClean="0"/>
              <a:t>Chat on the IRC </a:t>
            </a:r>
            <a:r>
              <a:rPr lang="en-US" dirty="0" smtClean="0">
                <a:sym typeface="Wingdings"/>
              </a:rPr>
              <a:t> many chats about </a:t>
            </a:r>
            <a:r>
              <a:rPr lang="en-US" dirty="0" err="1" smtClean="0">
                <a:sym typeface="Wingdings"/>
              </a:rPr>
              <a:t>ubuntu</a:t>
            </a:r>
            <a:r>
              <a:rPr lang="en-US" dirty="0" smtClean="0">
                <a:sym typeface="Wingdings"/>
              </a:rPr>
              <a:t> / bash / R / </a:t>
            </a:r>
            <a:r>
              <a:rPr lang="en-US" dirty="0" err="1" smtClean="0">
                <a:sym typeface="Wingdings"/>
              </a:rPr>
              <a:t>matlab</a:t>
            </a:r>
            <a:r>
              <a:rPr lang="en-US" dirty="0" smtClean="0">
                <a:sym typeface="Wingdings"/>
              </a:rPr>
              <a:t> / neuroscience specific etc. </a:t>
            </a:r>
            <a:endParaRPr lang="en-US" dirty="0"/>
          </a:p>
          <a:p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t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mux</a:t>
            </a:r>
            <a:endParaRPr lang="en-US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en-US" dirty="0" smtClean="0"/>
              <a:t>A better screen?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993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mage result for parallel vs sequential job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5146" y="68825"/>
            <a:ext cx="3421625" cy="2566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9936" y="365125"/>
            <a:ext cx="10515600" cy="1325563"/>
          </a:xfrm>
        </p:spPr>
        <p:txBody>
          <a:bodyPr/>
          <a:lstStyle/>
          <a:p>
            <a:r>
              <a:rPr lang="en-US" b="1" dirty="0" smtClean="0"/>
              <a:t>parallel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9936" y="2280623"/>
            <a:ext cx="11353800" cy="4358865"/>
          </a:xfrm>
        </p:spPr>
        <p:txBody>
          <a:bodyPr>
            <a:normAutofit/>
          </a:bodyPr>
          <a:lstStyle/>
          <a:p>
            <a:r>
              <a:rPr lang="en-US" b="1" dirty="0"/>
              <a:t>p</a:t>
            </a:r>
            <a:r>
              <a:rPr lang="en-US" b="1" dirty="0" smtClean="0"/>
              <a:t>arallel </a:t>
            </a:r>
          </a:p>
          <a:p>
            <a:pPr lvl="1"/>
            <a:r>
              <a:rPr lang="en-US" dirty="0" smtClean="0"/>
              <a:t>is a package allowing you to easily run several jobs locally in parallel</a:t>
            </a:r>
          </a:p>
          <a:p>
            <a:pPr lvl="2">
              <a:buFont typeface="Wingdings" charset="2"/>
              <a:buChar char="Ø"/>
            </a:pPr>
            <a:r>
              <a:rPr lang="en-US" i="1" dirty="0" smtClean="0"/>
              <a:t>Brew install parallel</a:t>
            </a:r>
          </a:p>
          <a:p>
            <a:pPr lvl="2">
              <a:buFont typeface="Wingdings" charset="2"/>
              <a:buChar char="Ø"/>
            </a:pPr>
            <a:r>
              <a:rPr lang="en-US" i="1" dirty="0" smtClean="0">
                <a:solidFill>
                  <a:srgbClr val="FF0000"/>
                </a:solidFill>
              </a:rPr>
              <a:t>&lt;input files&gt; </a:t>
            </a:r>
            <a:r>
              <a:rPr lang="en-US" i="1" dirty="0" smtClean="0"/>
              <a:t>| parallel --jobs </a:t>
            </a:r>
            <a:r>
              <a:rPr lang="en-US" i="1" dirty="0" smtClean="0">
                <a:solidFill>
                  <a:srgbClr val="FF0000"/>
                </a:solidFill>
              </a:rPr>
              <a:t>&lt;#jobs&gt; &lt;command&gt;</a:t>
            </a:r>
            <a:r>
              <a:rPr lang="en-US" i="1" dirty="0" smtClean="0"/>
              <a:t> </a:t>
            </a:r>
          </a:p>
          <a:p>
            <a:pPr lvl="2">
              <a:buFont typeface="Wingdings" charset="2"/>
              <a:buChar char="Ø"/>
            </a:pPr>
            <a:endParaRPr lang="en-US" dirty="0" smtClean="0"/>
          </a:p>
          <a:p>
            <a:pPr marL="0" indent="0">
              <a:buNone/>
            </a:pPr>
            <a:r>
              <a:rPr lang="en-US" sz="2000" i="1" dirty="0" smtClean="0"/>
              <a:t>ls </a:t>
            </a:r>
            <a:r>
              <a:rPr lang="en-US" sz="2000" i="1" dirty="0"/>
              <a:t>*.</a:t>
            </a:r>
            <a:r>
              <a:rPr lang="en-US" sz="2000" i="1" dirty="0" err="1" smtClean="0"/>
              <a:t>nii.gz</a:t>
            </a:r>
            <a:r>
              <a:rPr lang="en-US" sz="2000" i="1" dirty="0" smtClean="0"/>
              <a:t> </a:t>
            </a:r>
            <a:r>
              <a:rPr lang="en-US" sz="2000" i="1" dirty="0"/>
              <a:t>| parallel --jobs </a:t>
            </a:r>
            <a:r>
              <a:rPr lang="en-US" sz="2000" i="1" dirty="0">
                <a:solidFill>
                  <a:srgbClr val="FF0000"/>
                </a:solidFill>
              </a:rPr>
              <a:t>8</a:t>
            </a:r>
            <a:r>
              <a:rPr lang="en-US" sz="2000" i="1" dirty="0"/>
              <a:t> recon-all -s {.} -</a:t>
            </a:r>
            <a:r>
              <a:rPr lang="en-US" sz="2000" i="1" dirty="0" err="1"/>
              <a:t>i</a:t>
            </a:r>
            <a:r>
              <a:rPr lang="en-US" sz="2000" i="1" dirty="0"/>
              <a:t> {} </a:t>
            </a:r>
            <a:r>
              <a:rPr lang="mr-IN" sz="2000" i="1" dirty="0" smtClean="0"/>
              <a:t>–</a:t>
            </a:r>
            <a:r>
              <a:rPr lang="en-US" sz="2000" i="1" dirty="0" smtClean="0"/>
              <a:t>all				# </a:t>
            </a:r>
            <a:r>
              <a:rPr lang="en-US" sz="2000" i="1" dirty="0" err="1" smtClean="0"/>
              <a:t>freesurfer</a:t>
            </a:r>
            <a:endParaRPr lang="en-US" sz="2000" i="1" dirty="0" smtClean="0"/>
          </a:p>
          <a:p>
            <a:pPr marL="0" indent="0">
              <a:buNone/>
            </a:pPr>
            <a:r>
              <a:rPr lang="en-US" sz="2000" i="1" dirty="0" smtClean="0"/>
              <a:t>ls </a:t>
            </a:r>
            <a:r>
              <a:rPr lang="en-US" sz="2000" i="1" dirty="0"/>
              <a:t>*.</a:t>
            </a:r>
            <a:r>
              <a:rPr lang="en-US" sz="2000" i="1" dirty="0" err="1"/>
              <a:t>nii.gz</a:t>
            </a:r>
            <a:r>
              <a:rPr lang="en-US" sz="2000" i="1" dirty="0"/>
              <a:t> | sed 's/.</a:t>
            </a:r>
            <a:r>
              <a:rPr lang="en-US" sz="2000" i="1" dirty="0" err="1"/>
              <a:t>nii.gz</a:t>
            </a:r>
            <a:r>
              <a:rPr lang="en-US" sz="2000" i="1" dirty="0"/>
              <a:t>//' | parallel --jobs </a:t>
            </a:r>
            <a:r>
              <a:rPr lang="en-US" sz="2000" i="1" dirty="0" smtClean="0">
                <a:solidFill>
                  <a:srgbClr val="FF0000"/>
                </a:solidFill>
              </a:rPr>
              <a:t>8</a:t>
            </a:r>
            <a:r>
              <a:rPr lang="en-US" sz="2000" i="1" dirty="0" smtClean="0"/>
              <a:t> </a:t>
            </a:r>
            <a:r>
              <a:rPr lang="en-US" sz="2000" i="1" dirty="0"/>
              <a:t>mri2mesh --all {} {}.</a:t>
            </a:r>
            <a:r>
              <a:rPr lang="en-US" sz="2000" i="1" dirty="0" err="1" smtClean="0"/>
              <a:t>nii.gz</a:t>
            </a:r>
            <a:r>
              <a:rPr lang="en-US" sz="2000" i="1" dirty="0"/>
              <a:t>	</a:t>
            </a:r>
            <a:r>
              <a:rPr lang="en-US" sz="2000" i="1" dirty="0" smtClean="0"/>
              <a:t>	# mri2mesh</a:t>
            </a:r>
            <a:endParaRPr lang="en-US" sz="2000" dirty="0" smtClean="0"/>
          </a:p>
          <a:p>
            <a:pPr marL="0" indent="0">
              <a:buNone/>
            </a:pPr>
            <a:endParaRPr lang="en-US" sz="2000" dirty="0" smtClean="0">
              <a:sym typeface="Wingdings"/>
            </a:endParaRPr>
          </a:p>
          <a:p>
            <a:pPr marL="0" indent="0">
              <a:buNone/>
            </a:pPr>
            <a:r>
              <a:rPr lang="en-US" sz="2000" dirty="0" smtClean="0">
                <a:sym typeface="Wingdings"/>
              </a:rPr>
              <a:t></a:t>
            </a:r>
            <a:r>
              <a:rPr lang="en-US" sz="2000" dirty="0" smtClean="0"/>
              <a:t>if </a:t>
            </a:r>
            <a:r>
              <a:rPr lang="en-US" sz="2000" dirty="0"/>
              <a:t>computer is </a:t>
            </a:r>
            <a:r>
              <a:rPr lang="en-US" sz="2000" b="1" dirty="0"/>
              <a:t>hyper threading </a:t>
            </a:r>
            <a:r>
              <a:rPr lang="en-US" sz="2000" dirty="0"/>
              <a:t>to calculate number of </a:t>
            </a:r>
            <a:r>
              <a:rPr lang="en-US" sz="2000" dirty="0" smtClean="0"/>
              <a:t>job, optimal </a:t>
            </a:r>
            <a:r>
              <a:rPr lang="en-US" sz="2000" dirty="0"/>
              <a:t>number of jobs is number of processing cores </a:t>
            </a:r>
            <a:r>
              <a:rPr lang="en-US" sz="2000" dirty="0" smtClean="0"/>
              <a:t>*2</a:t>
            </a:r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672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</TotalTime>
  <Words>394</Words>
  <Application>Microsoft Macintosh PowerPoint</Application>
  <PresentationFormat>Widescreen</PresentationFormat>
  <Paragraphs>110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Calibri</vt:lpstr>
      <vt:lpstr>Calibri Light</vt:lpstr>
      <vt:lpstr>Mangal</vt:lpstr>
      <vt:lpstr>Wingdings</vt:lpstr>
      <vt:lpstr>Arial</vt:lpstr>
      <vt:lpstr>Office Theme</vt:lpstr>
      <vt:lpstr>Baby sasquatch October 1st 2018 </vt:lpstr>
      <vt:lpstr>PowerPoint Presentation</vt:lpstr>
      <vt:lpstr>Mounting a folder locally </vt:lpstr>
      <vt:lpstr>Mounting a folder locally </vt:lpstr>
      <vt:lpstr>PowerPoint Presentation</vt:lpstr>
      <vt:lpstr>PowerPoint Presentation</vt:lpstr>
      <vt:lpstr>Running parallels jobs locally</vt:lpstr>
      <vt:lpstr>Many useful packages</vt:lpstr>
      <vt:lpstr>parallel</vt:lpstr>
      <vt:lpstr>You can check on activity monitor</vt:lpstr>
      <vt:lpstr>parallel</vt:lpstr>
      <vt:lpstr>screen</vt:lpstr>
      <vt:lpstr>screen</vt:lpstr>
      <vt:lpstr>screen</vt:lpstr>
      <vt:lpstr>Quick tips:</vt:lpstr>
      <vt:lpstr>Thank you!!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Romain Duprat</dc:creator>
  <cp:lastModifiedBy>Romain Duprat</cp:lastModifiedBy>
  <cp:revision>40</cp:revision>
  <dcterms:created xsi:type="dcterms:W3CDTF">2018-09-30T23:05:08Z</dcterms:created>
  <dcterms:modified xsi:type="dcterms:W3CDTF">2018-10-01T04:02:10Z</dcterms:modified>
</cp:coreProperties>
</file>