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9" r:id="rId9"/>
    <p:sldId id="264" r:id="rId10"/>
    <p:sldId id="265" r:id="rId11"/>
    <p:sldId id="262" r:id="rId12"/>
    <p:sldId id="266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7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6B04-7D49-D740-B4BB-257AE5FD2BA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45CA67-49C9-0248-864C-8113F14AE0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2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6B04-7D49-D740-B4BB-257AE5FD2BA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A67-49C9-0248-864C-8113F14AE02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6B04-7D49-D740-B4BB-257AE5FD2BA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A67-49C9-0248-864C-8113F14AE0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6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6B04-7D49-D740-B4BB-257AE5FD2BA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A67-49C9-0248-864C-8113F14AE02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6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6B04-7D49-D740-B4BB-257AE5FD2BA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A67-49C9-0248-864C-8113F14AE0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29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6B04-7D49-D740-B4BB-257AE5FD2BA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A67-49C9-0248-864C-8113F14AE02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1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6B04-7D49-D740-B4BB-257AE5FD2BA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A67-49C9-0248-864C-8113F14AE02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59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6B04-7D49-D740-B4BB-257AE5FD2BA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A67-49C9-0248-864C-8113F14AE02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3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6B04-7D49-D740-B4BB-257AE5FD2BA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A67-49C9-0248-864C-8113F14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2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6B04-7D49-D740-B4BB-257AE5FD2BA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A67-49C9-0248-864C-8113F14AE02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49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BC6B04-7D49-D740-B4BB-257AE5FD2BA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A67-49C9-0248-864C-8113F14AE02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3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C6B04-7D49-D740-B4BB-257AE5FD2BA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45CA67-49C9-0248-864C-8113F14AE0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4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desmond.oathes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B3D7-77A1-E94B-A8CD-6024D15DC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86" y="2112026"/>
            <a:ext cx="8144134" cy="13730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Inaugural Baby SASQUATCH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519D5-39EF-A842-992D-078D24516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7866" y="5159505"/>
            <a:ext cx="8144134" cy="1117687"/>
          </a:xfrm>
        </p:spPr>
        <p:txBody>
          <a:bodyPr>
            <a:normAutofit/>
          </a:bodyPr>
          <a:lstStyle/>
          <a:p>
            <a:r>
              <a:rPr lang="en-US" sz="3600" dirty="0"/>
              <a:t>Oathes lab + CNDS + Penn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6913B-69F3-4849-A43A-6222B28D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192" y="105506"/>
            <a:ext cx="3546933" cy="1380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0B4C7C-64C2-994B-8811-D7C97541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7" y="105506"/>
            <a:ext cx="2699720" cy="224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5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D988-DA9B-BE46-BA2B-F566753B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7680"/>
            <a:ext cx="9603275" cy="1049235"/>
          </a:xfrm>
        </p:spPr>
        <p:txBody>
          <a:bodyPr/>
          <a:lstStyle/>
          <a:p>
            <a:r>
              <a:rPr lang="en-US" dirty="0"/>
              <a:t>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8E5-D37E-9240-BD45-6F122319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29" y="1329136"/>
            <a:ext cx="10330025" cy="431552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Shell script in </a:t>
            </a:r>
            <a:r>
              <a:rPr lang="en-US" sz="3200" dirty="0" err="1"/>
              <a:t>Gedit</a:t>
            </a:r>
            <a:r>
              <a:rPr lang="en-US" sz="3200" dirty="0"/>
              <a:t> (or Text Editor)</a:t>
            </a:r>
          </a:p>
          <a:p>
            <a:pPr lvl="1"/>
            <a:r>
              <a:rPr lang="en-US" sz="2800" dirty="0" err="1"/>
              <a:t>MyScript.sh</a:t>
            </a:r>
            <a:endParaRPr lang="en-US" sz="2800" dirty="0"/>
          </a:p>
          <a:p>
            <a:pPr lvl="1"/>
            <a:r>
              <a:rPr lang="en-US" sz="2800" dirty="0" err="1"/>
              <a:t>chmod</a:t>
            </a:r>
            <a:r>
              <a:rPr lang="en-US" sz="2800" dirty="0"/>
              <a:t> </a:t>
            </a:r>
            <a:r>
              <a:rPr lang="en-US" sz="2800" dirty="0" err="1"/>
              <a:t>a+x</a:t>
            </a:r>
            <a:r>
              <a:rPr lang="en-US" sz="2800" dirty="0"/>
              <a:t> </a:t>
            </a:r>
            <a:r>
              <a:rPr lang="en-US" sz="2800" dirty="0" err="1"/>
              <a:t>Myscript.sh</a:t>
            </a:r>
            <a:endParaRPr lang="en-US" sz="2800" dirty="0"/>
          </a:p>
          <a:p>
            <a:pPr lvl="2"/>
            <a:r>
              <a:rPr lang="en-US" sz="2600" dirty="0"/>
              <a:t>What happens if your command line can ‘see’ lots of </a:t>
            </a:r>
            <a:r>
              <a:rPr lang="en-US" sz="2600" dirty="0" err="1"/>
              <a:t>Myscript.sh</a:t>
            </a:r>
            <a:r>
              <a:rPr lang="en-US" sz="2600" dirty="0"/>
              <a:t> files?  Runs one highest in path.</a:t>
            </a:r>
          </a:p>
          <a:p>
            <a:pPr lvl="2"/>
            <a:r>
              <a:rPr lang="en-US" sz="2600" dirty="0"/>
              <a:t>Fixes: </a:t>
            </a:r>
          </a:p>
          <a:p>
            <a:pPr lvl="3"/>
            <a:r>
              <a:rPr lang="en-US" sz="2400" dirty="0"/>
              <a:t>1) different names, version control</a:t>
            </a:r>
          </a:p>
          <a:p>
            <a:pPr lvl="3"/>
            <a:r>
              <a:rPr lang="en-US" sz="2400" dirty="0"/>
              <a:t>2) ./</a:t>
            </a:r>
            <a:r>
              <a:rPr lang="en-US" sz="2400" dirty="0" err="1"/>
              <a:t>Myscript.sh</a:t>
            </a:r>
            <a:r>
              <a:rPr lang="en-US" sz="2400" dirty="0"/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9107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D988-DA9B-BE46-BA2B-F566753B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8E5-D37E-9240-BD45-6F122319F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for </a:t>
            </a:r>
            <a:r>
              <a:rPr lang="en-US" sz="3200" b="1" dirty="0" err="1"/>
              <a:t>im</a:t>
            </a:r>
            <a:r>
              <a:rPr lang="en-US" sz="3200" b="1" dirty="0"/>
              <a:t> in *</a:t>
            </a:r>
            <a:r>
              <a:rPr lang="en-US" sz="3200" b="1" dirty="0" err="1"/>
              <a:t>unproc.zip</a:t>
            </a:r>
            <a:r>
              <a:rPr lang="en-US" sz="3200" b="1" dirty="0"/>
              <a:t> </a:t>
            </a:r>
            <a:r>
              <a:rPr lang="en-US" sz="2800" dirty="0"/>
              <a:t>; do SUB_ID=`echo $</a:t>
            </a:r>
            <a:r>
              <a:rPr lang="en-US" sz="2800" dirty="0" err="1"/>
              <a:t>im</a:t>
            </a:r>
            <a:r>
              <a:rPr lang="en-US" sz="2800" dirty="0"/>
              <a:t> | </a:t>
            </a:r>
            <a:r>
              <a:rPr lang="en-US" sz="2800" dirty="0" err="1"/>
              <a:t>awk</a:t>
            </a:r>
            <a:r>
              <a:rPr lang="en-US" sz="2800" dirty="0"/>
              <a:t> -F _ '{ print $1 }'` ; if [ ! -e "${SUB_ID}_3T_T1w_MPR1.struct_only" ] ; then </a:t>
            </a:r>
            <a:r>
              <a:rPr lang="en-US" sz="2800" dirty="0" err="1"/>
              <a:t>run_struct_only.sh</a:t>
            </a:r>
            <a:r>
              <a:rPr lang="en-US" sz="2800" dirty="0"/>
              <a:t> ${SUB_ID}_3T_T1w_MPR1.nii.gz ; else echo found Processed Struct for ${SUB_ID} ; fi ; 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3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D988-DA9B-BE46-BA2B-F566753B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8E5-D37E-9240-BD45-6F122319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23026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</a:t>
            </a:r>
            <a:r>
              <a:rPr lang="en-US" sz="2800" dirty="0" err="1"/>
              <a:t>im</a:t>
            </a:r>
            <a:r>
              <a:rPr lang="en-US" sz="2800" dirty="0"/>
              <a:t> in *</a:t>
            </a:r>
            <a:r>
              <a:rPr lang="en-US" sz="2800" dirty="0" err="1"/>
              <a:t>unproc.zip</a:t>
            </a:r>
            <a:r>
              <a:rPr lang="en-US" sz="2800" dirty="0"/>
              <a:t> ; </a:t>
            </a:r>
            <a:r>
              <a:rPr lang="en-US" sz="3200" b="1" dirty="0"/>
              <a:t>do SUB_ID=`echo $</a:t>
            </a:r>
            <a:r>
              <a:rPr lang="en-US" sz="3200" b="1" dirty="0" err="1"/>
              <a:t>im</a:t>
            </a:r>
            <a:r>
              <a:rPr lang="en-US" sz="3200" b="1" dirty="0"/>
              <a:t> | </a:t>
            </a:r>
            <a:r>
              <a:rPr lang="en-US" sz="3200" b="1" dirty="0" err="1"/>
              <a:t>awk</a:t>
            </a:r>
            <a:r>
              <a:rPr lang="en-US" sz="3200" b="1" dirty="0"/>
              <a:t> -F _ '{ print $1 }'` </a:t>
            </a:r>
            <a:r>
              <a:rPr lang="en-US" sz="2800" dirty="0"/>
              <a:t>; if [ ! -e "${SUB_ID}_3T_T1w_MPR1.struct_only" ] ; then </a:t>
            </a:r>
            <a:r>
              <a:rPr lang="en-US" sz="2800" dirty="0" err="1"/>
              <a:t>run_struct_only.sh</a:t>
            </a:r>
            <a:r>
              <a:rPr lang="en-US" sz="2800" dirty="0"/>
              <a:t> ${SUB_ID}_3T_T1w_MPR1.nii.gz ; else echo found Processed Struct for ${SUB_ID} ; fi ; 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D988-DA9B-BE46-BA2B-F566753B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8E5-D37E-9240-BD45-6F122319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23026" cy="34506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600" dirty="0"/>
              <a:t>for </a:t>
            </a:r>
            <a:r>
              <a:rPr lang="en-US" sz="2600" dirty="0" err="1"/>
              <a:t>im</a:t>
            </a:r>
            <a:r>
              <a:rPr lang="en-US" sz="2600" dirty="0"/>
              <a:t> in *</a:t>
            </a:r>
            <a:r>
              <a:rPr lang="en-US" sz="2600" dirty="0" err="1"/>
              <a:t>unproc.zip</a:t>
            </a:r>
            <a:r>
              <a:rPr lang="en-US" sz="2600" dirty="0"/>
              <a:t> ; </a:t>
            </a:r>
            <a:r>
              <a:rPr lang="en-US" sz="2900" b="1" dirty="0"/>
              <a:t>do SUB_ID=`echo $</a:t>
            </a:r>
            <a:r>
              <a:rPr lang="en-US" sz="2900" b="1" dirty="0" err="1"/>
              <a:t>im</a:t>
            </a:r>
            <a:r>
              <a:rPr lang="en-US" sz="2900" b="1" dirty="0"/>
              <a:t> | </a:t>
            </a:r>
            <a:r>
              <a:rPr lang="en-US" sz="2900" b="1" dirty="0" err="1"/>
              <a:t>awk</a:t>
            </a:r>
            <a:r>
              <a:rPr lang="en-US" sz="2900" b="1" dirty="0"/>
              <a:t> -F _ '{ print $1 }'` </a:t>
            </a:r>
            <a:r>
              <a:rPr lang="en-US" sz="2600" dirty="0"/>
              <a:t>; if [ ! -e "${SUB_ID}_3T_T1w_MPR1.struct_only" ] ; then </a:t>
            </a:r>
            <a:r>
              <a:rPr lang="en-US" sz="2600" dirty="0" err="1"/>
              <a:t>run_struct_only.sh</a:t>
            </a:r>
            <a:r>
              <a:rPr lang="en-US" sz="2600" dirty="0"/>
              <a:t> ${SUB_ID}_3T_T1w_MPR1.nii.gz ; else echo found Processed Struct for ${SUB_ID} ; fi ; 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300" dirty="0"/>
              <a:t>In a path like /Users/</a:t>
            </a:r>
            <a:r>
              <a:rPr lang="en-US" sz="3300" dirty="0" err="1"/>
              <a:t>oathes</a:t>
            </a:r>
            <a:r>
              <a:rPr lang="en-US" sz="3300" dirty="0"/>
              <a:t>/</a:t>
            </a:r>
            <a:r>
              <a:rPr lang="en-US" sz="3300" dirty="0" err="1"/>
              <a:t>DesWork</a:t>
            </a:r>
            <a:r>
              <a:rPr lang="en-US" sz="3300" dirty="0"/>
              <a:t>/ , the chunk before the 1</a:t>
            </a:r>
            <a:r>
              <a:rPr lang="en-US" sz="3300" baseline="30000" dirty="0"/>
              <a:t>st</a:t>
            </a:r>
            <a:r>
              <a:rPr lang="en-US" sz="3300" dirty="0"/>
              <a:t> forward slash is #1 according to </a:t>
            </a:r>
            <a:r>
              <a:rPr lang="en-US" sz="3300" dirty="0" err="1"/>
              <a:t>awk</a:t>
            </a:r>
            <a:r>
              <a:rPr lang="en-US" sz="3300" dirty="0"/>
              <a:t>.</a:t>
            </a:r>
          </a:p>
          <a:p>
            <a:pPr marL="0" indent="0">
              <a:buNone/>
            </a:pPr>
            <a:r>
              <a:rPr lang="en-US" sz="3300" dirty="0"/>
              <a:t>	echo /Users/</a:t>
            </a:r>
            <a:r>
              <a:rPr lang="en-US" sz="3300" dirty="0" err="1"/>
              <a:t>oathes</a:t>
            </a:r>
            <a:r>
              <a:rPr lang="en-US" sz="3300" dirty="0"/>
              <a:t>/</a:t>
            </a:r>
            <a:r>
              <a:rPr lang="en-US" sz="3300" dirty="0" err="1"/>
              <a:t>DesWork</a:t>
            </a:r>
            <a:r>
              <a:rPr lang="en-US" sz="3300" dirty="0"/>
              <a:t>/ | </a:t>
            </a:r>
            <a:r>
              <a:rPr lang="en-US" sz="3300" dirty="0" err="1"/>
              <a:t>awk</a:t>
            </a:r>
            <a:r>
              <a:rPr lang="en-US" sz="3300" dirty="0"/>
              <a:t> -F / '{print $2}’</a:t>
            </a:r>
          </a:p>
          <a:p>
            <a:pPr marL="0" indent="0">
              <a:buNone/>
            </a:pPr>
            <a:r>
              <a:rPr lang="en-US" sz="3300" dirty="0"/>
              <a:t>	gives you Users</a:t>
            </a:r>
          </a:p>
          <a:p>
            <a:pPr marL="0" indent="0">
              <a:buNone/>
            </a:pPr>
            <a:r>
              <a:rPr lang="en-US" sz="3300" dirty="0"/>
              <a:t>	echo /Users/</a:t>
            </a:r>
            <a:r>
              <a:rPr lang="en-US" sz="3300" dirty="0" err="1"/>
              <a:t>oathes</a:t>
            </a:r>
            <a:r>
              <a:rPr lang="en-US" sz="3300" dirty="0"/>
              <a:t>/</a:t>
            </a:r>
            <a:r>
              <a:rPr lang="en-US" sz="3300" dirty="0" err="1"/>
              <a:t>DesWork</a:t>
            </a:r>
            <a:r>
              <a:rPr lang="en-US" sz="3300" dirty="0"/>
              <a:t>/ | </a:t>
            </a:r>
            <a:r>
              <a:rPr lang="en-US" sz="3300" dirty="0" err="1"/>
              <a:t>awk</a:t>
            </a:r>
            <a:r>
              <a:rPr lang="en-US" sz="3300" dirty="0"/>
              <a:t> -F / '{print $1}’</a:t>
            </a:r>
          </a:p>
          <a:p>
            <a:pPr marL="0" indent="0">
              <a:buNone/>
            </a:pPr>
            <a:r>
              <a:rPr lang="en-US" sz="3300" dirty="0"/>
              <a:t>	gives you the blank before the 1</a:t>
            </a:r>
            <a:r>
              <a:rPr lang="en-US" sz="3300" baseline="30000" dirty="0"/>
              <a:t>st</a:t>
            </a:r>
            <a:r>
              <a:rPr lang="en-US" sz="3300" dirty="0"/>
              <a:t> forward slash!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42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D988-DA9B-BE46-BA2B-F566753B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8E5-D37E-9240-BD45-6F122319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333" y="2015732"/>
            <a:ext cx="10169912" cy="34506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for </a:t>
            </a:r>
            <a:r>
              <a:rPr lang="en-US" sz="2800" dirty="0" err="1"/>
              <a:t>im</a:t>
            </a:r>
            <a:r>
              <a:rPr lang="en-US" sz="2800" dirty="0"/>
              <a:t> in *</a:t>
            </a:r>
            <a:r>
              <a:rPr lang="en-US" sz="2800" dirty="0" err="1"/>
              <a:t>unproc.zip</a:t>
            </a:r>
            <a:r>
              <a:rPr lang="en-US" sz="2800" dirty="0"/>
              <a:t> ; do SUB_ID=`echo $</a:t>
            </a:r>
            <a:r>
              <a:rPr lang="en-US" sz="2800" dirty="0" err="1"/>
              <a:t>im</a:t>
            </a:r>
            <a:r>
              <a:rPr lang="en-US" sz="2800" dirty="0"/>
              <a:t> | </a:t>
            </a:r>
            <a:r>
              <a:rPr lang="en-US" sz="2800" dirty="0" err="1"/>
              <a:t>awk</a:t>
            </a:r>
            <a:r>
              <a:rPr lang="en-US" sz="2800" dirty="0"/>
              <a:t> -F _ '{ print $1 }'` ; </a:t>
            </a:r>
            <a:r>
              <a:rPr lang="en-US" sz="3200" b="1" dirty="0"/>
              <a:t>if [ ! -e "${SUB_ID}_3T_T1w_MPR1.struct_only" ] ; then </a:t>
            </a:r>
            <a:r>
              <a:rPr lang="en-US" sz="2800" dirty="0" err="1"/>
              <a:t>run_struct_only.sh</a:t>
            </a:r>
            <a:r>
              <a:rPr lang="en-US" sz="2800" dirty="0"/>
              <a:t> ${SUB_ID}_3T_T1w_MPR1.nii.gz ; else echo found Processed Struct for ${SUB_ID} ; fi ; 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D988-DA9B-BE46-BA2B-F566753B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8E5-D37E-9240-BD45-6F122319F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for </a:t>
            </a:r>
            <a:r>
              <a:rPr lang="en-US" sz="2800" dirty="0" err="1"/>
              <a:t>im</a:t>
            </a:r>
            <a:r>
              <a:rPr lang="en-US" sz="2800" dirty="0"/>
              <a:t> in *</a:t>
            </a:r>
            <a:r>
              <a:rPr lang="en-US" sz="2800" dirty="0" err="1"/>
              <a:t>unproc.zip</a:t>
            </a:r>
            <a:r>
              <a:rPr lang="en-US" sz="2800" dirty="0"/>
              <a:t> ; do SUB_ID=`echo $</a:t>
            </a:r>
            <a:r>
              <a:rPr lang="en-US" sz="2800" dirty="0" err="1"/>
              <a:t>im</a:t>
            </a:r>
            <a:r>
              <a:rPr lang="en-US" sz="2800" dirty="0"/>
              <a:t> | </a:t>
            </a:r>
            <a:r>
              <a:rPr lang="en-US" sz="2800" dirty="0" err="1"/>
              <a:t>awk</a:t>
            </a:r>
            <a:r>
              <a:rPr lang="en-US" sz="2800" dirty="0"/>
              <a:t> -F _ '{ print $1 }'` ; if [ ! -e "${SUB_ID}_3T_T1w_MPR1.struct_only" ] ; then </a:t>
            </a:r>
            <a:r>
              <a:rPr lang="en-US" sz="2800" dirty="0" err="1"/>
              <a:t>run_struct_only.sh</a:t>
            </a:r>
            <a:r>
              <a:rPr lang="en-US" sz="2800" dirty="0"/>
              <a:t> ${SUB_ID}_3T_T1w_MPR1.nii.gz ; </a:t>
            </a:r>
            <a:r>
              <a:rPr lang="en-US" sz="3200" b="1" dirty="0"/>
              <a:t>else echo found Processed Struct for ${SUB_ID} ; fi </a:t>
            </a:r>
            <a:r>
              <a:rPr lang="en-US" sz="2800" dirty="0"/>
              <a:t>; 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6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ABF9-2E1E-0947-9B7B-BE360577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Acronym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D159-F1FB-F84D-A95B-C36F5C2F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Short Attention Span Quantitative [stuff] </a:t>
            </a:r>
            <a:r>
              <a:rPr lang="en-US" sz="4000" dirty="0" err="1"/>
              <a:t>yoU</a:t>
            </a:r>
            <a:r>
              <a:rPr lang="en-US" sz="4000" dirty="0"/>
              <a:t> Admire That Can Help the rest of us</a:t>
            </a:r>
          </a:p>
        </p:txBody>
      </p:sp>
    </p:spTree>
    <p:extLst>
      <p:ext uri="{BB962C8B-B14F-4D97-AF65-F5344CB8AC3E}">
        <p14:creationId xmlns:p14="http://schemas.microsoft.com/office/powerpoint/2010/main" val="238705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AE59-5D93-144A-8EA2-17C0989E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D0BF-2E06-E74E-9992-993C99B60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Focus on IMPLEMENTATION, not theory or background</a:t>
            </a:r>
          </a:p>
          <a:p>
            <a:r>
              <a:rPr lang="en-US" sz="3200" dirty="0"/>
              <a:t>Short demo and discussion around “</a:t>
            </a:r>
            <a:r>
              <a:rPr lang="en-US" sz="3200" u="sng" dirty="0"/>
              <a:t>How</a:t>
            </a:r>
            <a:r>
              <a:rPr lang="en-US" sz="3200" dirty="0"/>
              <a:t> do I [add covariate / output residuals / etc.] ?”</a:t>
            </a:r>
          </a:p>
          <a:p>
            <a:r>
              <a:rPr lang="en-US" sz="3200" dirty="0"/>
              <a:t>Code then goes to GitHub so no need to furiously write at the meeting</a:t>
            </a:r>
          </a:p>
        </p:txBody>
      </p:sp>
    </p:spTree>
    <p:extLst>
      <p:ext uri="{BB962C8B-B14F-4D97-AF65-F5344CB8AC3E}">
        <p14:creationId xmlns:p14="http://schemas.microsoft.com/office/powerpoint/2010/main" val="234927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76EB-3977-C34C-9915-826BCB0A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B542-1B7F-B549-8A7C-DED960B6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Send GitHub username to Desmond with request for SASQUATCH or </a:t>
            </a:r>
            <a:r>
              <a:rPr lang="en-US" sz="3200" dirty="0" err="1"/>
              <a:t>babySASQUATCH</a:t>
            </a:r>
            <a:r>
              <a:rPr lang="en-US" sz="3200" dirty="0"/>
              <a:t> access.  If you don’t specify, you get both.</a:t>
            </a:r>
          </a:p>
        </p:txBody>
      </p:sp>
    </p:spTree>
    <p:extLst>
      <p:ext uri="{BB962C8B-B14F-4D97-AF65-F5344CB8AC3E}">
        <p14:creationId xmlns:p14="http://schemas.microsoft.com/office/powerpoint/2010/main" val="327694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D988-DA9B-BE46-BA2B-F566753B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8E5-D37E-9240-BD45-6F122319F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Mac Terminal</a:t>
            </a:r>
          </a:p>
          <a:p>
            <a:r>
              <a:rPr lang="en-US" sz="3600" dirty="0" err="1"/>
              <a:t>GitBash</a:t>
            </a:r>
            <a:r>
              <a:rPr lang="en-US" sz="3600" dirty="0"/>
              <a:t> for Windows</a:t>
            </a:r>
          </a:p>
        </p:txBody>
      </p:sp>
    </p:spTree>
    <p:extLst>
      <p:ext uri="{BB962C8B-B14F-4D97-AF65-F5344CB8AC3E}">
        <p14:creationId xmlns:p14="http://schemas.microsoft.com/office/powerpoint/2010/main" val="360604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D988-DA9B-BE46-BA2B-F566753B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8E5-D37E-9240-BD45-6F122319F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FSLMATHS</a:t>
            </a:r>
          </a:p>
          <a:p>
            <a:r>
              <a:rPr lang="en-US" sz="3200" dirty="0"/>
              <a:t>FSLSTATS</a:t>
            </a:r>
          </a:p>
        </p:txBody>
      </p:sp>
    </p:spTree>
    <p:extLst>
      <p:ext uri="{BB962C8B-B14F-4D97-AF65-F5344CB8AC3E}">
        <p14:creationId xmlns:p14="http://schemas.microsoft.com/office/powerpoint/2010/main" val="19197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D988-DA9B-BE46-BA2B-F566753B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8E5-D37E-9240-BD45-6F122319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853754"/>
            <a:ext cx="10423483" cy="3612591"/>
          </a:xfrm>
        </p:spPr>
        <p:txBody>
          <a:bodyPr>
            <a:normAutofit/>
          </a:bodyPr>
          <a:lstStyle/>
          <a:p>
            <a:r>
              <a:rPr lang="en-US" sz="2800" dirty="0"/>
              <a:t>Cool UNIX stuff!</a:t>
            </a:r>
          </a:p>
          <a:p>
            <a:pPr lvl="1"/>
            <a:r>
              <a:rPr lang="en-US" sz="2400" dirty="0"/>
              <a:t>du -</a:t>
            </a:r>
            <a:r>
              <a:rPr lang="en-US" sz="2400" dirty="0" err="1"/>
              <a:t>sh</a:t>
            </a:r>
            <a:r>
              <a:rPr lang="en-US" sz="2400" dirty="0"/>
              <a:t> /data/jag/</a:t>
            </a:r>
            <a:r>
              <a:rPr lang="en-US" sz="2400" dirty="0" err="1"/>
              <a:t>cnds</a:t>
            </a:r>
            <a:r>
              <a:rPr lang="en-US" sz="2400" dirty="0"/>
              <a:t>/</a:t>
            </a:r>
            <a:r>
              <a:rPr lang="en-US" sz="2400" dirty="0" err="1"/>
              <a:t>deswork</a:t>
            </a:r>
            <a:r>
              <a:rPr lang="en-US" sz="2400" dirty="0"/>
              <a:t>/ | mail -s "</a:t>
            </a:r>
            <a:r>
              <a:rPr lang="en-US" sz="2400" dirty="0" err="1"/>
              <a:t>deswork</a:t>
            </a:r>
            <a:r>
              <a:rPr lang="en-US" sz="2400" dirty="0"/>
              <a:t> size on CNDS jag" </a:t>
            </a:r>
            <a:r>
              <a:rPr lang="en-US" sz="2400" dirty="0">
                <a:hlinkClick r:id="rId2"/>
              </a:rPr>
              <a:t>desmond.oathes@gmail.com</a:t>
            </a:r>
            <a:endParaRPr lang="en-US" sz="2400" dirty="0"/>
          </a:p>
          <a:p>
            <a:pPr lvl="1"/>
            <a:r>
              <a:rPr lang="en-US" sz="2400" dirty="0"/>
              <a:t>Top 5 hogs and put command in background:</a:t>
            </a:r>
          </a:p>
          <a:p>
            <a:pPr lvl="2"/>
            <a:r>
              <a:rPr lang="en-US" sz="2000" dirty="0"/>
              <a:t>du -a /data/jag/</a:t>
            </a:r>
            <a:r>
              <a:rPr lang="en-US" sz="2000" dirty="0" err="1"/>
              <a:t>cnds</a:t>
            </a:r>
            <a:r>
              <a:rPr lang="en-US" sz="2000" dirty="0"/>
              <a:t> | sort -n -r | head -n 5 | mail -s "</a:t>
            </a:r>
            <a:r>
              <a:rPr lang="en-US" sz="2000" dirty="0" err="1"/>
              <a:t>cnds</a:t>
            </a:r>
            <a:r>
              <a:rPr lang="en-US" sz="2000" dirty="0"/>
              <a:t> top hogs" </a:t>
            </a:r>
            <a:r>
              <a:rPr lang="en-US" sz="2000" dirty="0" err="1"/>
              <a:t>YourEmail@gmail.com</a:t>
            </a:r>
            <a:r>
              <a:rPr lang="en-US" sz="2000" dirty="0"/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402374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D988-DA9B-BE46-BA2B-F566753B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8E5-D37E-9240-BD45-6F122319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853754"/>
            <a:ext cx="10423483" cy="3612591"/>
          </a:xfrm>
        </p:spPr>
        <p:txBody>
          <a:bodyPr>
            <a:normAutofit/>
          </a:bodyPr>
          <a:lstStyle/>
          <a:p>
            <a:r>
              <a:rPr lang="en-US" sz="2800" dirty="0"/>
              <a:t>Cool UNIX stuff!</a:t>
            </a:r>
          </a:p>
          <a:p>
            <a:pPr marL="0" indent="0">
              <a:buNone/>
            </a:pPr>
            <a:r>
              <a:rPr lang="en-US" sz="2800" dirty="0" err="1"/>
              <a:t>Rsync</a:t>
            </a:r>
            <a:r>
              <a:rPr lang="en-US" sz="2800" dirty="0"/>
              <a:t> (do NOT copy over permissions; human readable, recursive)</a:t>
            </a:r>
          </a:p>
          <a:p>
            <a:pPr marL="0" indent="0">
              <a:buNone/>
            </a:pPr>
            <a:r>
              <a:rPr lang="en-US" sz="2800" dirty="0" err="1"/>
              <a:t>rsync</a:t>
            </a:r>
            <a:r>
              <a:rPr lang="en-US" sz="2800" dirty="0"/>
              <a:t> -</a:t>
            </a:r>
            <a:r>
              <a:rPr lang="en-US" sz="2800" dirty="0" err="1"/>
              <a:t>rvh</a:t>
            </a:r>
            <a:r>
              <a:rPr lang="en-US" sz="2800" dirty="0"/>
              <a:t> </a:t>
            </a:r>
            <a:r>
              <a:rPr lang="en-US" sz="2800" dirty="0" err="1"/>
              <a:t>userID@IP_Address</a:t>
            </a:r>
            <a:r>
              <a:rPr lang="en-US" sz="2800" dirty="0"/>
              <a:t>:/</a:t>
            </a:r>
            <a:r>
              <a:rPr lang="en-US" sz="2800" dirty="0" err="1"/>
              <a:t>RemotePath</a:t>
            </a:r>
            <a:r>
              <a:rPr lang="en-US" sz="2800" dirty="0"/>
              <a:t> /</a:t>
            </a:r>
            <a:r>
              <a:rPr lang="en-US" sz="2800" dirty="0" err="1"/>
              <a:t>LocalPath</a:t>
            </a:r>
            <a:endParaRPr lang="en-US" sz="2800" dirty="0"/>
          </a:p>
          <a:p>
            <a:r>
              <a:rPr lang="en-US" sz="2800" dirty="0"/>
              <a:t>Lets you know if the full file transferred</a:t>
            </a:r>
          </a:p>
          <a:p>
            <a:r>
              <a:rPr lang="en-US" sz="2800" dirty="0"/>
              <a:t>Faster than SCP</a:t>
            </a:r>
          </a:p>
        </p:txBody>
      </p:sp>
    </p:spTree>
    <p:extLst>
      <p:ext uri="{BB962C8B-B14F-4D97-AF65-F5344CB8AC3E}">
        <p14:creationId xmlns:p14="http://schemas.microsoft.com/office/powerpoint/2010/main" val="213340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D988-DA9B-BE46-BA2B-F566753B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8E5-D37E-9240-BD45-6F122319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853754"/>
            <a:ext cx="10423483" cy="3612591"/>
          </a:xfrm>
        </p:spPr>
        <p:txBody>
          <a:bodyPr>
            <a:normAutofit/>
          </a:bodyPr>
          <a:lstStyle/>
          <a:p>
            <a:r>
              <a:rPr lang="en-US" sz="3200" dirty="0"/>
              <a:t>Shell script in </a:t>
            </a:r>
            <a:r>
              <a:rPr lang="en-US" sz="3200" dirty="0" err="1"/>
              <a:t>Gedit</a:t>
            </a:r>
            <a:r>
              <a:rPr lang="en-US" sz="3200" dirty="0"/>
              <a:t> (or Text Editor)</a:t>
            </a:r>
          </a:p>
          <a:p>
            <a:pPr lvl="1"/>
            <a:r>
              <a:rPr lang="en-US" sz="2800" dirty="0"/>
              <a:t>My command line that calls my script that calls your script…</a:t>
            </a:r>
          </a:p>
          <a:p>
            <a:pPr lvl="1"/>
            <a:r>
              <a:rPr lang="en-US" sz="2800" dirty="0"/>
              <a:t>Why?  Once the backbones are working, you can interface them in easier to read / debug code snippets.</a:t>
            </a:r>
          </a:p>
        </p:txBody>
      </p:sp>
    </p:spTree>
    <p:extLst>
      <p:ext uri="{BB962C8B-B14F-4D97-AF65-F5344CB8AC3E}">
        <p14:creationId xmlns:p14="http://schemas.microsoft.com/office/powerpoint/2010/main" val="257207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{F3E8CC62-216A-A349-95AD-7B109DD67345}tf10001119</Template>
  <TotalTime>125</TotalTime>
  <Words>805</Words>
  <Application>Microsoft Macintosh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Inaugural Baby SASQUATCH Meeting</vt:lpstr>
      <vt:lpstr>Acronym</vt:lpstr>
      <vt:lpstr>Rules</vt:lpstr>
      <vt:lpstr>Contribute!</vt:lpstr>
      <vt:lpstr>Code!</vt:lpstr>
      <vt:lpstr>Code!</vt:lpstr>
      <vt:lpstr>Code!</vt:lpstr>
      <vt:lpstr>Code!</vt:lpstr>
      <vt:lpstr>Code!</vt:lpstr>
      <vt:lpstr>Code!</vt:lpstr>
      <vt:lpstr>Advanced code!</vt:lpstr>
      <vt:lpstr>Advanced code!</vt:lpstr>
      <vt:lpstr>Advanced code!</vt:lpstr>
      <vt:lpstr>Advanced code!</vt:lpstr>
      <vt:lpstr>Advanced code!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Inaugural SASQUATCH</dc:title>
  <dc:creator>Oathes, Desmond</dc:creator>
  <cp:lastModifiedBy>Oathes, Desmond</cp:lastModifiedBy>
  <cp:revision>20</cp:revision>
  <dcterms:created xsi:type="dcterms:W3CDTF">2018-06-27T13:46:30Z</dcterms:created>
  <dcterms:modified xsi:type="dcterms:W3CDTF">2018-07-16T13:26:05Z</dcterms:modified>
</cp:coreProperties>
</file>