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9" r:id="rId2"/>
    <p:sldId id="261" r:id="rId3"/>
    <p:sldId id="262" r:id="rId4"/>
    <p:sldId id="291" r:id="rId5"/>
    <p:sldId id="273" r:id="rId6"/>
    <p:sldId id="289" r:id="rId7"/>
    <p:sldId id="264" r:id="rId8"/>
    <p:sldId id="287" r:id="rId9"/>
    <p:sldId id="290" r:id="rId10"/>
    <p:sldId id="292" r:id="rId11"/>
    <p:sldId id="293" r:id="rId12"/>
    <p:sldId id="265" r:id="rId13"/>
    <p:sldId id="294" r:id="rId14"/>
    <p:sldId id="277" r:id="rId15"/>
    <p:sldId id="28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518A"/>
    <a:srgbClr val="DAA9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3" d="100"/>
          <a:sy n="163" d="100"/>
        </p:scale>
        <p:origin x="15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D334B-4BB4-49AE-B158-244FF2188A45}" type="datetimeFigureOut">
              <a:rPr lang="en-GB" smtClean="0"/>
              <a:t>28/04/2022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7E2A40-3138-4821-8C99-2DA050BC4CED}" type="slidenum">
              <a:rPr lang="en-GB" smtClean="0"/>
              <a:t>‹#›</a:t>
            </a:fld>
            <a:endParaRPr lang="en-GB"/>
          </a:p>
        </p:txBody>
      </p:sp>
    </p:spTree>
    <p:extLst>
      <p:ext uri="{BB962C8B-B14F-4D97-AF65-F5344CB8AC3E}">
        <p14:creationId xmlns:p14="http://schemas.microsoft.com/office/powerpoint/2010/main" val="215773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39686-E4C8-459B-91F9-2D22007B92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1B0C922-A2E2-49B8-9893-23C4C9F588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9132938-79C8-410C-9366-7FC940860F5A}"/>
              </a:ext>
            </a:extLst>
          </p:cNvPr>
          <p:cNvSpPr>
            <a:spLocks noGrp="1"/>
          </p:cNvSpPr>
          <p:nvPr>
            <p:ph type="dt" sz="half" idx="10"/>
          </p:nvPr>
        </p:nvSpPr>
        <p:spPr/>
        <p:txBody>
          <a:bodyPr/>
          <a:lstStyle/>
          <a:p>
            <a:fld id="{B3C9B06D-F140-441A-9B28-7D8A37780D1A}" type="datetime1">
              <a:rPr lang="en-GB" smtClean="0"/>
              <a:t>28/04/2022</a:t>
            </a:fld>
            <a:endParaRPr lang="en-GB"/>
          </a:p>
        </p:txBody>
      </p:sp>
      <p:sp>
        <p:nvSpPr>
          <p:cNvPr id="5" name="Footer Placeholder 4">
            <a:extLst>
              <a:ext uri="{FF2B5EF4-FFF2-40B4-BE49-F238E27FC236}">
                <a16:creationId xmlns:a16="http://schemas.microsoft.com/office/drawing/2014/main" id="{4AD6B267-EAD6-4E16-9570-40ECE73B7F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8BF53C-A003-4B16-8660-91F5177B4287}"/>
              </a:ext>
            </a:extLst>
          </p:cNvPr>
          <p:cNvSpPr>
            <a:spLocks noGrp="1"/>
          </p:cNvSpPr>
          <p:nvPr>
            <p:ph type="sldNum" sz="quarter" idx="12"/>
          </p:nvPr>
        </p:nvSpPr>
        <p:spPr/>
        <p:txBody>
          <a:bodyPr/>
          <a:lstStyle/>
          <a:p>
            <a:fld id="{E3D5D36F-F5C7-4E9E-99C8-8D3E5EAC0856}" type="slidenum">
              <a:rPr lang="en-GB" smtClean="0"/>
              <a:t>‹#›</a:t>
            </a:fld>
            <a:endParaRPr lang="en-GB"/>
          </a:p>
        </p:txBody>
      </p:sp>
    </p:spTree>
    <p:extLst>
      <p:ext uri="{BB962C8B-B14F-4D97-AF65-F5344CB8AC3E}">
        <p14:creationId xmlns:p14="http://schemas.microsoft.com/office/powerpoint/2010/main" val="5627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229F6-9D91-43D2-AE17-B6C2B860C94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D11BBA8-2E0E-4306-953C-48C44720EC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B82427-60D2-47E3-9CCD-E48190AD8201}"/>
              </a:ext>
            </a:extLst>
          </p:cNvPr>
          <p:cNvSpPr>
            <a:spLocks noGrp="1"/>
          </p:cNvSpPr>
          <p:nvPr>
            <p:ph type="dt" sz="half" idx="10"/>
          </p:nvPr>
        </p:nvSpPr>
        <p:spPr/>
        <p:txBody>
          <a:bodyPr/>
          <a:lstStyle/>
          <a:p>
            <a:fld id="{FC8D80C9-B359-4012-A5DE-7D6136A6C9E4}" type="datetime1">
              <a:rPr lang="en-GB" smtClean="0"/>
              <a:t>28/04/2022</a:t>
            </a:fld>
            <a:endParaRPr lang="en-GB"/>
          </a:p>
        </p:txBody>
      </p:sp>
      <p:sp>
        <p:nvSpPr>
          <p:cNvPr id="5" name="Footer Placeholder 4">
            <a:extLst>
              <a:ext uri="{FF2B5EF4-FFF2-40B4-BE49-F238E27FC236}">
                <a16:creationId xmlns:a16="http://schemas.microsoft.com/office/drawing/2014/main" id="{1EBC4EA8-3324-44AF-8331-959427AB5E4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A847EC-60F6-490B-9805-B4F9AE132B32}"/>
              </a:ext>
            </a:extLst>
          </p:cNvPr>
          <p:cNvSpPr>
            <a:spLocks noGrp="1"/>
          </p:cNvSpPr>
          <p:nvPr>
            <p:ph type="sldNum" sz="quarter" idx="12"/>
          </p:nvPr>
        </p:nvSpPr>
        <p:spPr/>
        <p:txBody>
          <a:bodyPr/>
          <a:lstStyle/>
          <a:p>
            <a:fld id="{E3D5D36F-F5C7-4E9E-99C8-8D3E5EAC0856}" type="slidenum">
              <a:rPr lang="en-GB" smtClean="0"/>
              <a:t>‹#›</a:t>
            </a:fld>
            <a:endParaRPr lang="en-GB"/>
          </a:p>
        </p:txBody>
      </p:sp>
    </p:spTree>
    <p:extLst>
      <p:ext uri="{BB962C8B-B14F-4D97-AF65-F5344CB8AC3E}">
        <p14:creationId xmlns:p14="http://schemas.microsoft.com/office/powerpoint/2010/main" val="4136338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F69426-0893-4B35-99EA-325B8A9A5E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6A8A8F-8625-4EC4-AEFA-2AD591532B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884B6C4-CB60-4787-9F7C-0E8167686F09}"/>
              </a:ext>
            </a:extLst>
          </p:cNvPr>
          <p:cNvSpPr>
            <a:spLocks noGrp="1"/>
          </p:cNvSpPr>
          <p:nvPr>
            <p:ph type="dt" sz="half" idx="10"/>
          </p:nvPr>
        </p:nvSpPr>
        <p:spPr/>
        <p:txBody>
          <a:bodyPr/>
          <a:lstStyle/>
          <a:p>
            <a:fld id="{A928048A-AB9D-4186-88D4-A9D57887D381}" type="datetime1">
              <a:rPr lang="en-GB" smtClean="0"/>
              <a:t>28/04/2022</a:t>
            </a:fld>
            <a:endParaRPr lang="en-GB"/>
          </a:p>
        </p:txBody>
      </p:sp>
      <p:sp>
        <p:nvSpPr>
          <p:cNvPr id="5" name="Footer Placeholder 4">
            <a:extLst>
              <a:ext uri="{FF2B5EF4-FFF2-40B4-BE49-F238E27FC236}">
                <a16:creationId xmlns:a16="http://schemas.microsoft.com/office/drawing/2014/main" id="{B4151313-BA10-4415-9F18-C794154466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EEF0F6-90EA-498A-97E3-327EBB08B77D}"/>
              </a:ext>
            </a:extLst>
          </p:cNvPr>
          <p:cNvSpPr>
            <a:spLocks noGrp="1"/>
          </p:cNvSpPr>
          <p:nvPr>
            <p:ph type="sldNum" sz="quarter" idx="12"/>
          </p:nvPr>
        </p:nvSpPr>
        <p:spPr/>
        <p:txBody>
          <a:bodyPr/>
          <a:lstStyle/>
          <a:p>
            <a:fld id="{E3D5D36F-F5C7-4E9E-99C8-8D3E5EAC0856}" type="slidenum">
              <a:rPr lang="en-GB" smtClean="0"/>
              <a:t>‹#›</a:t>
            </a:fld>
            <a:endParaRPr lang="en-GB"/>
          </a:p>
        </p:txBody>
      </p:sp>
    </p:spTree>
    <p:extLst>
      <p:ext uri="{BB962C8B-B14F-4D97-AF65-F5344CB8AC3E}">
        <p14:creationId xmlns:p14="http://schemas.microsoft.com/office/powerpoint/2010/main" val="2034073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20897-6917-40F9-9F69-1B1176EEDF5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FD2C3B3-E5C3-4EB7-A08F-F5D5A279EC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BF2AFF-6930-401B-9E3C-FAC6B1316CA6}"/>
              </a:ext>
            </a:extLst>
          </p:cNvPr>
          <p:cNvSpPr>
            <a:spLocks noGrp="1"/>
          </p:cNvSpPr>
          <p:nvPr>
            <p:ph type="dt" sz="half" idx="10"/>
          </p:nvPr>
        </p:nvSpPr>
        <p:spPr/>
        <p:txBody>
          <a:bodyPr/>
          <a:lstStyle/>
          <a:p>
            <a:fld id="{2302D231-A01B-4E68-829D-C4DD492C1ADA}" type="datetime1">
              <a:rPr lang="en-GB" smtClean="0"/>
              <a:t>28/04/2022</a:t>
            </a:fld>
            <a:endParaRPr lang="en-GB"/>
          </a:p>
        </p:txBody>
      </p:sp>
      <p:sp>
        <p:nvSpPr>
          <p:cNvPr id="5" name="Footer Placeholder 4">
            <a:extLst>
              <a:ext uri="{FF2B5EF4-FFF2-40B4-BE49-F238E27FC236}">
                <a16:creationId xmlns:a16="http://schemas.microsoft.com/office/drawing/2014/main" id="{8FEEB337-42C2-4297-B626-DB0F712D27C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9B65CC-494B-419D-9B67-3622377D4D3B}"/>
              </a:ext>
            </a:extLst>
          </p:cNvPr>
          <p:cNvSpPr>
            <a:spLocks noGrp="1"/>
          </p:cNvSpPr>
          <p:nvPr>
            <p:ph type="sldNum" sz="quarter" idx="12"/>
          </p:nvPr>
        </p:nvSpPr>
        <p:spPr/>
        <p:txBody>
          <a:bodyPr/>
          <a:lstStyle/>
          <a:p>
            <a:fld id="{E3D5D36F-F5C7-4E9E-99C8-8D3E5EAC0856}" type="slidenum">
              <a:rPr lang="en-GB" smtClean="0"/>
              <a:t>‹#›</a:t>
            </a:fld>
            <a:endParaRPr lang="en-GB"/>
          </a:p>
        </p:txBody>
      </p:sp>
    </p:spTree>
    <p:extLst>
      <p:ext uri="{BB962C8B-B14F-4D97-AF65-F5344CB8AC3E}">
        <p14:creationId xmlns:p14="http://schemas.microsoft.com/office/powerpoint/2010/main" val="391905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185E1-1069-43B1-B5B7-6E7F318322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6940E8E-75DB-4EEB-B1FC-725CB3A299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096529-4226-40E1-9FEB-7B6290769BC4}"/>
              </a:ext>
            </a:extLst>
          </p:cNvPr>
          <p:cNvSpPr>
            <a:spLocks noGrp="1"/>
          </p:cNvSpPr>
          <p:nvPr>
            <p:ph type="dt" sz="half" idx="10"/>
          </p:nvPr>
        </p:nvSpPr>
        <p:spPr/>
        <p:txBody>
          <a:bodyPr/>
          <a:lstStyle/>
          <a:p>
            <a:fld id="{241895A0-10E9-4B17-86B7-069ED1C913E0}" type="datetime1">
              <a:rPr lang="en-GB" smtClean="0"/>
              <a:t>28/04/2022</a:t>
            </a:fld>
            <a:endParaRPr lang="en-GB"/>
          </a:p>
        </p:txBody>
      </p:sp>
      <p:sp>
        <p:nvSpPr>
          <p:cNvPr id="5" name="Footer Placeholder 4">
            <a:extLst>
              <a:ext uri="{FF2B5EF4-FFF2-40B4-BE49-F238E27FC236}">
                <a16:creationId xmlns:a16="http://schemas.microsoft.com/office/drawing/2014/main" id="{C00101C8-F162-43FB-8F8E-3A3FF0A8AF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C1F016-EDC7-4AC6-8984-4954818ED1C4}"/>
              </a:ext>
            </a:extLst>
          </p:cNvPr>
          <p:cNvSpPr>
            <a:spLocks noGrp="1"/>
          </p:cNvSpPr>
          <p:nvPr>
            <p:ph type="sldNum" sz="quarter" idx="12"/>
          </p:nvPr>
        </p:nvSpPr>
        <p:spPr/>
        <p:txBody>
          <a:bodyPr/>
          <a:lstStyle/>
          <a:p>
            <a:fld id="{E3D5D36F-F5C7-4E9E-99C8-8D3E5EAC0856}" type="slidenum">
              <a:rPr lang="en-GB" smtClean="0"/>
              <a:t>‹#›</a:t>
            </a:fld>
            <a:endParaRPr lang="en-GB"/>
          </a:p>
        </p:txBody>
      </p:sp>
    </p:spTree>
    <p:extLst>
      <p:ext uri="{BB962C8B-B14F-4D97-AF65-F5344CB8AC3E}">
        <p14:creationId xmlns:p14="http://schemas.microsoft.com/office/powerpoint/2010/main" val="909174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DEAF8-1C50-48B9-8DC7-9996A87EBBE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54F38C1-D18B-47A4-AC89-B38C3D60DB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9C503F0-E1D0-4728-A4B4-2A4030DC5A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240B07F-3E0F-4FF6-B02D-E71C6ADC8F0A}"/>
              </a:ext>
            </a:extLst>
          </p:cNvPr>
          <p:cNvSpPr>
            <a:spLocks noGrp="1"/>
          </p:cNvSpPr>
          <p:nvPr>
            <p:ph type="dt" sz="half" idx="10"/>
          </p:nvPr>
        </p:nvSpPr>
        <p:spPr/>
        <p:txBody>
          <a:bodyPr/>
          <a:lstStyle/>
          <a:p>
            <a:fld id="{BCC2F504-649A-4B0B-8807-AEDE56F8F3C7}" type="datetime1">
              <a:rPr lang="en-GB" smtClean="0"/>
              <a:t>28/04/2022</a:t>
            </a:fld>
            <a:endParaRPr lang="en-GB"/>
          </a:p>
        </p:txBody>
      </p:sp>
      <p:sp>
        <p:nvSpPr>
          <p:cNvPr id="6" name="Footer Placeholder 5">
            <a:extLst>
              <a:ext uri="{FF2B5EF4-FFF2-40B4-BE49-F238E27FC236}">
                <a16:creationId xmlns:a16="http://schemas.microsoft.com/office/drawing/2014/main" id="{DAA81833-4A61-4160-B788-76DE16D47E2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860F68D-DC6C-42AE-8ED6-F08AE6E1026F}"/>
              </a:ext>
            </a:extLst>
          </p:cNvPr>
          <p:cNvSpPr>
            <a:spLocks noGrp="1"/>
          </p:cNvSpPr>
          <p:nvPr>
            <p:ph type="sldNum" sz="quarter" idx="12"/>
          </p:nvPr>
        </p:nvSpPr>
        <p:spPr/>
        <p:txBody>
          <a:bodyPr/>
          <a:lstStyle/>
          <a:p>
            <a:fld id="{E3D5D36F-F5C7-4E9E-99C8-8D3E5EAC0856}" type="slidenum">
              <a:rPr lang="en-GB" smtClean="0"/>
              <a:t>‹#›</a:t>
            </a:fld>
            <a:endParaRPr lang="en-GB"/>
          </a:p>
        </p:txBody>
      </p:sp>
    </p:spTree>
    <p:extLst>
      <p:ext uri="{BB962C8B-B14F-4D97-AF65-F5344CB8AC3E}">
        <p14:creationId xmlns:p14="http://schemas.microsoft.com/office/powerpoint/2010/main" val="3114328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F6A0F-CD38-462A-927F-1B58260394C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42174E9-A731-4A0D-B04D-C8BE0411A6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8F86A9-6D24-448A-8D26-F1962E3C1E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D7951B1-62E6-4A0D-BE0B-BBF84EC45D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620165-F44B-4997-963C-73FFD78B76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18417BB-B708-4A4A-9E9F-B13CCDFB0F3E}"/>
              </a:ext>
            </a:extLst>
          </p:cNvPr>
          <p:cNvSpPr>
            <a:spLocks noGrp="1"/>
          </p:cNvSpPr>
          <p:nvPr>
            <p:ph type="dt" sz="half" idx="10"/>
          </p:nvPr>
        </p:nvSpPr>
        <p:spPr/>
        <p:txBody>
          <a:bodyPr/>
          <a:lstStyle/>
          <a:p>
            <a:fld id="{98B4A7AF-8EFA-4D1D-8657-0891B81A17C0}" type="datetime1">
              <a:rPr lang="en-GB" smtClean="0"/>
              <a:t>28/04/2022</a:t>
            </a:fld>
            <a:endParaRPr lang="en-GB"/>
          </a:p>
        </p:txBody>
      </p:sp>
      <p:sp>
        <p:nvSpPr>
          <p:cNvPr id="8" name="Footer Placeholder 7">
            <a:extLst>
              <a:ext uri="{FF2B5EF4-FFF2-40B4-BE49-F238E27FC236}">
                <a16:creationId xmlns:a16="http://schemas.microsoft.com/office/drawing/2014/main" id="{818830FB-6B31-4AB5-A998-A162FFC10CE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0951E5C-A383-4A1F-8943-9E58066327E1}"/>
              </a:ext>
            </a:extLst>
          </p:cNvPr>
          <p:cNvSpPr>
            <a:spLocks noGrp="1"/>
          </p:cNvSpPr>
          <p:nvPr>
            <p:ph type="sldNum" sz="quarter" idx="12"/>
          </p:nvPr>
        </p:nvSpPr>
        <p:spPr/>
        <p:txBody>
          <a:bodyPr/>
          <a:lstStyle/>
          <a:p>
            <a:fld id="{E3D5D36F-F5C7-4E9E-99C8-8D3E5EAC0856}" type="slidenum">
              <a:rPr lang="en-GB" smtClean="0"/>
              <a:t>‹#›</a:t>
            </a:fld>
            <a:endParaRPr lang="en-GB"/>
          </a:p>
        </p:txBody>
      </p:sp>
    </p:spTree>
    <p:extLst>
      <p:ext uri="{BB962C8B-B14F-4D97-AF65-F5344CB8AC3E}">
        <p14:creationId xmlns:p14="http://schemas.microsoft.com/office/powerpoint/2010/main" val="3437512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4A82B-F1EC-4CD6-940C-53904545B30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3E4AF94-371D-43E3-8DAC-32A33277F547}"/>
              </a:ext>
            </a:extLst>
          </p:cNvPr>
          <p:cNvSpPr>
            <a:spLocks noGrp="1"/>
          </p:cNvSpPr>
          <p:nvPr>
            <p:ph type="dt" sz="half" idx="10"/>
          </p:nvPr>
        </p:nvSpPr>
        <p:spPr/>
        <p:txBody>
          <a:bodyPr/>
          <a:lstStyle/>
          <a:p>
            <a:fld id="{7973DC81-ACD6-491A-92EA-21A18163DEC2}" type="datetime1">
              <a:rPr lang="en-GB" smtClean="0"/>
              <a:t>28/04/2022</a:t>
            </a:fld>
            <a:endParaRPr lang="en-GB"/>
          </a:p>
        </p:txBody>
      </p:sp>
      <p:sp>
        <p:nvSpPr>
          <p:cNvPr id="4" name="Footer Placeholder 3">
            <a:extLst>
              <a:ext uri="{FF2B5EF4-FFF2-40B4-BE49-F238E27FC236}">
                <a16:creationId xmlns:a16="http://schemas.microsoft.com/office/drawing/2014/main" id="{008CEB02-E710-4B6B-9B3D-9D1D7F3BAAF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D92E5AE-6EB4-429C-954E-66664DA57961}"/>
              </a:ext>
            </a:extLst>
          </p:cNvPr>
          <p:cNvSpPr>
            <a:spLocks noGrp="1"/>
          </p:cNvSpPr>
          <p:nvPr>
            <p:ph type="sldNum" sz="quarter" idx="12"/>
          </p:nvPr>
        </p:nvSpPr>
        <p:spPr/>
        <p:txBody>
          <a:bodyPr/>
          <a:lstStyle/>
          <a:p>
            <a:fld id="{E3D5D36F-F5C7-4E9E-99C8-8D3E5EAC0856}" type="slidenum">
              <a:rPr lang="en-GB" smtClean="0"/>
              <a:t>‹#›</a:t>
            </a:fld>
            <a:endParaRPr lang="en-GB"/>
          </a:p>
        </p:txBody>
      </p:sp>
    </p:spTree>
    <p:extLst>
      <p:ext uri="{BB962C8B-B14F-4D97-AF65-F5344CB8AC3E}">
        <p14:creationId xmlns:p14="http://schemas.microsoft.com/office/powerpoint/2010/main" val="3641363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BA3BB1-F74D-4CD9-A2DF-3A02DFBEE238}"/>
              </a:ext>
            </a:extLst>
          </p:cNvPr>
          <p:cNvSpPr>
            <a:spLocks noGrp="1"/>
          </p:cNvSpPr>
          <p:nvPr>
            <p:ph type="dt" sz="half" idx="10"/>
          </p:nvPr>
        </p:nvSpPr>
        <p:spPr/>
        <p:txBody>
          <a:bodyPr/>
          <a:lstStyle/>
          <a:p>
            <a:fld id="{BA84C644-B3A8-4ECA-8365-24D4531F9C1D}" type="datetime1">
              <a:rPr lang="en-GB" smtClean="0"/>
              <a:t>28/04/2022</a:t>
            </a:fld>
            <a:endParaRPr lang="en-GB"/>
          </a:p>
        </p:txBody>
      </p:sp>
      <p:sp>
        <p:nvSpPr>
          <p:cNvPr id="3" name="Footer Placeholder 2">
            <a:extLst>
              <a:ext uri="{FF2B5EF4-FFF2-40B4-BE49-F238E27FC236}">
                <a16:creationId xmlns:a16="http://schemas.microsoft.com/office/drawing/2014/main" id="{0EB3AF87-C6B4-4AC5-9554-B6231E15F81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739C4ED-39EB-4F6D-9925-70409E12A64B}"/>
              </a:ext>
            </a:extLst>
          </p:cNvPr>
          <p:cNvSpPr>
            <a:spLocks noGrp="1"/>
          </p:cNvSpPr>
          <p:nvPr>
            <p:ph type="sldNum" sz="quarter" idx="12"/>
          </p:nvPr>
        </p:nvSpPr>
        <p:spPr/>
        <p:txBody>
          <a:bodyPr/>
          <a:lstStyle/>
          <a:p>
            <a:fld id="{E3D5D36F-F5C7-4E9E-99C8-8D3E5EAC0856}" type="slidenum">
              <a:rPr lang="en-GB" smtClean="0"/>
              <a:t>‹#›</a:t>
            </a:fld>
            <a:endParaRPr lang="en-GB"/>
          </a:p>
        </p:txBody>
      </p:sp>
    </p:spTree>
    <p:extLst>
      <p:ext uri="{BB962C8B-B14F-4D97-AF65-F5344CB8AC3E}">
        <p14:creationId xmlns:p14="http://schemas.microsoft.com/office/powerpoint/2010/main" val="3841285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A7729-7C78-4ECD-A7C1-FA17F16292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113087E-6E75-40FC-BF8D-571F47D62A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7D321B1-9DBE-403B-9A42-8384FB7F2D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7C6C01-3FB7-4BAE-AEEE-CC56FD08E675}"/>
              </a:ext>
            </a:extLst>
          </p:cNvPr>
          <p:cNvSpPr>
            <a:spLocks noGrp="1"/>
          </p:cNvSpPr>
          <p:nvPr>
            <p:ph type="dt" sz="half" idx="10"/>
          </p:nvPr>
        </p:nvSpPr>
        <p:spPr/>
        <p:txBody>
          <a:bodyPr/>
          <a:lstStyle/>
          <a:p>
            <a:fld id="{962A606D-A76C-4255-89B1-CFAF7FB763A4}" type="datetime1">
              <a:rPr lang="en-GB" smtClean="0"/>
              <a:t>28/04/2022</a:t>
            </a:fld>
            <a:endParaRPr lang="en-GB"/>
          </a:p>
        </p:txBody>
      </p:sp>
      <p:sp>
        <p:nvSpPr>
          <p:cNvPr id="6" name="Footer Placeholder 5">
            <a:extLst>
              <a:ext uri="{FF2B5EF4-FFF2-40B4-BE49-F238E27FC236}">
                <a16:creationId xmlns:a16="http://schemas.microsoft.com/office/drawing/2014/main" id="{C9022AD5-4067-4D86-8480-8985F9F471B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387A584-3136-4E39-B184-17F3E148D779}"/>
              </a:ext>
            </a:extLst>
          </p:cNvPr>
          <p:cNvSpPr>
            <a:spLocks noGrp="1"/>
          </p:cNvSpPr>
          <p:nvPr>
            <p:ph type="sldNum" sz="quarter" idx="12"/>
          </p:nvPr>
        </p:nvSpPr>
        <p:spPr/>
        <p:txBody>
          <a:bodyPr/>
          <a:lstStyle/>
          <a:p>
            <a:fld id="{E3D5D36F-F5C7-4E9E-99C8-8D3E5EAC0856}" type="slidenum">
              <a:rPr lang="en-GB" smtClean="0"/>
              <a:t>‹#›</a:t>
            </a:fld>
            <a:endParaRPr lang="en-GB"/>
          </a:p>
        </p:txBody>
      </p:sp>
    </p:spTree>
    <p:extLst>
      <p:ext uri="{BB962C8B-B14F-4D97-AF65-F5344CB8AC3E}">
        <p14:creationId xmlns:p14="http://schemas.microsoft.com/office/powerpoint/2010/main" val="2280578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0D0E2-B3D1-4794-AE29-BA86083EBB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E02540B-9AA0-4823-9BD8-493AEF581B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C3B75E7-4115-405C-8919-E118302AAA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610BE9-CB0B-4FD1-8421-DC21E38798D3}"/>
              </a:ext>
            </a:extLst>
          </p:cNvPr>
          <p:cNvSpPr>
            <a:spLocks noGrp="1"/>
          </p:cNvSpPr>
          <p:nvPr>
            <p:ph type="dt" sz="half" idx="10"/>
          </p:nvPr>
        </p:nvSpPr>
        <p:spPr/>
        <p:txBody>
          <a:bodyPr/>
          <a:lstStyle/>
          <a:p>
            <a:fld id="{1E6351C9-7809-4322-A019-18CFBAC11E02}" type="datetime1">
              <a:rPr lang="en-GB" smtClean="0"/>
              <a:t>28/04/2022</a:t>
            </a:fld>
            <a:endParaRPr lang="en-GB"/>
          </a:p>
        </p:txBody>
      </p:sp>
      <p:sp>
        <p:nvSpPr>
          <p:cNvPr id="6" name="Footer Placeholder 5">
            <a:extLst>
              <a:ext uri="{FF2B5EF4-FFF2-40B4-BE49-F238E27FC236}">
                <a16:creationId xmlns:a16="http://schemas.microsoft.com/office/drawing/2014/main" id="{FD51C0A7-BB96-4519-AFD0-3CD75B9DADF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A16A434-8C44-4937-BAFD-EED64264A6AE}"/>
              </a:ext>
            </a:extLst>
          </p:cNvPr>
          <p:cNvSpPr>
            <a:spLocks noGrp="1"/>
          </p:cNvSpPr>
          <p:nvPr>
            <p:ph type="sldNum" sz="quarter" idx="12"/>
          </p:nvPr>
        </p:nvSpPr>
        <p:spPr/>
        <p:txBody>
          <a:bodyPr/>
          <a:lstStyle/>
          <a:p>
            <a:fld id="{E3D5D36F-F5C7-4E9E-99C8-8D3E5EAC0856}" type="slidenum">
              <a:rPr lang="en-GB" smtClean="0"/>
              <a:t>‹#›</a:t>
            </a:fld>
            <a:endParaRPr lang="en-GB"/>
          </a:p>
        </p:txBody>
      </p:sp>
    </p:spTree>
    <p:extLst>
      <p:ext uri="{BB962C8B-B14F-4D97-AF65-F5344CB8AC3E}">
        <p14:creationId xmlns:p14="http://schemas.microsoft.com/office/powerpoint/2010/main" val="2048758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14CAE5-20E5-45ED-979D-2406EA28BB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EB00764-AE6A-45C2-B0DE-B03F98AE79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19F3C7-9A19-411B-8A0D-A204D3272E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A0F646-D766-4435-9F74-052A894EEEE1}" type="datetime1">
              <a:rPr lang="en-GB" smtClean="0"/>
              <a:t>28/04/2022</a:t>
            </a:fld>
            <a:endParaRPr lang="en-GB"/>
          </a:p>
        </p:txBody>
      </p:sp>
      <p:sp>
        <p:nvSpPr>
          <p:cNvPr id="5" name="Footer Placeholder 4">
            <a:extLst>
              <a:ext uri="{FF2B5EF4-FFF2-40B4-BE49-F238E27FC236}">
                <a16:creationId xmlns:a16="http://schemas.microsoft.com/office/drawing/2014/main" id="{E3D0EE04-54B4-492F-AECD-3B8671ED16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CCA5419-D1B4-4565-87E4-5EEC88BA45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D5D36F-F5C7-4E9E-99C8-8D3E5EAC0856}" type="slidenum">
              <a:rPr lang="en-GB" smtClean="0"/>
              <a:t>‹#›</a:t>
            </a:fld>
            <a:endParaRPr lang="en-GB"/>
          </a:p>
        </p:txBody>
      </p:sp>
    </p:spTree>
    <p:extLst>
      <p:ext uri="{BB962C8B-B14F-4D97-AF65-F5344CB8AC3E}">
        <p14:creationId xmlns:p14="http://schemas.microsoft.com/office/powerpoint/2010/main" val="3673678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png"/><Relationship Id="rId5" Type="http://schemas.openxmlformats.org/officeDocument/2006/relationships/hyperlink" Target="https://auto.gluon.ai/stable/autogluon-cheat-sheet.pdf" TargetMode="External"/><Relationship Id="rId4" Type="http://schemas.openxmlformats.org/officeDocument/2006/relationships/image" Target="../media/image22.em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awslabs/autogluon/blob/master/examples"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amazon.science/amazons-autogluon-helps-developers-get-up-and-running-with-state-of-the-art-deep-learning-models-with-just-a-few-lines-of-code" TargetMode="External"/><Relationship Id="rId13" Type="http://schemas.openxmlformats.org/officeDocument/2006/relationships/image" Target="../media/image1.png"/><Relationship Id="rId3" Type="http://schemas.openxmlformats.org/officeDocument/2006/relationships/hyperlink" Target="https://github.com/awslabs/autogluon" TargetMode="External"/><Relationship Id="rId7" Type="http://schemas.openxmlformats.org/officeDocument/2006/relationships/hyperlink" Target="https://blog.google/technology/ai/making-ai-work-for-everyone/" TargetMode="External"/><Relationship Id="rId12" Type="http://schemas.openxmlformats.org/officeDocument/2006/relationships/hyperlink" Target="https://docs.microsoft.com/en-us/azure/machine-learning/how-to-configure-auto-train" TargetMode="External"/><Relationship Id="rId2" Type="http://schemas.openxmlformats.org/officeDocument/2006/relationships/hyperlink" Target="https://auto.gluon.ai/" TargetMode="External"/><Relationship Id="rId1" Type="http://schemas.openxmlformats.org/officeDocument/2006/relationships/slideLayout" Target="../slideLayouts/slideLayout2.xml"/><Relationship Id="rId6" Type="http://schemas.openxmlformats.org/officeDocument/2006/relationships/hyperlink" Target="https://towardsdatascience.com/getting-started-with-automl-and-aws-autogluon-6bc7ed7aef95" TargetMode="External"/><Relationship Id="rId11" Type="http://schemas.openxmlformats.org/officeDocument/2006/relationships/hyperlink" Target="https://github.com/automl/Auto-PyTorch" TargetMode="External"/><Relationship Id="rId5" Type="http://schemas.openxmlformats.org/officeDocument/2006/relationships/hyperlink" Target="https://www.analyticsvidhya.com/blog/2021/10/beginners-guide-to-automl-with-an-easy-autogluon-example/" TargetMode="External"/><Relationship Id="rId10" Type="http://schemas.openxmlformats.org/officeDocument/2006/relationships/hyperlink" Target="https://autokeras.com/" TargetMode="External"/><Relationship Id="rId4" Type="http://schemas.openxmlformats.org/officeDocument/2006/relationships/hyperlink" Target="https://auto.gluon.ai/stable/autogluon-cheat-sheet.pdf" TargetMode="External"/><Relationship Id="rId9" Type="http://schemas.openxmlformats.org/officeDocument/2006/relationships/hyperlink" Target="https://h2o.ai/platform/h2o-automl/" TargetMode="External"/><Relationship Id="rId1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jpeg"/><Relationship Id="rId5" Type="http://schemas.openxmlformats.org/officeDocument/2006/relationships/image" Target="../media/image7.png"/><Relationship Id="rId10" Type="http://schemas.openxmlformats.org/officeDocument/2006/relationships/image" Target="../media/image1.png"/><Relationship Id="rId4" Type="http://schemas.openxmlformats.org/officeDocument/2006/relationships/image" Target="../media/image6.png"/><Relationship Id="rId9" Type="http://schemas.openxmlformats.org/officeDocument/2006/relationships/image" Target="../media/image11.jpe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ocs.microsoft.com/en-us/azure/machine-learning/how-to-configure-auto-train" TargetMode="External"/><Relationship Id="rId3" Type="http://schemas.openxmlformats.org/officeDocument/2006/relationships/hyperlink" Target="https://www.amazon.science/amazons-autogluon-helps-developers-get-up-and-running-with-state-of-the-art-deep-learning-models-with-just-a-few-lines-of-code" TargetMode="External"/><Relationship Id="rId7" Type="http://schemas.openxmlformats.org/officeDocument/2006/relationships/hyperlink" Target="https://github.com/automl/Auto-PyTorch" TargetMode="External"/><Relationship Id="rId2" Type="http://schemas.openxmlformats.org/officeDocument/2006/relationships/hyperlink" Target="https://blog.google/technology/ai/making-ai-work-for-everyone/" TargetMode="External"/><Relationship Id="rId1" Type="http://schemas.openxmlformats.org/officeDocument/2006/relationships/slideLayout" Target="../slideLayouts/slideLayout2.xml"/><Relationship Id="rId6" Type="http://schemas.openxmlformats.org/officeDocument/2006/relationships/hyperlink" Target="https://autokeras.com/" TargetMode="External"/><Relationship Id="rId5" Type="http://schemas.openxmlformats.org/officeDocument/2006/relationships/hyperlink" Target="https://h2o.ai/platform/h2o-automl/" TargetMode="External"/><Relationship Id="rId10" Type="http://schemas.openxmlformats.org/officeDocument/2006/relationships/image" Target="../media/image2.jpeg"/><Relationship Id="rId4" Type="http://schemas.openxmlformats.org/officeDocument/2006/relationships/hyperlink" Target="https://auto.gluon.ai/" TargetMode="External"/><Relationship Id="rId9"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jpeg"/><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hyperlink" Target="https://arxiv.org/abs/2003.06505" TargetMode="Externa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image" Target="../media/image21.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DADB0B9C-E278-4F1C-9779-062C65758723}"/>
              </a:ext>
            </a:extLst>
          </p:cNvPr>
          <p:cNvSpPr txBox="1"/>
          <p:nvPr/>
        </p:nvSpPr>
        <p:spPr>
          <a:xfrm>
            <a:off x="1980506" y="5280813"/>
            <a:ext cx="8230985" cy="800219"/>
          </a:xfrm>
          <a:prstGeom prst="rect">
            <a:avLst/>
          </a:prstGeom>
          <a:noFill/>
        </p:spPr>
        <p:txBody>
          <a:bodyPr wrap="square" rtlCol="0">
            <a:spAutoFit/>
          </a:bodyPr>
          <a:lstStyle/>
          <a:p>
            <a:pPr algn="ctr"/>
            <a:r>
              <a:rPr lang="en-GB" sz="2800" b="1" dirty="0">
                <a:latin typeface="Tw Cen MT" panose="020B0602020104020603" pitchFamily="34" charset="0"/>
              </a:rPr>
              <a:t>AUTOGLUON – GET ON THE AUTOML-WAGON</a:t>
            </a:r>
          </a:p>
          <a:p>
            <a:pPr algn="ctr"/>
            <a:r>
              <a:rPr lang="en-GB" dirty="0">
                <a:solidFill>
                  <a:schemeClr val="bg2">
                    <a:lumMod val="50000"/>
                  </a:schemeClr>
                </a:solidFill>
                <a:latin typeface="Tw Cen MT" panose="020B0602020104020603" pitchFamily="34" charset="0"/>
              </a:rPr>
              <a:t>28TH APRIL 2022</a:t>
            </a:r>
          </a:p>
        </p:txBody>
      </p:sp>
      <p:pic>
        <p:nvPicPr>
          <p:cNvPr id="4" name="Picture 2">
            <a:extLst>
              <a:ext uri="{FF2B5EF4-FFF2-40B4-BE49-F238E27FC236}">
                <a16:creationId xmlns:a16="http://schemas.microsoft.com/office/drawing/2014/main" id="{0234441B-0EA7-4E1A-9E29-D1E25A8AEC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5741"/>
          <a:stretch/>
        </p:blipFill>
        <p:spPr bwMode="auto">
          <a:xfrm>
            <a:off x="6352689" y="1631428"/>
            <a:ext cx="1702286" cy="17078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a:extLst>
              <a:ext uri="{FF2B5EF4-FFF2-40B4-BE49-F238E27FC236}">
                <a16:creationId xmlns:a16="http://schemas.microsoft.com/office/drawing/2014/main" id="{90189B95-81AE-4E61-BF6F-D31747DBEA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8944" y="1631428"/>
            <a:ext cx="1702286" cy="1702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084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1B106C-6D5A-40FB-A6CA-35B05AEEBE0A}"/>
              </a:ext>
            </a:extLst>
          </p:cNvPr>
          <p:cNvSpPr txBox="1"/>
          <p:nvPr/>
        </p:nvSpPr>
        <p:spPr>
          <a:xfrm>
            <a:off x="4524895" y="211707"/>
            <a:ext cx="3142210" cy="707886"/>
          </a:xfrm>
          <a:prstGeom prst="rect">
            <a:avLst/>
          </a:prstGeom>
          <a:noFill/>
        </p:spPr>
        <p:txBody>
          <a:bodyPr wrap="square" rtlCol="0">
            <a:spAutoFit/>
          </a:bodyPr>
          <a:lstStyle/>
          <a:p>
            <a:pPr algn="ctr"/>
            <a:r>
              <a:rPr lang="en-GB" sz="4000" spc="600" dirty="0">
                <a:solidFill>
                  <a:schemeClr val="tx1">
                    <a:lumMod val="65000"/>
                    <a:lumOff val="35000"/>
                  </a:schemeClr>
                </a:solidFill>
                <a:latin typeface="Tw Cen MT" panose="020B0602020104020603" pitchFamily="34" charset="0"/>
              </a:rPr>
              <a:t>HOW</a:t>
            </a:r>
          </a:p>
        </p:txBody>
      </p:sp>
      <p:grpSp>
        <p:nvGrpSpPr>
          <p:cNvPr id="35" name="Group 34">
            <a:extLst>
              <a:ext uri="{FF2B5EF4-FFF2-40B4-BE49-F238E27FC236}">
                <a16:creationId xmlns:a16="http://schemas.microsoft.com/office/drawing/2014/main" id="{FE64B482-AAF2-4B01-BF64-724C81276AB1}"/>
              </a:ext>
            </a:extLst>
          </p:cNvPr>
          <p:cNvGrpSpPr/>
          <p:nvPr/>
        </p:nvGrpSpPr>
        <p:grpSpPr>
          <a:xfrm>
            <a:off x="4822136" y="887446"/>
            <a:ext cx="2547728" cy="198000"/>
            <a:chOff x="4405746" y="1256527"/>
            <a:chExt cx="2547728" cy="198000"/>
          </a:xfrm>
        </p:grpSpPr>
        <p:sp>
          <p:nvSpPr>
            <p:cNvPr id="36" name="Oval 35">
              <a:extLst>
                <a:ext uri="{FF2B5EF4-FFF2-40B4-BE49-F238E27FC236}">
                  <a16:creationId xmlns:a16="http://schemas.microsoft.com/office/drawing/2014/main" id="{1AAB09DC-D68B-4B69-8370-9574EE46D220}"/>
                </a:ext>
              </a:extLst>
            </p:cNvPr>
            <p:cNvSpPr/>
            <p:nvPr/>
          </p:nvSpPr>
          <p:spPr>
            <a:xfrm>
              <a:off x="4405746" y="1256527"/>
              <a:ext cx="198000" cy="198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Oval 36">
              <a:extLst>
                <a:ext uri="{FF2B5EF4-FFF2-40B4-BE49-F238E27FC236}">
                  <a16:creationId xmlns:a16="http://schemas.microsoft.com/office/drawing/2014/main" id="{5FC302C3-7AFD-4682-9A2E-EDD78DEF21CB}"/>
                </a:ext>
              </a:extLst>
            </p:cNvPr>
            <p:cNvSpPr/>
            <p:nvPr/>
          </p:nvSpPr>
          <p:spPr>
            <a:xfrm>
              <a:off x="4699462" y="1256527"/>
              <a:ext cx="198000" cy="198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Oval 37">
              <a:extLst>
                <a:ext uri="{FF2B5EF4-FFF2-40B4-BE49-F238E27FC236}">
                  <a16:creationId xmlns:a16="http://schemas.microsoft.com/office/drawing/2014/main" id="{44104FE4-A881-424B-8E1D-491AFE8FA96A}"/>
                </a:ext>
              </a:extLst>
            </p:cNvPr>
            <p:cNvSpPr/>
            <p:nvPr/>
          </p:nvSpPr>
          <p:spPr>
            <a:xfrm>
              <a:off x="4993178" y="1256527"/>
              <a:ext cx="198000" cy="198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Oval 38">
              <a:extLst>
                <a:ext uri="{FF2B5EF4-FFF2-40B4-BE49-F238E27FC236}">
                  <a16:creationId xmlns:a16="http://schemas.microsoft.com/office/drawing/2014/main" id="{A8173D9D-D0E3-4782-A20C-EB224FA1E47E}"/>
                </a:ext>
              </a:extLst>
            </p:cNvPr>
            <p:cNvSpPr/>
            <p:nvPr/>
          </p:nvSpPr>
          <p:spPr>
            <a:xfrm>
              <a:off x="5286894" y="1256527"/>
              <a:ext cx="198000" cy="1980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Oval 39">
              <a:extLst>
                <a:ext uri="{FF2B5EF4-FFF2-40B4-BE49-F238E27FC236}">
                  <a16:creationId xmlns:a16="http://schemas.microsoft.com/office/drawing/2014/main" id="{FD2564C8-33F5-4F9D-8DCF-D750FF9662D9}"/>
                </a:ext>
              </a:extLst>
            </p:cNvPr>
            <p:cNvSpPr/>
            <p:nvPr/>
          </p:nvSpPr>
          <p:spPr>
            <a:xfrm>
              <a:off x="5580610" y="1256527"/>
              <a:ext cx="198000" cy="19800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Oval 40">
              <a:extLst>
                <a:ext uri="{FF2B5EF4-FFF2-40B4-BE49-F238E27FC236}">
                  <a16:creationId xmlns:a16="http://schemas.microsoft.com/office/drawing/2014/main" id="{60533B79-226D-4F92-A77F-014349F1DC97}"/>
                </a:ext>
              </a:extLst>
            </p:cNvPr>
            <p:cNvSpPr/>
            <p:nvPr/>
          </p:nvSpPr>
          <p:spPr>
            <a:xfrm>
              <a:off x="5874326" y="1256527"/>
              <a:ext cx="198000" cy="1980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Oval 41">
              <a:extLst>
                <a:ext uri="{FF2B5EF4-FFF2-40B4-BE49-F238E27FC236}">
                  <a16:creationId xmlns:a16="http://schemas.microsoft.com/office/drawing/2014/main" id="{EB91209E-F19F-472B-ACA7-7689F0D8CE35}"/>
                </a:ext>
              </a:extLst>
            </p:cNvPr>
            <p:cNvSpPr/>
            <p:nvPr/>
          </p:nvSpPr>
          <p:spPr>
            <a:xfrm>
              <a:off x="6168042" y="1256527"/>
              <a:ext cx="198000" cy="198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Oval 42">
              <a:extLst>
                <a:ext uri="{FF2B5EF4-FFF2-40B4-BE49-F238E27FC236}">
                  <a16:creationId xmlns:a16="http://schemas.microsoft.com/office/drawing/2014/main" id="{69E9A1C9-D8F0-4E42-A34C-57B381A7F35C}"/>
                </a:ext>
              </a:extLst>
            </p:cNvPr>
            <p:cNvSpPr/>
            <p:nvPr/>
          </p:nvSpPr>
          <p:spPr>
            <a:xfrm>
              <a:off x="6461758" y="1256527"/>
              <a:ext cx="198000" cy="198000"/>
            </a:xfrm>
            <a:prstGeom prst="ellipse">
              <a:avLst/>
            </a:prstGeom>
            <a:solidFill>
              <a:srgbClr val="DAA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Oval 43">
              <a:extLst>
                <a:ext uri="{FF2B5EF4-FFF2-40B4-BE49-F238E27FC236}">
                  <a16:creationId xmlns:a16="http://schemas.microsoft.com/office/drawing/2014/main" id="{5BFCEE4C-88FE-4251-A33F-269DF8254E53}"/>
                </a:ext>
              </a:extLst>
            </p:cNvPr>
            <p:cNvSpPr/>
            <p:nvPr/>
          </p:nvSpPr>
          <p:spPr>
            <a:xfrm>
              <a:off x="6755474" y="1256527"/>
              <a:ext cx="198000" cy="198000"/>
            </a:xfrm>
            <a:prstGeom prst="ellipse">
              <a:avLst/>
            </a:prstGeom>
            <a:solidFill>
              <a:srgbClr val="A85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51" name="Rectangle 50">
            <a:extLst>
              <a:ext uri="{FF2B5EF4-FFF2-40B4-BE49-F238E27FC236}">
                <a16:creationId xmlns:a16="http://schemas.microsoft.com/office/drawing/2014/main" id="{71152F05-6EF9-4870-93C6-618846A4D30D}"/>
              </a:ext>
            </a:extLst>
          </p:cNvPr>
          <p:cNvSpPr/>
          <p:nvPr/>
        </p:nvSpPr>
        <p:spPr>
          <a:xfrm>
            <a:off x="-138223" y="-170121"/>
            <a:ext cx="281636" cy="719824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5" name="Slide Number Placeholder 4">
            <a:extLst>
              <a:ext uri="{FF2B5EF4-FFF2-40B4-BE49-F238E27FC236}">
                <a16:creationId xmlns:a16="http://schemas.microsoft.com/office/drawing/2014/main" id="{2AFC704C-DC8D-4244-AF36-A14BF864B45A}"/>
              </a:ext>
            </a:extLst>
          </p:cNvPr>
          <p:cNvSpPr>
            <a:spLocks noGrp="1"/>
          </p:cNvSpPr>
          <p:nvPr>
            <p:ph type="sldNum" sz="quarter" idx="12"/>
          </p:nvPr>
        </p:nvSpPr>
        <p:spPr>
          <a:xfrm>
            <a:off x="8610599" y="6356350"/>
            <a:ext cx="3419919" cy="365125"/>
          </a:xfrm>
        </p:spPr>
        <p:txBody>
          <a:bodyPr/>
          <a:lstStyle/>
          <a:p>
            <a:fld id="{E3D5D36F-F5C7-4E9E-99C8-8D3E5EAC0856}" type="slidenum">
              <a:rPr lang="en-GB" smtClean="0"/>
              <a:t>10</a:t>
            </a:fld>
            <a:endParaRPr lang="en-GB"/>
          </a:p>
        </p:txBody>
      </p:sp>
      <p:sp>
        <p:nvSpPr>
          <p:cNvPr id="19" name="TextBox 18">
            <a:extLst>
              <a:ext uri="{FF2B5EF4-FFF2-40B4-BE49-F238E27FC236}">
                <a16:creationId xmlns:a16="http://schemas.microsoft.com/office/drawing/2014/main" id="{EAB7B536-B737-486A-A586-57E4753DAE9B}"/>
              </a:ext>
            </a:extLst>
          </p:cNvPr>
          <p:cNvSpPr txBox="1"/>
          <p:nvPr/>
        </p:nvSpPr>
        <p:spPr>
          <a:xfrm>
            <a:off x="495181" y="1543956"/>
            <a:ext cx="11399637" cy="446481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400" dirty="0" err="1">
                <a:latin typeface="Tw Cen MT" panose="020B0602020104020603" pitchFamily="34" charset="0"/>
              </a:rPr>
              <a:t>AutoGluon</a:t>
            </a:r>
            <a:r>
              <a:rPr lang="en-GB" sz="2400" dirty="0">
                <a:latin typeface="Tw Cen MT" panose="020B0602020104020603" pitchFamily="34" charset="0"/>
              </a:rPr>
              <a:t> has a large number of models implemented and these models are optimized out of the box:</a:t>
            </a:r>
          </a:p>
          <a:p>
            <a:pPr marL="914400" lvl="1" indent="-457200">
              <a:lnSpc>
                <a:spcPct val="150000"/>
              </a:lnSpc>
              <a:buFont typeface="+mj-lt"/>
              <a:buAutoNum type="arabicPeriod"/>
            </a:pPr>
            <a:r>
              <a:rPr lang="en-GB" sz="2400" dirty="0">
                <a:latin typeface="Tw Cen MT" panose="020B0602020104020603" pitchFamily="34" charset="0"/>
              </a:rPr>
              <a:t>Powerful Gradient Boosting Models, </a:t>
            </a:r>
            <a:r>
              <a:rPr lang="en-GB" sz="2400" dirty="0" err="1">
                <a:latin typeface="Tw Cen MT" panose="020B0602020104020603" pitchFamily="34" charset="0"/>
              </a:rPr>
              <a:t>XGBoost</a:t>
            </a:r>
            <a:r>
              <a:rPr lang="en-GB" sz="2400" dirty="0">
                <a:latin typeface="Tw Cen MT" panose="020B0602020104020603" pitchFamily="34" charset="0"/>
              </a:rPr>
              <a:t>, </a:t>
            </a:r>
            <a:r>
              <a:rPr lang="en-GB" sz="2400" dirty="0" err="1">
                <a:latin typeface="Tw Cen MT" panose="020B0602020104020603" pitchFamily="34" charset="0"/>
              </a:rPr>
              <a:t>LightGBM</a:t>
            </a:r>
            <a:r>
              <a:rPr lang="en-GB" sz="2400" dirty="0">
                <a:latin typeface="Tw Cen MT" panose="020B0602020104020603" pitchFamily="34" charset="0"/>
              </a:rPr>
              <a:t>, </a:t>
            </a:r>
            <a:r>
              <a:rPr lang="en-GB" sz="2400" dirty="0" err="1">
                <a:latin typeface="Tw Cen MT" panose="020B0602020104020603" pitchFamily="34" charset="0"/>
              </a:rPr>
              <a:t>CatBoost</a:t>
            </a:r>
            <a:endParaRPr lang="en-GB" sz="2400" dirty="0">
              <a:latin typeface="Tw Cen MT" panose="020B0602020104020603" pitchFamily="34" charset="0"/>
            </a:endParaRPr>
          </a:p>
          <a:p>
            <a:pPr marL="914400" lvl="1" indent="-457200">
              <a:lnSpc>
                <a:spcPct val="150000"/>
              </a:lnSpc>
              <a:buFont typeface="+mj-lt"/>
              <a:buAutoNum type="arabicPeriod"/>
            </a:pPr>
            <a:r>
              <a:rPr lang="en-GB" sz="2400" dirty="0">
                <a:latin typeface="Tw Cen MT" panose="020B0602020104020603" pitchFamily="34" charset="0"/>
              </a:rPr>
              <a:t>Custom Tabular Neural Networks</a:t>
            </a:r>
          </a:p>
          <a:p>
            <a:pPr marL="914400" lvl="1" indent="-457200">
              <a:lnSpc>
                <a:spcPct val="150000"/>
              </a:lnSpc>
              <a:buFont typeface="+mj-lt"/>
              <a:buAutoNum type="arabicPeriod"/>
            </a:pPr>
            <a:r>
              <a:rPr lang="en-GB" sz="2400" dirty="0" err="1">
                <a:latin typeface="Tw Cen MT" panose="020B0602020104020603" pitchFamily="34" charset="0"/>
              </a:rPr>
              <a:t>Scikit</a:t>
            </a:r>
            <a:r>
              <a:rPr lang="en-GB" sz="2400" dirty="0">
                <a:latin typeface="Tw Cen MT" panose="020B0602020104020603" pitchFamily="34" charset="0"/>
              </a:rPr>
              <a:t>-learn Random Forest, Extra Trees, KNN</a:t>
            </a:r>
          </a:p>
          <a:p>
            <a:pPr marL="914400" lvl="1" indent="-457200">
              <a:lnSpc>
                <a:spcPct val="150000"/>
              </a:lnSpc>
              <a:buFont typeface="+mj-lt"/>
              <a:buAutoNum type="arabicPeriod"/>
            </a:pPr>
            <a:r>
              <a:rPr lang="en-GB" sz="2400" dirty="0">
                <a:latin typeface="Tw Cen MT" panose="020B0602020104020603" pitchFamily="34" charset="0"/>
              </a:rPr>
              <a:t>SOTA Image Models: </a:t>
            </a:r>
            <a:r>
              <a:rPr lang="en-GB" sz="2400" dirty="0" err="1">
                <a:latin typeface="Tw Cen MT" panose="020B0602020104020603" pitchFamily="34" charset="0"/>
              </a:rPr>
              <a:t>EfficientNet</a:t>
            </a:r>
            <a:r>
              <a:rPr lang="en-GB" sz="2400" dirty="0">
                <a:latin typeface="Tw Cen MT" panose="020B0602020104020603" pitchFamily="34" charset="0"/>
              </a:rPr>
              <a:t>, </a:t>
            </a:r>
            <a:r>
              <a:rPr lang="en-GB" sz="2400" dirty="0" err="1">
                <a:latin typeface="Tw Cen MT" panose="020B0602020104020603" pitchFamily="34" charset="0"/>
              </a:rPr>
              <a:t>ResNet</a:t>
            </a:r>
            <a:r>
              <a:rPr lang="en-GB" sz="2400" dirty="0">
                <a:latin typeface="Tw Cen MT" panose="020B0602020104020603" pitchFamily="34" charset="0"/>
              </a:rPr>
              <a:t>, </a:t>
            </a:r>
            <a:r>
              <a:rPr lang="en-GB" sz="2400" i="1" dirty="0">
                <a:latin typeface="Tw Cen MT" panose="020B0602020104020603" pitchFamily="34" charset="0"/>
              </a:rPr>
              <a:t>et cetera</a:t>
            </a:r>
          </a:p>
          <a:p>
            <a:pPr marL="914400" lvl="1" indent="-457200">
              <a:lnSpc>
                <a:spcPct val="150000"/>
              </a:lnSpc>
              <a:buFont typeface="+mj-lt"/>
              <a:buAutoNum type="arabicPeriod"/>
            </a:pPr>
            <a:r>
              <a:rPr lang="en-GB" sz="2400" dirty="0">
                <a:latin typeface="Tw Cen MT" panose="020B0602020104020603" pitchFamily="34" charset="0"/>
              </a:rPr>
              <a:t>SOTA Text Models: BERT, Electra and newly introduced </a:t>
            </a:r>
            <a:r>
              <a:rPr lang="en-GB" sz="2400" dirty="0" err="1">
                <a:latin typeface="Tw Cen MT" panose="020B0602020104020603" pitchFamily="34" charset="0"/>
              </a:rPr>
              <a:t>HuggingFace</a:t>
            </a:r>
            <a:r>
              <a:rPr lang="en-GB" sz="2400" dirty="0">
                <a:latin typeface="Tw Cen MT" panose="020B0602020104020603" pitchFamily="34" charset="0"/>
              </a:rPr>
              <a:t> Compatible Model!</a:t>
            </a:r>
          </a:p>
        </p:txBody>
      </p:sp>
      <p:pic>
        <p:nvPicPr>
          <p:cNvPr id="17" name="Picture 2" descr="AutoGluon Documentation">
            <a:extLst>
              <a:ext uri="{FF2B5EF4-FFF2-40B4-BE49-F238E27FC236}">
                <a16:creationId xmlns:a16="http://schemas.microsoft.com/office/drawing/2014/main" id="{670D91D1-0F26-421B-80CB-95D7AA91C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5020" y="136525"/>
            <a:ext cx="1692519" cy="41192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Image">
            <a:extLst>
              <a:ext uri="{FF2B5EF4-FFF2-40B4-BE49-F238E27FC236}">
                <a16:creationId xmlns:a16="http://schemas.microsoft.com/office/drawing/2014/main" id="{3223A703-16A6-4B74-945C-46BC698CE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92" y="171300"/>
            <a:ext cx="506532" cy="506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448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A69C63B3-C584-4E56-ABBB-CB0E791A768E}"/>
              </a:ext>
            </a:extLst>
          </p:cNvPr>
          <p:cNvGraphicFramePr>
            <a:graphicFrameLocks noChangeAspect="1"/>
          </p:cNvGraphicFramePr>
          <p:nvPr>
            <p:extLst>
              <p:ext uri="{D42A27DB-BD31-4B8C-83A1-F6EECF244321}">
                <p14:modId xmlns:p14="http://schemas.microsoft.com/office/powerpoint/2010/main" val="2392776671"/>
              </p:ext>
            </p:extLst>
          </p:nvPr>
        </p:nvGraphicFramePr>
        <p:xfrm>
          <a:off x="3699728" y="986446"/>
          <a:ext cx="7934753" cy="6131155"/>
        </p:xfrm>
        <a:graphic>
          <a:graphicData uri="http://schemas.openxmlformats.org/presentationml/2006/ole">
            <mc:AlternateContent xmlns:mc="http://schemas.openxmlformats.org/markup-compatibility/2006">
              <mc:Choice xmlns:v="urn:schemas-microsoft-com:vml" Requires="v">
                <p:oleObj spid="_x0000_s5134" name="Acrobat Document" r:id="rId3" imgW="10477426" imgH="8095987" progId="Acrobat.Document.DC">
                  <p:embed/>
                </p:oleObj>
              </mc:Choice>
              <mc:Fallback>
                <p:oleObj name="Acrobat Document" r:id="rId3" imgW="10477426" imgH="8095987" progId="Acrobat.Document.DC">
                  <p:embed/>
                  <p:pic>
                    <p:nvPicPr>
                      <p:cNvPr id="0" name=""/>
                      <p:cNvPicPr/>
                      <p:nvPr/>
                    </p:nvPicPr>
                    <p:blipFill>
                      <a:blip r:embed="rId4"/>
                      <a:stretch>
                        <a:fillRect/>
                      </a:stretch>
                    </p:blipFill>
                    <p:spPr>
                      <a:xfrm>
                        <a:off x="3699728" y="986446"/>
                        <a:ext cx="7934753" cy="6131155"/>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041B106C-6D5A-40FB-A6CA-35B05AEEBE0A}"/>
              </a:ext>
            </a:extLst>
          </p:cNvPr>
          <p:cNvSpPr txBox="1"/>
          <p:nvPr/>
        </p:nvSpPr>
        <p:spPr>
          <a:xfrm>
            <a:off x="4524895" y="211707"/>
            <a:ext cx="3142210" cy="707886"/>
          </a:xfrm>
          <a:prstGeom prst="rect">
            <a:avLst/>
          </a:prstGeom>
          <a:noFill/>
        </p:spPr>
        <p:txBody>
          <a:bodyPr wrap="square" rtlCol="0">
            <a:spAutoFit/>
          </a:bodyPr>
          <a:lstStyle/>
          <a:p>
            <a:pPr algn="ctr"/>
            <a:r>
              <a:rPr lang="en-GB" sz="4000" spc="600" dirty="0">
                <a:solidFill>
                  <a:schemeClr val="tx1">
                    <a:lumMod val="65000"/>
                    <a:lumOff val="35000"/>
                  </a:schemeClr>
                </a:solidFill>
                <a:latin typeface="Tw Cen MT" panose="020B0602020104020603" pitchFamily="34" charset="0"/>
              </a:rPr>
              <a:t>HOW</a:t>
            </a:r>
          </a:p>
        </p:txBody>
      </p:sp>
      <p:grpSp>
        <p:nvGrpSpPr>
          <p:cNvPr id="35" name="Group 34">
            <a:extLst>
              <a:ext uri="{FF2B5EF4-FFF2-40B4-BE49-F238E27FC236}">
                <a16:creationId xmlns:a16="http://schemas.microsoft.com/office/drawing/2014/main" id="{FE64B482-AAF2-4B01-BF64-724C81276AB1}"/>
              </a:ext>
            </a:extLst>
          </p:cNvPr>
          <p:cNvGrpSpPr/>
          <p:nvPr/>
        </p:nvGrpSpPr>
        <p:grpSpPr>
          <a:xfrm>
            <a:off x="4822136" y="887446"/>
            <a:ext cx="2547728" cy="198000"/>
            <a:chOff x="4405746" y="1256527"/>
            <a:chExt cx="2547728" cy="198000"/>
          </a:xfrm>
        </p:grpSpPr>
        <p:sp>
          <p:nvSpPr>
            <p:cNvPr id="36" name="Oval 35">
              <a:extLst>
                <a:ext uri="{FF2B5EF4-FFF2-40B4-BE49-F238E27FC236}">
                  <a16:creationId xmlns:a16="http://schemas.microsoft.com/office/drawing/2014/main" id="{1AAB09DC-D68B-4B69-8370-9574EE46D220}"/>
                </a:ext>
              </a:extLst>
            </p:cNvPr>
            <p:cNvSpPr/>
            <p:nvPr/>
          </p:nvSpPr>
          <p:spPr>
            <a:xfrm>
              <a:off x="4405746" y="1256527"/>
              <a:ext cx="198000" cy="198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Oval 36">
              <a:extLst>
                <a:ext uri="{FF2B5EF4-FFF2-40B4-BE49-F238E27FC236}">
                  <a16:creationId xmlns:a16="http://schemas.microsoft.com/office/drawing/2014/main" id="{5FC302C3-7AFD-4682-9A2E-EDD78DEF21CB}"/>
                </a:ext>
              </a:extLst>
            </p:cNvPr>
            <p:cNvSpPr/>
            <p:nvPr/>
          </p:nvSpPr>
          <p:spPr>
            <a:xfrm>
              <a:off x="4699462" y="1256527"/>
              <a:ext cx="198000" cy="198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Oval 37">
              <a:extLst>
                <a:ext uri="{FF2B5EF4-FFF2-40B4-BE49-F238E27FC236}">
                  <a16:creationId xmlns:a16="http://schemas.microsoft.com/office/drawing/2014/main" id="{44104FE4-A881-424B-8E1D-491AFE8FA96A}"/>
                </a:ext>
              </a:extLst>
            </p:cNvPr>
            <p:cNvSpPr/>
            <p:nvPr/>
          </p:nvSpPr>
          <p:spPr>
            <a:xfrm>
              <a:off x="4993178" y="1256527"/>
              <a:ext cx="198000" cy="198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Oval 38">
              <a:extLst>
                <a:ext uri="{FF2B5EF4-FFF2-40B4-BE49-F238E27FC236}">
                  <a16:creationId xmlns:a16="http://schemas.microsoft.com/office/drawing/2014/main" id="{A8173D9D-D0E3-4782-A20C-EB224FA1E47E}"/>
                </a:ext>
              </a:extLst>
            </p:cNvPr>
            <p:cNvSpPr/>
            <p:nvPr/>
          </p:nvSpPr>
          <p:spPr>
            <a:xfrm>
              <a:off x="5286894" y="1256527"/>
              <a:ext cx="198000" cy="1980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Oval 39">
              <a:extLst>
                <a:ext uri="{FF2B5EF4-FFF2-40B4-BE49-F238E27FC236}">
                  <a16:creationId xmlns:a16="http://schemas.microsoft.com/office/drawing/2014/main" id="{FD2564C8-33F5-4F9D-8DCF-D750FF9662D9}"/>
                </a:ext>
              </a:extLst>
            </p:cNvPr>
            <p:cNvSpPr/>
            <p:nvPr/>
          </p:nvSpPr>
          <p:spPr>
            <a:xfrm>
              <a:off x="5580610" y="1256527"/>
              <a:ext cx="198000" cy="19800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Oval 40">
              <a:extLst>
                <a:ext uri="{FF2B5EF4-FFF2-40B4-BE49-F238E27FC236}">
                  <a16:creationId xmlns:a16="http://schemas.microsoft.com/office/drawing/2014/main" id="{60533B79-226D-4F92-A77F-014349F1DC97}"/>
                </a:ext>
              </a:extLst>
            </p:cNvPr>
            <p:cNvSpPr/>
            <p:nvPr/>
          </p:nvSpPr>
          <p:spPr>
            <a:xfrm>
              <a:off x="5874326" y="1256527"/>
              <a:ext cx="198000" cy="1980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Oval 41">
              <a:extLst>
                <a:ext uri="{FF2B5EF4-FFF2-40B4-BE49-F238E27FC236}">
                  <a16:creationId xmlns:a16="http://schemas.microsoft.com/office/drawing/2014/main" id="{EB91209E-F19F-472B-ACA7-7689F0D8CE35}"/>
                </a:ext>
              </a:extLst>
            </p:cNvPr>
            <p:cNvSpPr/>
            <p:nvPr/>
          </p:nvSpPr>
          <p:spPr>
            <a:xfrm>
              <a:off x="6168042" y="1256527"/>
              <a:ext cx="198000" cy="198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Oval 42">
              <a:extLst>
                <a:ext uri="{FF2B5EF4-FFF2-40B4-BE49-F238E27FC236}">
                  <a16:creationId xmlns:a16="http://schemas.microsoft.com/office/drawing/2014/main" id="{69E9A1C9-D8F0-4E42-A34C-57B381A7F35C}"/>
                </a:ext>
              </a:extLst>
            </p:cNvPr>
            <p:cNvSpPr/>
            <p:nvPr/>
          </p:nvSpPr>
          <p:spPr>
            <a:xfrm>
              <a:off x="6461758" y="1256527"/>
              <a:ext cx="198000" cy="198000"/>
            </a:xfrm>
            <a:prstGeom prst="ellipse">
              <a:avLst/>
            </a:prstGeom>
            <a:solidFill>
              <a:srgbClr val="DAA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Oval 43">
              <a:extLst>
                <a:ext uri="{FF2B5EF4-FFF2-40B4-BE49-F238E27FC236}">
                  <a16:creationId xmlns:a16="http://schemas.microsoft.com/office/drawing/2014/main" id="{5BFCEE4C-88FE-4251-A33F-269DF8254E53}"/>
                </a:ext>
              </a:extLst>
            </p:cNvPr>
            <p:cNvSpPr/>
            <p:nvPr/>
          </p:nvSpPr>
          <p:spPr>
            <a:xfrm>
              <a:off x="6755474" y="1256527"/>
              <a:ext cx="198000" cy="198000"/>
            </a:xfrm>
            <a:prstGeom prst="ellipse">
              <a:avLst/>
            </a:prstGeom>
            <a:solidFill>
              <a:srgbClr val="A85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51" name="Rectangle 50">
            <a:extLst>
              <a:ext uri="{FF2B5EF4-FFF2-40B4-BE49-F238E27FC236}">
                <a16:creationId xmlns:a16="http://schemas.microsoft.com/office/drawing/2014/main" id="{71152F05-6EF9-4870-93C6-618846A4D30D}"/>
              </a:ext>
            </a:extLst>
          </p:cNvPr>
          <p:cNvSpPr/>
          <p:nvPr/>
        </p:nvSpPr>
        <p:spPr>
          <a:xfrm>
            <a:off x="-138223" y="-170121"/>
            <a:ext cx="281636" cy="719824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5" name="Slide Number Placeholder 4">
            <a:extLst>
              <a:ext uri="{FF2B5EF4-FFF2-40B4-BE49-F238E27FC236}">
                <a16:creationId xmlns:a16="http://schemas.microsoft.com/office/drawing/2014/main" id="{2AFC704C-DC8D-4244-AF36-A14BF864B45A}"/>
              </a:ext>
            </a:extLst>
          </p:cNvPr>
          <p:cNvSpPr>
            <a:spLocks noGrp="1"/>
          </p:cNvSpPr>
          <p:nvPr>
            <p:ph type="sldNum" sz="quarter" idx="12"/>
          </p:nvPr>
        </p:nvSpPr>
        <p:spPr>
          <a:xfrm>
            <a:off x="8610599" y="6356350"/>
            <a:ext cx="3419919" cy="365125"/>
          </a:xfrm>
        </p:spPr>
        <p:txBody>
          <a:bodyPr/>
          <a:lstStyle/>
          <a:p>
            <a:fld id="{E3D5D36F-F5C7-4E9E-99C8-8D3E5EAC0856}" type="slidenum">
              <a:rPr lang="en-GB" smtClean="0"/>
              <a:t>11</a:t>
            </a:fld>
            <a:endParaRPr lang="en-GB"/>
          </a:p>
        </p:txBody>
      </p:sp>
      <p:sp>
        <p:nvSpPr>
          <p:cNvPr id="17" name="TextBox 16">
            <a:extLst>
              <a:ext uri="{FF2B5EF4-FFF2-40B4-BE49-F238E27FC236}">
                <a16:creationId xmlns:a16="http://schemas.microsoft.com/office/drawing/2014/main" id="{6122685A-4DA8-44CF-96E1-6908D3214F8D}"/>
              </a:ext>
            </a:extLst>
          </p:cNvPr>
          <p:cNvSpPr txBox="1"/>
          <p:nvPr/>
        </p:nvSpPr>
        <p:spPr>
          <a:xfrm>
            <a:off x="282410" y="3212475"/>
            <a:ext cx="3492422" cy="14277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dirty="0">
                <a:latin typeface="Tw Cen MT" panose="020B0602020104020603" pitchFamily="34" charset="0"/>
              </a:rPr>
              <a:t>Before we deep dive, here is an </a:t>
            </a:r>
            <a:r>
              <a:rPr lang="en-GB" sz="2000" dirty="0" err="1">
                <a:latin typeface="Tw Cen MT" panose="020B0602020104020603" pitchFamily="34" charset="0"/>
              </a:rPr>
              <a:t>AutoGluon</a:t>
            </a:r>
            <a:r>
              <a:rPr lang="en-GB" sz="2000" dirty="0">
                <a:latin typeface="Tw Cen MT" panose="020B0602020104020603" pitchFamily="34" charset="0"/>
              </a:rPr>
              <a:t> </a:t>
            </a:r>
            <a:r>
              <a:rPr lang="en-GB" sz="2000" dirty="0" err="1">
                <a:latin typeface="Tw Cen MT" panose="020B0602020104020603" pitchFamily="34" charset="0"/>
                <a:hlinkClick r:id="rId5"/>
              </a:rPr>
              <a:t>Cheatsheet</a:t>
            </a:r>
            <a:r>
              <a:rPr lang="en-GB" sz="2000" dirty="0">
                <a:latin typeface="Tw Cen MT" panose="020B0602020104020603" pitchFamily="34" charset="0"/>
              </a:rPr>
              <a:t> to get us started with.</a:t>
            </a:r>
          </a:p>
        </p:txBody>
      </p:sp>
      <p:pic>
        <p:nvPicPr>
          <p:cNvPr id="18" name="Picture 2" descr="AutoGluon Documentation">
            <a:extLst>
              <a:ext uri="{FF2B5EF4-FFF2-40B4-BE49-F238E27FC236}">
                <a16:creationId xmlns:a16="http://schemas.microsoft.com/office/drawing/2014/main" id="{4B1F5ED7-B9A2-4F2E-879E-8F512AC893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65020" y="136525"/>
            <a:ext cx="1692519" cy="41192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Image">
            <a:extLst>
              <a:ext uri="{FF2B5EF4-FFF2-40B4-BE49-F238E27FC236}">
                <a16:creationId xmlns:a16="http://schemas.microsoft.com/office/drawing/2014/main" id="{6141504C-8511-47B1-B65A-CCA2390D0B9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9892" y="171300"/>
            <a:ext cx="506532" cy="506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159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1B106C-6D5A-40FB-A6CA-35B05AEEBE0A}"/>
              </a:ext>
            </a:extLst>
          </p:cNvPr>
          <p:cNvSpPr txBox="1"/>
          <p:nvPr/>
        </p:nvSpPr>
        <p:spPr>
          <a:xfrm>
            <a:off x="4543557" y="216886"/>
            <a:ext cx="3142210" cy="707886"/>
          </a:xfrm>
          <a:prstGeom prst="rect">
            <a:avLst/>
          </a:prstGeom>
          <a:noFill/>
        </p:spPr>
        <p:txBody>
          <a:bodyPr wrap="square" rtlCol="0">
            <a:spAutoFit/>
          </a:bodyPr>
          <a:lstStyle/>
          <a:p>
            <a:pPr algn="ctr"/>
            <a:r>
              <a:rPr lang="en-GB" sz="4000" spc="600" dirty="0">
                <a:solidFill>
                  <a:schemeClr val="tx1">
                    <a:lumMod val="65000"/>
                    <a:lumOff val="35000"/>
                  </a:schemeClr>
                </a:solidFill>
                <a:latin typeface="Tw Cen MT" panose="020B0602020104020603" pitchFamily="34" charset="0"/>
              </a:rPr>
              <a:t>THEN</a:t>
            </a:r>
          </a:p>
        </p:txBody>
      </p:sp>
      <p:grpSp>
        <p:nvGrpSpPr>
          <p:cNvPr id="35" name="Group 34">
            <a:extLst>
              <a:ext uri="{FF2B5EF4-FFF2-40B4-BE49-F238E27FC236}">
                <a16:creationId xmlns:a16="http://schemas.microsoft.com/office/drawing/2014/main" id="{FE64B482-AAF2-4B01-BF64-724C81276AB1}"/>
              </a:ext>
            </a:extLst>
          </p:cNvPr>
          <p:cNvGrpSpPr/>
          <p:nvPr/>
        </p:nvGrpSpPr>
        <p:grpSpPr>
          <a:xfrm>
            <a:off x="4822136" y="887448"/>
            <a:ext cx="2547728" cy="198000"/>
            <a:chOff x="4405746" y="1256527"/>
            <a:chExt cx="2547728" cy="198000"/>
          </a:xfrm>
        </p:grpSpPr>
        <p:sp>
          <p:nvSpPr>
            <p:cNvPr id="36" name="Oval 35">
              <a:extLst>
                <a:ext uri="{FF2B5EF4-FFF2-40B4-BE49-F238E27FC236}">
                  <a16:creationId xmlns:a16="http://schemas.microsoft.com/office/drawing/2014/main" id="{1AAB09DC-D68B-4B69-8370-9574EE46D220}"/>
                </a:ext>
              </a:extLst>
            </p:cNvPr>
            <p:cNvSpPr/>
            <p:nvPr/>
          </p:nvSpPr>
          <p:spPr>
            <a:xfrm>
              <a:off x="4405746" y="1256527"/>
              <a:ext cx="198000" cy="198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Oval 36">
              <a:extLst>
                <a:ext uri="{FF2B5EF4-FFF2-40B4-BE49-F238E27FC236}">
                  <a16:creationId xmlns:a16="http://schemas.microsoft.com/office/drawing/2014/main" id="{5FC302C3-7AFD-4682-9A2E-EDD78DEF21CB}"/>
                </a:ext>
              </a:extLst>
            </p:cNvPr>
            <p:cNvSpPr/>
            <p:nvPr/>
          </p:nvSpPr>
          <p:spPr>
            <a:xfrm>
              <a:off x="4699462" y="1256527"/>
              <a:ext cx="198000" cy="198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Oval 37">
              <a:extLst>
                <a:ext uri="{FF2B5EF4-FFF2-40B4-BE49-F238E27FC236}">
                  <a16:creationId xmlns:a16="http://schemas.microsoft.com/office/drawing/2014/main" id="{44104FE4-A881-424B-8E1D-491AFE8FA96A}"/>
                </a:ext>
              </a:extLst>
            </p:cNvPr>
            <p:cNvSpPr/>
            <p:nvPr/>
          </p:nvSpPr>
          <p:spPr>
            <a:xfrm>
              <a:off x="4993178" y="1256527"/>
              <a:ext cx="198000" cy="198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Oval 38">
              <a:extLst>
                <a:ext uri="{FF2B5EF4-FFF2-40B4-BE49-F238E27FC236}">
                  <a16:creationId xmlns:a16="http://schemas.microsoft.com/office/drawing/2014/main" id="{A8173D9D-D0E3-4782-A20C-EB224FA1E47E}"/>
                </a:ext>
              </a:extLst>
            </p:cNvPr>
            <p:cNvSpPr/>
            <p:nvPr/>
          </p:nvSpPr>
          <p:spPr>
            <a:xfrm>
              <a:off x="5286894" y="1256527"/>
              <a:ext cx="198000" cy="1980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Oval 39">
              <a:extLst>
                <a:ext uri="{FF2B5EF4-FFF2-40B4-BE49-F238E27FC236}">
                  <a16:creationId xmlns:a16="http://schemas.microsoft.com/office/drawing/2014/main" id="{FD2564C8-33F5-4F9D-8DCF-D750FF9662D9}"/>
                </a:ext>
              </a:extLst>
            </p:cNvPr>
            <p:cNvSpPr/>
            <p:nvPr/>
          </p:nvSpPr>
          <p:spPr>
            <a:xfrm>
              <a:off x="5580610" y="1256527"/>
              <a:ext cx="198000" cy="19800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Oval 40">
              <a:extLst>
                <a:ext uri="{FF2B5EF4-FFF2-40B4-BE49-F238E27FC236}">
                  <a16:creationId xmlns:a16="http://schemas.microsoft.com/office/drawing/2014/main" id="{60533B79-226D-4F92-A77F-014349F1DC97}"/>
                </a:ext>
              </a:extLst>
            </p:cNvPr>
            <p:cNvSpPr/>
            <p:nvPr/>
          </p:nvSpPr>
          <p:spPr>
            <a:xfrm>
              <a:off x="5874326" y="1256527"/>
              <a:ext cx="198000" cy="1980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Oval 41">
              <a:extLst>
                <a:ext uri="{FF2B5EF4-FFF2-40B4-BE49-F238E27FC236}">
                  <a16:creationId xmlns:a16="http://schemas.microsoft.com/office/drawing/2014/main" id="{EB91209E-F19F-472B-ACA7-7689F0D8CE35}"/>
                </a:ext>
              </a:extLst>
            </p:cNvPr>
            <p:cNvSpPr/>
            <p:nvPr/>
          </p:nvSpPr>
          <p:spPr>
            <a:xfrm>
              <a:off x="6168042" y="1256527"/>
              <a:ext cx="198000" cy="198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Oval 42">
              <a:extLst>
                <a:ext uri="{FF2B5EF4-FFF2-40B4-BE49-F238E27FC236}">
                  <a16:creationId xmlns:a16="http://schemas.microsoft.com/office/drawing/2014/main" id="{69E9A1C9-D8F0-4E42-A34C-57B381A7F35C}"/>
                </a:ext>
              </a:extLst>
            </p:cNvPr>
            <p:cNvSpPr/>
            <p:nvPr/>
          </p:nvSpPr>
          <p:spPr>
            <a:xfrm>
              <a:off x="6461758" y="1256527"/>
              <a:ext cx="198000" cy="198000"/>
            </a:xfrm>
            <a:prstGeom prst="ellipse">
              <a:avLst/>
            </a:prstGeom>
            <a:solidFill>
              <a:srgbClr val="DAA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Oval 43">
              <a:extLst>
                <a:ext uri="{FF2B5EF4-FFF2-40B4-BE49-F238E27FC236}">
                  <a16:creationId xmlns:a16="http://schemas.microsoft.com/office/drawing/2014/main" id="{5BFCEE4C-88FE-4251-A33F-269DF8254E53}"/>
                </a:ext>
              </a:extLst>
            </p:cNvPr>
            <p:cNvSpPr/>
            <p:nvPr/>
          </p:nvSpPr>
          <p:spPr>
            <a:xfrm>
              <a:off x="6755474" y="1256527"/>
              <a:ext cx="198000" cy="198000"/>
            </a:xfrm>
            <a:prstGeom prst="ellipse">
              <a:avLst/>
            </a:prstGeom>
            <a:solidFill>
              <a:srgbClr val="A85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51" name="Rectangle 50">
            <a:extLst>
              <a:ext uri="{FF2B5EF4-FFF2-40B4-BE49-F238E27FC236}">
                <a16:creationId xmlns:a16="http://schemas.microsoft.com/office/drawing/2014/main" id="{C577CDEF-1F43-4EEA-995B-E8F0AA94E981}"/>
              </a:ext>
            </a:extLst>
          </p:cNvPr>
          <p:cNvSpPr/>
          <p:nvPr/>
        </p:nvSpPr>
        <p:spPr>
          <a:xfrm>
            <a:off x="-138223" y="-170121"/>
            <a:ext cx="281636" cy="719824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5" name="Slide Number Placeholder 4">
            <a:extLst>
              <a:ext uri="{FF2B5EF4-FFF2-40B4-BE49-F238E27FC236}">
                <a16:creationId xmlns:a16="http://schemas.microsoft.com/office/drawing/2014/main" id="{21414ADE-9349-40D3-93D4-59861106A5E6}"/>
              </a:ext>
            </a:extLst>
          </p:cNvPr>
          <p:cNvSpPr>
            <a:spLocks noGrp="1"/>
          </p:cNvSpPr>
          <p:nvPr>
            <p:ph type="sldNum" sz="quarter" idx="12"/>
          </p:nvPr>
        </p:nvSpPr>
        <p:spPr>
          <a:xfrm>
            <a:off x="8610599" y="6356350"/>
            <a:ext cx="3419919" cy="365125"/>
          </a:xfrm>
        </p:spPr>
        <p:txBody>
          <a:bodyPr/>
          <a:lstStyle/>
          <a:p>
            <a:fld id="{E3D5D36F-F5C7-4E9E-99C8-8D3E5EAC0856}" type="slidenum">
              <a:rPr lang="en-GB" smtClean="0"/>
              <a:t>12</a:t>
            </a:fld>
            <a:endParaRPr lang="en-GB"/>
          </a:p>
        </p:txBody>
      </p:sp>
      <p:sp>
        <p:nvSpPr>
          <p:cNvPr id="20" name="TextBox 19">
            <a:extLst>
              <a:ext uri="{FF2B5EF4-FFF2-40B4-BE49-F238E27FC236}">
                <a16:creationId xmlns:a16="http://schemas.microsoft.com/office/drawing/2014/main" id="{0D52ABB6-8E89-4F2A-8D4E-541333BB08C5}"/>
              </a:ext>
            </a:extLst>
          </p:cNvPr>
          <p:cNvSpPr txBox="1"/>
          <p:nvPr/>
        </p:nvSpPr>
        <p:spPr>
          <a:xfrm>
            <a:off x="366525" y="1224496"/>
            <a:ext cx="7716536" cy="28127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dirty="0">
                <a:latin typeface="Tw Cen MT" panose="020B0602020104020603" pitchFamily="34" charset="0"/>
              </a:rPr>
              <a:t>Let’s have a quick deep dive.</a:t>
            </a:r>
          </a:p>
          <a:p>
            <a:pPr marL="285750" indent="-285750">
              <a:lnSpc>
                <a:spcPct val="150000"/>
              </a:lnSpc>
              <a:buFont typeface="Arial" panose="020B0604020202020204" pitchFamily="34" charset="0"/>
              <a:buChar char="•"/>
            </a:pPr>
            <a:r>
              <a:rPr lang="en-GB" sz="2000" dirty="0">
                <a:latin typeface="Tw Cen MT" panose="020B0602020104020603" pitchFamily="34" charset="0"/>
              </a:rPr>
              <a:t>AWS – Sagemaker Notebook</a:t>
            </a:r>
          </a:p>
          <a:p>
            <a:pPr marL="285750" indent="-285750">
              <a:lnSpc>
                <a:spcPct val="150000"/>
              </a:lnSpc>
              <a:buFont typeface="Arial" panose="020B0604020202020204" pitchFamily="34" charset="0"/>
              <a:buChar char="•"/>
            </a:pPr>
            <a:r>
              <a:rPr lang="en-GB" sz="2000" dirty="0">
                <a:latin typeface="Tw Cen MT" panose="020B0602020104020603" pitchFamily="34" charset="0"/>
              </a:rPr>
              <a:t>You can certainly use your preferred cloud or machine. But a caveat for Windows users, there is currently only Tabular Prediction capability.</a:t>
            </a:r>
          </a:p>
          <a:p>
            <a:pPr marL="285750" indent="-285750">
              <a:lnSpc>
                <a:spcPct val="150000"/>
              </a:lnSpc>
              <a:buFont typeface="Arial" panose="020B0604020202020204" pitchFamily="34" charset="0"/>
              <a:buChar char="•"/>
            </a:pPr>
            <a:r>
              <a:rPr lang="en-GB" sz="2000" dirty="0">
                <a:latin typeface="Tw Cen MT" panose="020B0602020104020603" pitchFamily="34" charset="0"/>
                <a:hlinkClick r:id="rId2"/>
              </a:rPr>
              <a:t>https://github.com/awslabs/autogluon/blob/master/examples</a:t>
            </a:r>
            <a:endParaRPr lang="en-GB" sz="2000" dirty="0">
              <a:latin typeface="Tw Cen MT" panose="020B0602020104020603" pitchFamily="34" charset="0"/>
            </a:endParaRPr>
          </a:p>
          <a:p>
            <a:pPr marL="285750" indent="-285750">
              <a:lnSpc>
                <a:spcPct val="150000"/>
              </a:lnSpc>
              <a:buFont typeface="Arial" panose="020B0604020202020204" pitchFamily="34" charset="0"/>
              <a:buChar char="•"/>
            </a:pPr>
            <a:endParaRPr lang="en-GB" sz="2000" dirty="0">
              <a:latin typeface="Tw Cen MT" panose="020B0602020104020603" pitchFamily="34" charset="0"/>
            </a:endParaRPr>
          </a:p>
        </p:txBody>
      </p:sp>
      <p:pic>
        <p:nvPicPr>
          <p:cNvPr id="18" name="Picture 2" descr="AutoGluon Documentation">
            <a:extLst>
              <a:ext uri="{FF2B5EF4-FFF2-40B4-BE49-F238E27FC236}">
                <a16:creationId xmlns:a16="http://schemas.microsoft.com/office/drawing/2014/main" id="{2FB4F790-2A7E-461A-81EF-8B191D8505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5020" y="136525"/>
            <a:ext cx="1692519" cy="41192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Image">
            <a:extLst>
              <a:ext uri="{FF2B5EF4-FFF2-40B4-BE49-F238E27FC236}">
                <a16:creationId xmlns:a16="http://schemas.microsoft.com/office/drawing/2014/main" id="{3FAC7CC6-7947-4643-B213-20A8CE5B5C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892" y="171300"/>
            <a:ext cx="506532" cy="506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847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1B106C-6D5A-40FB-A6CA-35B05AEEBE0A}"/>
              </a:ext>
            </a:extLst>
          </p:cNvPr>
          <p:cNvSpPr txBox="1"/>
          <p:nvPr/>
        </p:nvSpPr>
        <p:spPr>
          <a:xfrm>
            <a:off x="4524895" y="211712"/>
            <a:ext cx="3142210" cy="707886"/>
          </a:xfrm>
          <a:prstGeom prst="rect">
            <a:avLst/>
          </a:prstGeom>
          <a:noFill/>
        </p:spPr>
        <p:txBody>
          <a:bodyPr wrap="square" rtlCol="0">
            <a:spAutoFit/>
          </a:bodyPr>
          <a:lstStyle/>
          <a:p>
            <a:pPr algn="ctr"/>
            <a:r>
              <a:rPr lang="en-GB" sz="4000" spc="600" dirty="0">
                <a:solidFill>
                  <a:schemeClr val="tx1">
                    <a:lumMod val="65000"/>
                    <a:lumOff val="35000"/>
                  </a:schemeClr>
                </a:solidFill>
                <a:latin typeface="Tw Cen MT" panose="020B0602020104020603" pitchFamily="34" charset="0"/>
              </a:rPr>
              <a:t>ASK</a:t>
            </a:r>
          </a:p>
        </p:txBody>
      </p:sp>
      <p:grpSp>
        <p:nvGrpSpPr>
          <p:cNvPr id="35" name="Group 34">
            <a:extLst>
              <a:ext uri="{FF2B5EF4-FFF2-40B4-BE49-F238E27FC236}">
                <a16:creationId xmlns:a16="http://schemas.microsoft.com/office/drawing/2014/main" id="{FE64B482-AAF2-4B01-BF64-724C81276AB1}"/>
              </a:ext>
            </a:extLst>
          </p:cNvPr>
          <p:cNvGrpSpPr/>
          <p:nvPr/>
        </p:nvGrpSpPr>
        <p:grpSpPr>
          <a:xfrm>
            <a:off x="4822136" y="887451"/>
            <a:ext cx="2547728" cy="198000"/>
            <a:chOff x="4405746" y="1256527"/>
            <a:chExt cx="2547728" cy="198000"/>
          </a:xfrm>
        </p:grpSpPr>
        <p:sp>
          <p:nvSpPr>
            <p:cNvPr id="36" name="Oval 35">
              <a:extLst>
                <a:ext uri="{FF2B5EF4-FFF2-40B4-BE49-F238E27FC236}">
                  <a16:creationId xmlns:a16="http://schemas.microsoft.com/office/drawing/2014/main" id="{1AAB09DC-D68B-4B69-8370-9574EE46D220}"/>
                </a:ext>
              </a:extLst>
            </p:cNvPr>
            <p:cNvSpPr/>
            <p:nvPr/>
          </p:nvSpPr>
          <p:spPr>
            <a:xfrm>
              <a:off x="4405746" y="1256527"/>
              <a:ext cx="198000" cy="198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Oval 36">
              <a:extLst>
                <a:ext uri="{FF2B5EF4-FFF2-40B4-BE49-F238E27FC236}">
                  <a16:creationId xmlns:a16="http://schemas.microsoft.com/office/drawing/2014/main" id="{5FC302C3-7AFD-4682-9A2E-EDD78DEF21CB}"/>
                </a:ext>
              </a:extLst>
            </p:cNvPr>
            <p:cNvSpPr/>
            <p:nvPr/>
          </p:nvSpPr>
          <p:spPr>
            <a:xfrm>
              <a:off x="4699462" y="1256527"/>
              <a:ext cx="198000" cy="198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Oval 37">
              <a:extLst>
                <a:ext uri="{FF2B5EF4-FFF2-40B4-BE49-F238E27FC236}">
                  <a16:creationId xmlns:a16="http://schemas.microsoft.com/office/drawing/2014/main" id="{44104FE4-A881-424B-8E1D-491AFE8FA96A}"/>
                </a:ext>
              </a:extLst>
            </p:cNvPr>
            <p:cNvSpPr/>
            <p:nvPr/>
          </p:nvSpPr>
          <p:spPr>
            <a:xfrm>
              <a:off x="4993178" y="1256527"/>
              <a:ext cx="198000" cy="198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Oval 38">
              <a:extLst>
                <a:ext uri="{FF2B5EF4-FFF2-40B4-BE49-F238E27FC236}">
                  <a16:creationId xmlns:a16="http://schemas.microsoft.com/office/drawing/2014/main" id="{A8173D9D-D0E3-4782-A20C-EB224FA1E47E}"/>
                </a:ext>
              </a:extLst>
            </p:cNvPr>
            <p:cNvSpPr/>
            <p:nvPr/>
          </p:nvSpPr>
          <p:spPr>
            <a:xfrm>
              <a:off x="5286894" y="1256527"/>
              <a:ext cx="198000" cy="1980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Oval 39">
              <a:extLst>
                <a:ext uri="{FF2B5EF4-FFF2-40B4-BE49-F238E27FC236}">
                  <a16:creationId xmlns:a16="http://schemas.microsoft.com/office/drawing/2014/main" id="{FD2564C8-33F5-4F9D-8DCF-D750FF9662D9}"/>
                </a:ext>
              </a:extLst>
            </p:cNvPr>
            <p:cNvSpPr/>
            <p:nvPr/>
          </p:nvSpPr>
          <p:spPr>
            <a:xfrm>
              <a:off x="5580610" y="1256527"/>
              <a:ext cx="198000" cy="19800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Oval 40">
              <a:extLst>
                <a:ext uri="{FF2B5EF4-FFF2-40B4-BE49-F238E27FC236}">
                  <a16:creationId xmlns:a16="http://schemas.microsoft.com/office/drawing/2014/main" id="{60533B79-226D-4F92-A77F-014349F1DC97}"/>
                </a:ext>
              </a:extLst>
            </p:cNvPr>
            <p:cNvSpPr/>
            <p:nvPr/>
          </p:nvSpPr>
          <p:spPr>
            <a:xfrm>
              <a:off x="5874326" y="1256527"/>
              <a:ext cx="198000" cy="1980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Oval 41">
              <a:extLst>
                <a:ext uri="{FF2B5EF4-FFF2-40B4-BE49-F238E27FC236}">
                  <a16:creationId xmlns:a16="http://schemas.microsoft.com/office/drawing/2014/main" id="{EB91209E-F19F-472B-ACA7-7689F0D8CE35}"/>
                </a:ext>
              </a:extLst>
            </p:cNvPr>
            <p:cNvSpPr/>
            <p:nvPr/>
          </p:nvSpPr>
          <p:spPr>
            <a:xfrm>
              <a:off x="6168042" y="1256527"/>
              <a:ext cx="198000" cy="198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Oval 42">
              <a:extLst>
                <a:ext uri="{FF2B5EF4-FFF2-40B4-BE49-F238E27FC236}">
                  <a16:creationId xmlns:a16="http://schemas.microsoft.com/office/drawing/2014/main" id="{69E9A1C9-D8F0-4E42-A34C-57B381A7F35C}"/>
                </a:ext>
              </a:extLst>
            </p:cNvPr>
            <p:cNvSpPr/>
            <p:nvPr/>
          </p:nvSpPr>
          <p:spPr>
            <a:xfrm>
              <a:off x="6461758" y="1256527"/>
              <a:ext cx="198000" cy="198000"/>
            </a:xfrm>
            <a:prstGeom prst="ellipse">
              <a:avLst/>
            </a:prstGeom>
            <a:solidFill>
              <a:srgbClr val="DAA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Oval 43">
              <a:extLst>
                <a:ext uri="{FF2B5EF4-FFF2-40B4-BE49-F238E27FC236}">
                  <a16:creationId xmlns:a16="http://schemas.microsoft.com/office/drawing/2014/main" id="{5BFCEE4C-88FE-4251-A33F-269DF8254E53}"/>
                </a:ext>
              </a:extLst>
            </p:cNvPr>
            <p:cNvSpPr/>
            <p:nvPr/>
          </p:nvSpPr>
          <p:spPr>
            <a:xfrm>
              <a:off x="6755474" y="1256527"/>
              <a:ext cx="198000" cy="198000"/>
            </a:xfrm>
            <a:prstGeom prst="ellipse">
              <a:avLst/>
            </a:prstGeom>
            <a:solidFill>
              <a:srgbClr val="A85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51" name="Rectangle 50">
            <a:extLst>
              <a:ext uri="{FF2B5EF4-FFF2-40B4-BE49-F238E27FC236}">
                <a16:creationId xmlns:a16="http://schemas.microsoft.com/office/drawing/2014/main" id="{0A43CB74-DA3D-4CB8-8D4C-FEBE11AD1C3E}"/>
              </a:ext>
            </a:extLst>
          </p:cNvPr>
          <p:cNvSpPr/>
          <p:nvPr/>
        </p:nvSpPr>
        <p:spPr>
          <a:xfrm>
            <a:off x="-138223" y="-170121"/>
            <a:ext cx="281636" cy="7198242"/>
          </a:xfrm>
          <a:prstGeom prst="rect">
            <a:avLst/>
          </a:prstGeom>
          <a:solidFill>
            <a:srgbClr val="A8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 name="Slide Number Placeholder 2">
            <a:extLst>
              <a:ext uri="{FF2B5EF4-FFF2-40B4-BE49-F238E27FC236}">
                <a16:creationId xmlns:a16="http://schemas.microsoft.com/office/drawing/2014/main" id="{3794BF4E-D588-4B58-8734-875921913493}"/>
              </a:ext>
            </a:extLst>
          </p:cNvPr>
          <p:cNvSpPr>
            <a:spLocks noGrp="1"/>
          </p:cNvSpPr>
          <p:nvPr>
            <p:ph type="sldNum" sz="quarter" idx="12"/>
          </p:nvPr>
        </p:nvSpPr>
        <p:spPr>
          <a:xfrm>
            <a:off x="8610599" y="6356350"/>
            <a:ext cx="3419919" cy="365125"/>
          </a:xfrm>
        </p:spPr>
        <p:txBody>
          <a:bodyPr/>
          <a:lstStyle/>
          <a:p>
            <a:fld id="{E3D5D36F-F5C7-4E9E-99C8-8D3E5EAC0856}" type="slidenum">
              <a:rPr lang="en-GB" smtClean="0"/>
              <a:t>13</a:t>
            </a:fld>
            <a:endParaRPr lang="en-GB"/>
          </a:p>
        </p:txBody>
      </p:sp>
      <p:pic>
        <p:nvPicPr>
          <p:cNvPr id="20" name="Picture 6" descr="Q&amp;amp;a - Free education icons">
            <a:extLst>
              <a:ext uri="{FF2B5EF4-FFF2-40B4-BE49-F238E27FC236}">
                <a16:creationId xmlns:a16="http://schemas.microsoft.com/office/drawing/2014/main" id="{D1087EBA-C972-4DF7-B54F-603BCD08C6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429140"/>
            <a:ext cx="48768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AutoGluon Documentation">
            <a:extLst>
              <a:ext uri="{FF2B5EF4-FFF2-40B4-BE49-F238E27FC236}">
                <a16:creationId xmlns:a16="http://schemas.microsoft.com/office/drawing/2014/main" id="{BC7474D5-9CD0-4778-B43A-CC423971D0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5020" y="136525"/>
            <a:ext cx="1692519" cy="41192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Image">
            <a:extLst>
              <a:ext uri="{FF2B5EF4-FFF2-40B4-BE49-F238E27FC236}">
                <a16:creationId xmlns:a16="http://schemas.microsoft.com/office/drawing/2014/main" id="{7B80FC15-C9E2-4054-9C5A-CF8748533C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892" y="171300"/>
            <a:ext cx="506532" cy="506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575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1B106C-6D5A-40FB-A6CA-35B05AEEBE0A}"/>
              </a:ext>
            </a:extLst>
          </p:cNvPr>
          <p:cNvSpPr txBox="1"/>
          <p:nvPr/>
        </p:nvSpPr>
        <p:spPr>
          <a:xfrm>
            <a:off x="2747173" y="1356771"/>
            <a:ext cx="6499654" cy="1323439"/>
          </a:xfrm>
          <a:prstGeom prst="rect">
            <a:avLst/>
          </a:prstGeom>
          <a:noFill/>
        </p:spPr>
        <p:txBody>
          <a:bodyPr wrap="square" rtlCol="0">
            <a:spAutoFit/>
          </a:bodyPr>
          <a:lstStyle/>
          <a:p>
            <a:pPr algn="ctr"/>
            <a:r>
              <a:rPr lang="en-GB" sz="4000" spc="600" dirty="0">
                <a:solidFill>
                  <a:schemeClr val="tx1">
                    <a:lumMod val="65000"/>
                    <a:lumOff val="35000"/>
                  </a:schemeClr>
                </a:solidFill>
                <a:latin typeface="Tw Cen MT" panose="020B0602020104020603" pitchFamily="34" charset="0"/>
              </a:rPr>
              <a:t>THANK YOU FOR LISTENING</a:t>
            </a:r>
          </a:p>
        </p:txBody>
      </p:sp>
      <p:grpSp>
        <p:nvGrpSpPr>
          <p:cNvPr id="35" name="Group 34">
            <a:extLst>
              <a:ext uri="{FF2B5EF4-FFF2-40B4-BE49-F238E27FC236}">
                <a16:creationId xmlns:a16="http://schemas.microsoft.com/office/drawing/2014/main" id="{FE64B482-AAF2-4B01-BF64-724C81276AB1}"/>
              </a:ext>
            </a:extLst>
          </p:cNvPr>
          <p:cNvGrpSpPr/>
          <p:nvPr/>
        </p:nvGrpSpPr>
        <p:grpSpPr>
          <a:xfrm>
            <a:off x="4822136" y="887451"/>
            <a:ext cx="2547728" cy="198000"/>
            <a:chOff x="4405746" y="1256527"/>
            <a:chExt cx="2547728" cy="198000"/>
          </a:xfrm>
        </p:grpSpPr>
        <p:sp>
          <p:nvSpPr>
            <p:cNvPr id="36" name="Oval 35">
              <a:extLst>
                <a:ext uri="{FF2B5EF4-FFF2-40B4-BE49-F238E27FC236}">
                  <a16:creationId xmlns:a16="http://schemas.microsoft.com/office/drawing/2014/main" id="{1AAB09DC-D68B-4B69-8370-9574EE46D220}"/>
                </a:ext>
              </a:extLst>
            </p:cNvPr>
            <p:cNvSpPr/>
            <p:nvPr/>
          </p:nvSpPr>
          <p:spPr>
            <a:xfrm>
              <a:off x="4405746" y="1256527"/>
              <a:ext cx="198000" cy="198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Oval 36">
              <a:extLst>
                <a:ext uri="{FF2B5EF4-FFF2-40B4-BE49-F238E27FC236}">
                  <a16:creationId xmlns:a16="http://schemas.microsoft.com/office/drawing/2014/main" id="{5FC302C3-7AFD-4682-9A2E-EDD78DEF21CB}"/>
                </a:ext>
              </a:extLst>
            </p:cNvPr>
            <p:cNvSpPr/>
            <p:nvPr/>
          </p:nvSpPr>
          <p:spPr>
            <a:xfrm>
              <a:off x="4699462" y="1256527"/>
              <a:ext cx="198000" cy="198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Oval 37">
              <a:extLst>
                <a:ext uri="{FF2B5EF4-FFF2-40B4-BE49-F238E27FC236}">
                  <a16:creationId xmlns:a16="http://schemas.microsoft.com/office/drawing/2014/main" id="{44104FE4-A881-424B-8E1D-491AFE8FA96A}"/>
                </a:ext>
              </a:extLst>
            </p:cNvPr>
            <p:cNvSpPr/>
            <p:nvPr/>
          </p:nvSpPr>
          <p:spPr>
            <a:xfrm>
              <a:off x="4993178" y="1256527"/>
              <a:ext cx="198000" cy="198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Oval 38">
              <a:extLst>
                <a:ext uri="{FF2B5EF4-FFF2-40B4-BE49-F238E27FC236}">
                  <a16:creationId xmlns:a16="http://schemas.microsoft.com/office/drawing/2014/main" id="{A8173D9D-D0E3-4782-A20C-EB224FA1E47E}"/>
                </a:ext>
              </a:extLst>
            </p:cNvPr>
            <p:cNvSpPr/>
            <p:nvPr/>
          </p:nvSpPr>
          <p:spPr>
            <a:xfrm>
              <a:off x="5286894" y="1256527"/>
              <a:ext cx="198000" cy="1980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Oval 39">
              <a:extLst>
                <a:ext uri="{FF2B5EF4-FFF2-40B4-BE49-F238E27FC236}">
                  <a16:creationId xmlns:a16="http://schemas.microsoft.com/office/drawing/2014/main" id="{FD2564C8-33F5-4F9D-8DCF-D750FF9662D9}"/>
                </a:ext>
              </a:extLst>
            </p:cNvPr>
            <p:cNvSpPr/>
            <p:nvPr/>
          </p:nvSpPr>
          <p:spPr>
            <a:xfrm>
              <a:off x="5580610" y="1256527"/>
              <a:ext cx="198000" cy="19800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Oval 40">
              <a:extLst>
                <a:ext uri="{FF2B5EF4-FFF2-40B4-BE49-F238E27FC236}">
                  <a16:creationId xmlns:a16="http://schemas.microsoft.com/office/drawing/2014/main" id="{60533B79-226D-4F92-A77F-014349F1DC97}"/>
                </a:ext>
              </a:extLst>
            </p:cNvPr>
            <p:cNvSpPr/>
            <p:nvPr/>
          </p:nvSpPr>
          <p:spPr>
            <a:xfrm>
              <a:off x="5874326" y="1256527"/>
              <a:ext cx="198000" cy="1980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Oval 41">
              <a:extLst>
                <a:ext uri="{FF2B5EF4-FFF2-40B4-BE49-F238E27FC236}">
                  <a16:creationId xmlns:a16="http://schemas.microsoft.com/office/drawing/2014/main" id="{EB91209E-F19F-472B-ACA7-7689F0D8CE35}"/>
                </a:ext>
              </a:extLst>
            </p:cNvPr>
            <p:cNvSpPr/>
            <p:nvPr/>
          </p:nvSpPr>
          <p:spPr>
            <a:xfrm>
              <a:off x="6168042" y="1256527"/>
              <a:ext cx="198000" cy="198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Oval 42">
              <a:extLst>
                <a:ext uri="{FF2B5EF4-FFF2-40B4-BE49-F238E27FC236}">
                  <a16:creationId xmlns:a16="http://schemas.microsoft.com/office/drawing/2014/main" id="{69E9A1C9-D8F0-4E42-A34C-57B381A7F35C}"/>
                </a:ext>
              </a:extLst>
            </p:cNvPr>
            <p:cNvSpPr/>
            <p:nvPr/>
          </p:nvSpPr>
          <p:spPr>
            <a:xfrm>
              <a:off x="6461758" y="1256527"/>
              <a:ext cx="198000" cy="198000"/>
            </a:xfrm>
            <a:prstGeom prst="ellipse">
              <a:avLst/>
            </a:prstGeom>
            <a:solidFill>
              <a:srgbClr val="DAA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Oval 43">
              <a:extLst>
                <a:ext uri="{FF2B5EF4-FFF2-40B4-BE49-F238E27FC236}">
                  <a16:creationId xmlns:a16="http://schemas.microsoft.com/office/drawing/2014/main" id="{5BFCEE4C-88FE-4251-A33F-269DF8254E53}"/>
                </a:ext>
              </a:extLst>
            </p:cNvPr>
            <p:cNvSpPr/>
            <p:nvPr/>
          </p:nvSpPr>
          <p:spPr>
            <a:xfrm>
              <a:off x="6755474" y="1256527"/>
              <a:ext cx="198000" cy="198000"/>
            </a:xfrm>
            <a:prstGeom prst="ellipse">
              <a:avLst/>
            </a:prstGeom>
            <a:solidFill>
              <a:srgbClr val="A85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51" name="Rectangle 50">
            <a:extLst>
              <a:ext uri="{FF2B5EF4-FFF2-40B4-BE49-F238E27FC236}">
                <a16:creationId xmlns:a16="http://schemas.microsoft.com/office/drawing/2014/main" id="{0A43CB74-DA3D-4CB8-8D4C-FEBE11AD1C3E}"/>
              </a:ext>
            </a:extLst>
          </p:cNvPr>
          <p:cNvSpPr/>
          <p:nvPr/>
        </p:nvSpPr>
        <p:spPr>
          <a:xfrm>
            <a:off x="-138223" y="-170121"/>
            <a:ext cx="281636" cy="7198242"/>
          </a:xfrm>
          <a:prstGeom prst="rect">
            <a:avLst/>
          </a:prstGeom>
          <a:solidFill>
            <a:srgbClr val="A8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 name="Slide Number Placeholder 2">
            <a:extLst>
              <a:ext uri="{FF2B5EF4-FFF2-40B4-BE49-F238E27FC236}">
                <a16:creationId xmlns:a16="http://schemas.microsoft.com/office/drawing/2014/main" id="{3794BF4E-D588-4B58-8734-875921913493}"/>
              </a:ext>
            </a:extLst>
          </p:cNvPr>
          <p:cNvSpPr>
            <a:spLocks noGrp="1"/>
          </p:cNvSpPr>
          <p:nvPr>
            <p:ph type="sldNum" sz="quarter" idx="12"/>
          </p:nvPr>
        </p:nvSpPr>
        <p:spPr>
          <a:xfrm>
            <a:off x="8610599" y="6356350"/>
            <a:ext cx="3419919" cy="365125"/>
          </a:xfrm>
        </p:spPr>
        <p:txBody>
          <a:bodyPr/>
          <a:lstStyle/>
          <a:p>
            <a:fld id="{E3D5D36F-F5C7-4E9E-99C8-8D3E5EAC0856}" type="slidenum">
              <a:rPr lang="en-GB" smtClean="0"/>
              <a:t>14</a:t>
            </a:fld>
            <a:endParaRPr lang="en-GB"/>
          </a:p>
        </p:txBody>
      </p:sp>
      <p:pic>
        <p:nvPicPr>
          <p:cNvPr id="23" name="Picture 2" descr="AutoGluon Documentation">
            <a:extLst>
              <a:ext uri="{FF2B5EF4-FFF2-40B4-BE49-F238E27FC236}">
                <a16:creationId xmlns:a16="http://schemas.microsoft.com/office/drawing/2014/main" id="{BC7474D5-9CD0-4778-B43A-CC423971D0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5020" y="136525"/>
            <a:ext cx="1692519" cy="41192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Image">
            <a:extLst>
              <a:ext uri="{FF2B5EF4-FFF2-40B4-BE49-F238E27FC236}">
                <a16:creationId xmlns:a16="http://schemas.microsoft.com/office/drawing/2014/main" id="{7B80FC15-C9E2-4054-9C5A-CF8748533C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92" y="171300"/>
            <a:ext cx="506532" cy="506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666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1B106C-6D5A-40FB-A6CA-35B05AEEBE0A}"/>
              </a:ext>
            </a:extLst>
          </p:cNvPr>
          <p:cNvSpPr txBox="1"/>
          <p:nvPr/>
        </p:nvSpPr>
        <p:spPr>
          <a:xfrm>
            <a:off x="3979609" y="179565"/>
            <a:ext cx="4718858" cy="707886"/>
          </a:xfrm>
          <a:prstGeom prst="rect">
            <a:avLst/>
          </a:prstGeom>
          <a:noFill/>
        </p:spPr>
        <p:txBody>
          <a:bodyPr wrap="square" rtlCol="0">
            <a:spAutoFit/>
          </a:bodyPr>
          <a:lstStyle/>
          <a:p>
            <a:pPr algn="ctr"/>
            <a:r>
              <a:rPr lang="en-GB" sz="4000" spc="600" dirty="0">
                <a:solidFill>
                  <a:schemeClr val="tx1">
                    <a:lumMod val="65000"/>
                    <a:lumOff val="35000"/>
                  </a:schemeClr>
                </a:solidFill>
                <a:latin typeface="Tw Cen MT" panose="020B0602020104020603" pitchFamily="34" charset="0"/>
              </a:rPr>
              <a:t>REFERENCES</a:t>
            </a:r>
          </a:p>
        </p:txBody>
      </p:sp>
      <p:sp>
        <p:nvSpPr>
          <p:cNvPr id="6" name="Slide Number Placeholder 5">
            <a:extLst>
              <a:ext uri="{FF2B5EF4-FFF2-40B4-BE49-F238E27FC236}">
                <a16:creationId xmlns:a16="http://schemas.microsoft.com/office/drawing/2014/main" id="{37E2EB13-783B-4919-B4CD-29B675DD1BCF}"/>
              </a:ext>
            </a:extLst>
          </p:cNvPr>
          <p:cNvSpPr>
            <a:spLocks noGrp="1"/>
          </p:cNvSpPr>
          <p:nvPr>
            <p:ph type="sldNum" sz="quarter" idx="12"/>
          </p:nvPr>
        </p:nvSpPr>
        <p:spPr>
          <a:xfrm>
            <a:off x="8610599" y="6356350"/>
            <a:ext cx="3419919" cy="365125"/>
          </a:xfrm>
        </p:spPr>
        <p:txBody>
          <a:bodyPr/>
          <a:lstStyle/>
          <a:p>
            <a:fld id="{E3D5D36F-F5C7-4E9E-99C8-8D3E5EAC0856}" type="slidenum">
              <a:rPr lang="en-GB" smtClean="0"/>
              <a:t>15</a:t>
            </a:fld>
            <a:endParaRPr lang="en-GB" dirty="0"/>
          </a:p>
        </p:txBody>
      </p:sp>
      <p:sp>
        <p:nvSpPr>
          <p:cNvPr id="5" name="TextBox 4">
            <a:extLst>
              <a:ext uri="{FF2B5EF4-FFF2-40B4-BE49-F238E27FC236}">
                <a16:creationId xmlns:a16="http://schemas.microsoft.com/office/drawing/2014/main" id="{21835F55-5DEE-4E82-B304-9E1F95213751}"/>
              </a:ext>
            </a:extLst>
          </p:cNvPr>
          <p:cNvSpPr txBox="1"/>
          <p:nvPr/>
        </p:nvSpPr>
        <p:spPr>
          <a:xfrm>
            <a:off x="358609" y="839190"/>
            <a:ext cx="11089212" cy="5865965"/>
          </a:xfrm>
          <a:prstGeom prst="rect">
            <a:avLst/>
          </a:prstGeom>
          <a:noFill/>
        </p:spPr>
        <p:txBody>
          <a:bodyPr wrap="square" rtlCol="0">
            <a:spAutoFit/>
          </a:bodyPr>
          <a:lstStyle/>
          <a:p>
            <a:pPr marL="457200" indent="-457200">
              <a:lnSpc>
                <a:spcPct val="150000"/>
              </a:lnSpc>
              <a:buFont typeface="+mj-lt"/>
              <a:buAutoNum type="arabicPeriod"/>
            </a:pPr>
            <a:r>
              <a:rPr lang="en-GB" dirty="0" err="1">
                <a:latin typeface="Tw Cen MT" panose="020B0602020104020603" pitchFamily="34" charset="0"/>
              </a:rPr>
              <a:t>AutoGluon</a:t>
            </a:r>
            <a:r>
              <a:rPr lang="en-GB" dirty="0">
                <a:latin typeface="Tw Cen MT" panose="020B0602020104020603" pitchFamily="34" charset="0"/>
              </a:rPr>
              <a:t> </a:t>
            </a:r>
            <a:r>
              <a:rPr lang="en-GB" dirty="0" err="1">
                <a:latin typeface="Tw Cen MT" panose="020B0602020104020603" pitchFamily="34" charset="0"/>
              </a:rPr>
              <a:t>AutoML</a:t>
            </a:r>
            <a:r>
              <a:rPr lang="en-GB" dirty="0">
                <a:latin typeface="Tw Cen MT" panose="020B0602020104020603" pitchFamily="34" charset="0"/>
              </a:rPr>
              <a:t> - </a:t>
            </a:r>
            <a:r>
              <a:rPr lang="en-GB" dirty="0">
                <a:latin typeface="Tw Cen MT" panose="020B0602020104020603" pitchFamily="34" charset="0"/>
                <a:hlinkClick r:id="rId2"/>
              </a:rPr>
              <a:t>https://auto.gluon.ai/</a:t>
            </a:r>
            <a:endParaRPr lang="en-GB" dirty="0">
              <a:latin typeface="Tw Cen MT" panose="020B0602020104020603" pitchFamily="34" charset="0"/>
            </a:endParaRPr>
          </a:p>
          <a:p>
            <a:pPr marL="457200" indent="-457200">
              <a:lnSpc>
                <a:spcPct val="150000"/>
              </a:lnSpc>
              <a:buFont typeface="+mj-lt"/>
              <a:buAutoNum type="arabicPeriod"/>
            </a:pPr>
            <a:r>
              <a:rPr lang="en-GB" dirty="0" err="1">
                <a:latin typeface="Tw Cen MT" panose="020B0602020104020603" pitchFamily="34" charset="0"/>
              </a:rPr>
              <a:t>AutoGluon</a:t>
            </a:r>
            <a:r>
              <a:rPr lang="en-GB" dirty="0">
                <a:latin typeface="Tw Cen MT" panose="020B0602020104020603" pitchFamily="34" charset="0"/>
              </a:rPr>
              <a:t> AWSLAB Page - </a:t>
            </a:r>
            <a:r>
              <a:rPr lang="en-GB" dirty="0">
                <a:latin typeface="Tw Cen MT" panose="020B0602020104020603" pitchFamily="34" charset="0"/>
                <a:hlinkClick r:id="rId3"/>
              </a:rPr>
              <a:t>https://github.com/awslabs/autogluon</a:t>
            </a:r>
            <a:endParaRPr lang="en-GB" dirty="0">
              <a:latin typeface="Tw Cen MT" panose="020B0602020104020603" pitchFamily="34" charset="0"/>
            </a:endParaRPr>
          </a:p>
          <a:p>
            <a:pPr marL="457200" indent="-457200">
              <a:lnSpc>
                <a:spcPct val="150000"/>
              </a:lnSpc>
              <a:buFont typeface="+mj-lt"/>
              <a:buAutoNum type="arabicPeriod"/>
            </a:pPr>
            <a:r>
              <a:rPr lang="en-GB" dirty="0" err="1">
                <a:latin typeface="Tw Cen MT" panose="020B0602020104020603" pitchFamily="34" charset="0"/>
              </a:rPr>
              <a:t>AutoGluon</a:t>
            </a:r>
            <a:r>
              <a:rPr lang="en-GB" dirty="0">
                <a:latin typeface="Tw Cen MT" panose="020B0602020104020603" pitchFamily="34" charset="0"/>
              </a:rPr>
              <a:t> </a:t>
            </a:r>
            <a:r>
              <a:rPr lang="en-GB" dirty="0" err="1">
                <a:latin typeface="Tw Cen MT" panose="020B0602020104020603" pitchFamily="34" charset="0"/>
              </a:rPr>
              <a:t>Cheatsheet</a:t>
            </a:r>
            <a:r>
              <a:rPr lang="en-GB" dirty="0">
                <a:latin typeface="Tw Cen MT" panose="020B0602020104020603" pitchFamily="34" charset="0"/>
              </a:rPr>
              <a:t> - </a:t>
            </a:r>
            <a:r>
              <a:rPr lang="en-GB" dirty="0">
                <a:hlinkClick r:id="rId4"/>
              </a:rPr>
              <a:t>https://auto.gluon.ai/stable/autogluon-cheat-sheet.pdf</a:t>
            </a:r>
            <a:endParaRPr lang="en-GB" dirty="0">
              <a:latin typeface="Tw Cen MT" panose="020B0602020104020603" pitchFamily="34" charset="0"/>
            </a:endParaRPr>
          </a:p>
          <a:p>
            <a:pPr marL="457200" indent="-457200">
              <a:lnSpc>
                <a:spcPct val="150000"/>
              </a:lnSpc>
              <a:buFont typeface="+mj-lt"/>
              <a:buAutoNum type="arabicPeriod"/>
            </a:pPr>
            <a:r>
              <a:rPr lang="en-GB" dirty="0">
                <a:latin typeface="Tw Cen MT" panose="020B0602020104020603" pitchFamily="34" charset="0"/>
              </a:rPr>
              <a:t>Analytics Vidhya, </a:t>
            </a:r>
            <a:r>
              <a:rPr lang="en-GB" dirty="0">
                <a:hlinkClick r:id="rId5"/>
              </a:rPr>
              <a:t>Beginner’s Guide to </a:t>
            </a:r>
            <a:r>
              <a:rPr lang="en-GB" dirty="0" err="1">
                <a:hlinkClick r:id="rId5"/>
              </a:rPr>
              <a:t>AutoML</a:t>
            </a:r>
            <a:r>
              <a:rPr lang="en-GB" dirty="0">
                <a:hlinkClick r:id="rId5"/>
              </a:rPr>
              <a:t> with an Easy </a:t>
            </a:r>
            <a:r>
              <a:rPr lang="en-GB" dirty="0" err="1">
                <a:hlinkClick r:id="rId5"/>
              </a:rPr>
              <a:t>AutoGluon</a:t>
            </a:r>
            <a:r>
              <a:rPr lang="en-GB" dirty="0">
                <a:hlinkClick r:id="rId5"/>
              </a:rPr>
              <a:t> Example (analyticsvidhya.com)</a:t>
            </a:r>
            <a:endParaRPr lang="en-GB" dirty="0"/>
          </a:p>
          <a:p>
            <a:pPr marL="457200" indent="-457200">
              <a:lnSpc>
                <a:spcPct val="150000"/>
              </a:lnSpc>
              <a:buFont typeface="+mj-lt"/>
              <a:buAutoNum type="arabicPeriod"/>
            </a:pPr>
            <a:r>
              <a:rPr lang="en-GB" dirty="0">
                <a:latin typeface="Tw Cen MT" panose="020B0602020104020603" pitchFamily="34" charset="0"/>
              </a:rPr>
              <a:t>Getting Started with </a:t>
            </a:r>
            <a:r>
              <a:rPr lang="en-GB" dirty="0" err="1">
                <a:latin typeface="Tw Cen MT" panose="020B0602020104020603" pitchFamily="34" charset="0"/>
              </a:rPr>
              <a:t>AutoML</a:t>
            </a:r>
            <a:r>
              <a:rPr lang="en-GB" dirty="0">
                <a:latin typeface="Tw Cen MT" panose="020B0602020104020603" pitchFamily="34" charset="0"/>
              </a:rPr>
              <a:t>, </a:t>
            </a:r>
            <a:r>
              <a:rPr lang="en-GB" dirty="0">
                <a:hlinkClick r:id="rId6"/>
              </a:rPr>
              <a:t>Getting Started with </a:t>
            </a:r>
            <a:r>
              <a:rPr lang="en-GB" dirty="0" err="1">
                <a:hlinkClick r:id="rId6"/>
              </a:rPr>
              <a:t>AutoML</a:t>
            </a:r>
            <a:r>
              <a:rPr lang="en-GB" dirty="0">
                <a:hlinkClick r:id="rId6"/>
              </a:rPr>
              <a:t> and AWS </a:t>
            </a:r>
            <a:r>
              <a:rPr lang="en-GB" dirty="0" err="1">
                <a:hlinkClick r:id="rId6"/>
              </a:rPr>
              <a:t>AutoGluon</a:t>
            </a:r>
            <a:r>
              <a:rPr lang="en-GB" dirty="0">
                <a:hlinkClick r:id="rId6"/>
              </a:rPr>
              <a:t> | by Philipp Schmid | Towards Data Science</a:t>
            </a:r>
            <a:endParaRPr lang="en-GB" dirty="0"/>
          </a:p>
          <a:p>
            <a:pPr marL="457200" indent="-457200">
              <a:lnSpc>
                <a:spcPct val="150000"/>
              </a:lnSpc>
              <a:buFont typeface="+mj-lt"/>
              <a:buAutoNum type="arabicPeriod"/>
            </a:pPr>
            <a:r>
              <a:rPr lang="en-GB" dirty="0">
                <a:latin typeface="Tw Cen MT" panose="020B0602020104020603" pitchFamily="34" charset="0"/>
              </a:rPr>
              <a:t>Making AI work for everyone, Sundar Pichai. </a:t>
            </a:r>
            <a:r>
              <a:rPr lang="en-GB" dirty="0">
                <a:hlinkClick r:id="rId7"/>
              </a:rPr>
              <a:t>Making AI work for everyone (</a:t>
            </a:r>
            <a:r>
              <a:rPr lang="en-GB" dirty="0" err="1">
                <a:hlinkClick r:id="rId7"/>
              </a:rPr>
              <a:t>blog.google</a:t>
            </a:r>
            <a:r>
              <a:rPr lang="en-GB" dirty="0">
                <a:hlinkClick r:id="rId7"/>
              </a:rPr>
              <a:t>)</a:t>
            </a:r>
            <a:endParaRPr lang="en-GB" dirty="0">
              <a:latin typeface="Tw Cen MT" panose="020B0602020104020603" pitchFamily="34" charset="0"/>
            </a:endParaRPr>
          </a:p>
          <a:p>
            <a:pPr marL="457200" indent="-457200">
              <a:lnSpc>
                <a:spcPct val="150000"/>
              </a:lnSpc>
              <a:buFont typeface="+mj-lt"/>
              <a:buAutoNum type="arabicPeriod"/>
            </a:pPr>
            <a:r>
              <a:rPr lang="en-GB" dirty="0">
                <a:latin typeface="Tw Cen MT" panose="020B0602020104020603" pitchFamily="34" charset="0"/>
              </a:rPr>
              <a:t>Amazon Science - Amazon’s </a:t>
            </a:r>
            <a:r>
              <a:rPr lang="en-GB" dirty="0" err="1">
                <a:latin typeface="Tw Cen MT" panose="020B0602020104020603" pitchFamily="34" charset="0"/>
              </a:rPr>
              <a:t>AutoGluon</a:t>
            </a:r>
            <a:r>
              <a:rPr lang="en-GB" dirty="0">
                <a:latin typeface="Tw Cen MT" panose="020B0602020104020603" pitchFamily="34" charset="0"/>
              </a:rPr>
              <a:t> helps developers deploy deep learning models with just a few lines of code. </a:t>
            </a:r>
            <a:r>
              <a:rPr lang="en-GB" dirty="0">
                <a:hlinkClick r:id="rId8"/>
              </a:rPr>
              <a:t>Amazon’s </a:t>
            </a:r>
            <a:r>
              <a:rPr lang="en-GB" dirty="0" err="1">
                <a:hlinkClick r:id="rId8"/>
              </a:rPr>
              <a:t>AutoGluon</a:t>
            </a:r>
            <a:r>
              <a:rPr lang="en-GB" dirty="0">
                <a:hlinkClick r:id="rId8"/>
              </a:rPr>
              <a:t> helps developers deploy deep learning models with just a few lines of code - Amazon Science</a:t>
            </a:r>
            <a:endParaRPr lang="en-GB" dirty="0"/>
          </a:p>
          <a:p>
            <a:pPr marL="457200" indent="-457200">
              <a:lnSpc>
                <a:spcPct val="150000"/>
              </a:lnSpc>
              <a:buFont typeface="+mj-lt"/>
              <a:buAutoNum type="arabicPeriod"/>
            </a:pPr>
            <a:r>
              <a:rPr lang="en-GB" dirty="0">
                <a:latin typeface="Tw Cen MT" panose="020B0602020104020603" pitchFamily="34" charset="0"/>
                <a:hlinkClick r:id="rId9"/>
              </a:rPr>
              <a:t>H2O </a:t>
            </a:r>
            <a:r>
              <a:rPr lang="en-GB" dirty="0" err="1">
                <a:latin typeface="Tw Cen MT" panose="020B0602020104020603" pitchFamily="34" charset="0"/>
                <a:hlinkClick r:id="rId9"/>
              </a:rPr>
              <a:t>AutoML</a:t>
            </a:r>
            <a:r>
              <a:rPr lang="en-GB" dirty="0">
                <a:latin typeface="Tw Cen MT" panose="020B0602020104020603" pitchFamily="34" charset="0"/>
              </a:rPr>
              <a:t> </a:t>
            </a:r>
          </a:p>
          <a:p>
            <a:pPr marL="457200" indent="-457200">
              <a:lnSpc>
                <a:spcPct val="150000"/>
              </a:lnSpc>
              <a:buFont typeface="+mj-lt"/>
              <a:buAutoNum type="arabicPeriod"/>
            </a:pPr>
            <a:r>
              <a:rPr lang="en-GB" dirty="0" err="1">
                <a:latin typeface="Tw Cen MT" panose="020B0602020104020603" pitchFamily="34" charset="0"/>
                <a:hlinkClick r:id="rId10"/>
              </a:rPr>
              <a:t>AutoKeras</a:t>
            </a:r>
            <a:endParaRPr lang="en-GB" dirty="0">
              <a:latin typeface="Tw Cen MT" panose="020B0602020104020603" pitchFamily="34" charset="0"/>
            </a:endParaRPr>
          </a:p>
          <a:p>
            <a:pPr marL="457200" indent="-457200">
              <a:lnSpc>
                <a:spcPct val="150000"/>
              </a:lnSpc>
              <a:buFont typeface="+mj-lt"/>
              <a:buAutoNum type="arabicPeriod"/>
            </a:pPr>
            <a:r>
              <a:rPr lang="en-GB" dirty="0" err="1">
                <a:latin typeface="Tw Cen MT" panose="020B0602020104020603" pitchFamily="34" charset="0"/>
                <a:hlinkClick r:id="rId11"/>
              </a:rPr>
              <a:t>AutoPytorch</a:t>
            </a:r>
            <a:endParaRPr lang="en-GB" dirty="0">
              <a:latin typeface="Tw Cen MT" panose="020B0602020104020603" pitchFamily="34" charset="0"/>
            </a:endParaRPr>
          </a:p>
          <a:p>
            <a:pPr marL="457200" indent="-457200">
              <a:lnSpc>
                <a:spcPct val="150000"/>
              </a:lnSpc>
              <a:buFont typeface="+mj-lt"/>
              <a:buAutoNum type="arabicPeriod"/>
            </a:pPr>
            <a:r>
              <a:rPr lang="en-GB" dirty="0">
                <a:latin typeface="Tw Cen MT" panose="020B0602020104020603" pitchFamily="34" charset="0"/>
                <a:hlinkClick r:id="rId12"/>
              </a:rPr>
              <a:t>Azure ML</a:t>
            </a:r>
            <a:endParaRPr lang="en-GB" dirty="0"/>
          </a:p>
        </p:txBody>
      </p:sp>
      <p:pic>
        <p:nvPicPr>
          <p:cNvPr id="7" name="Picture 2" descr="AutoGluon Documentation">
            <a:extLst>
              <a:ext uri="{FF2B5EF4-FFF2-40B4-BE49-F238E27FC236}">
                <a16:creationId xmlns:a16="http://schemas.microsoft.com/office/drawing/2014/main" id="{5DAEE178-61CA-4FCE-900E-7BA0BABA473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265020" y="136525"/>
            <a:ext cx="1692519" cy="41192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a:extLst>
              <a:ext uri="{FF2B5EF4-FFF2-40B4-BE49-F238E27FC236}">
                <a16:creationId xmlns:a16="http://schemas.microsoft.com/office/drawing/2014/main" id="{87FD4297-5058-46F1-85F8-5E6953F4D65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9892" y="171300"/>
            <a:ext cx="506532" cy="506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891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1B106C-6D5A-40FB-A6CA-35B05AEEBE0A}"/>
              </a:ext>
            </a:extLst>
          </p:cNvPr>
          <p:cNvSpPr txBox="1"/>
          <p:nvPr/>
        </p:nvSpPr>
        <p:spPr>
          <a:xfrm>
            <a:off x="4524895" y="211704"/>
            <a:ext cx="3142210" cy="707886"/>
          </a:xfrm>
          <a:prstGeom prst="rect">
            <a:avLst/>
          </a:prstGeom>
          <a:noFill/>
        </p:spPr>
        <p:txBody>
          <a:bodyPr wrap="square" rtlCol="0">
            <a:spAutoFit/>
          </a:bodyPr>
          <a:lstStyle/>
          <a:p>
            <a:pPr algn="ctr"/>
            <a:r>
              <a:rPr lang="en-GB" sz="4000" spc="600" dirty="0">
                <a:solidFill>
                  <a:schemeClr val="tx1">
                    <a:lumMod val="65000"/>
                    <a:lumOff val="35000"/>
                  </a:schemeClr>
                </a:solidFill>
                <a:latin typeface="Tw Cen MT" panose="020B0602020104020603" pitchFamily="34" charset="0"/>
              </a:rPr>
              <a:t>WELCOME</a:t>
            </a:r>
          </a:p>
        </p:txBody>
      </p:sp>
      <p:pic>
        <p:nvPicPr>
          <p:cNvPr id="30" name="Picture 29">
            <a:extLst>
              <a:ext uri="{FF2B5EF4-FFF2-40B4-BE49-F238E27FC236}">
                <a16:creationId xmlns:a16="http://schemas.microsoft.com/office/drawing/2014/main" id="{052105CE-C107-479A-9134-CB7E5D2E7624}"/>
              </a:ext>
            </a:extLst>
          </p:cNvPr>
          <p:cNvPicPr>
            <a:picLocks noChangeAspect="1"/>
          </p:cNvPicPr>
          <p:nvPr/>
        </p:nvPicPr>
        <p:blipFill rotWithShape="1">
          <a:blip r:embed="rId2">
            <a:extLst>
              <a:ext uri="{28A0092B-C50C-407E-A947-70E740481C1C}">
                <a14:useLocalDpi xmlns:a14="http://schemas.microsoft.com/office/drawing/2010/main" val="0"/>
              </a:ext>
            </a:extLst>
          </a:blip>
          <a:srcRect l="12500" r="12500"/>
          <a:stretch/>
        </p:blipFill>
        <p:spPr>
          <a:xfrm>
            <a:off x="4407768" y="1641353"/>
            <a:ext cx="3268141" cy="3268139"/>
          </a:xfrm>
          <a:prstGeom prst="ellipse">
            <a:avLst/>
          </a:prstGeom>
        </p:spPr>
      </p:pic>
      <p:sp>
        <p:nvSpPr>
          <p:cNvPr id="31" name="TextBox 30">
            <a:extLst>
              <a:ext uri="{FF2B5EF4-FFF2-40B4-BE49-F238E27FC236}">
                <a16:creationId xmlns:a16="http://schemas.microsoft.com/office/drawing/2014/main" id="{DADB0B9C-E278-4F1C-9779-062C65758723}"/>
              </a:ext>
            </a:extLst>
          </p:cNvPr>
          <p:cNvSpPr txBox="1"/>
          <p:nvPr/>
        </p:nvSpPr>
        <p:spPr>
          <a:xfrm>
            <a:off x="2667000" y="5451141"/>
            <a:ext cx="6858000" cy="923330"/>
          </a:xfrm>
          <a:prstGeom prst="rect">
            <a:avLst/>
          </a:prstGeom>
          <a:noFill/>
        </p:spPr>
        <p:txBody>
          <a:bodyPr wrap="square" rtlCol="0">
            <a:spAutoFit/>
          </a:bodyPr>
          <a:lstStyle/>
          <a:p>
            <a:pPr algn="ctr"/>
            <a:r>
              <a:rPr lang="en-GB" b="1" dirty="0">
                <a:latin typeface="Tw Cen MT" panose="020B0602020104020603" pitchFamily="34" charset="0"/>
              </a:rPr>
              <a:t>‘Dayo Oguntoyinbo</a:t>
            </a:r>
            <a:r>
              <a:rPr lang="en-GB" dirty="0">
                <a:latin typeface="Tw Cen MT" panose="020B0602020104020603" pitchFamily="34" charset="0"/>
              </a:rPr>
              <a:t>, </a:t>
            </a:r>
            <a:r>
              <a:rPr lang="en-GB" i="1" dirty="0">
                <a:latin typeface="Tw Cen MT" panose="020B0602020104020603" pitchFamily="34" charset="0"/>
              </a:rPr>
              <a:t>Senior Data Scientist</a:t>
            </a:r>
          </a:p>
          <a:p>
            <a:pPr algn="ctr"/>
            <a:r>
              <a:rPr lang="en-GB" b="1" dirty="0">
                <a:solidFill>
                  <a:schemeClr val="bg1">
                    <a:lumMod val="50000"/>
                  </a:schemeClr>
                </a:solidFill>
                <a:latin typeface="Tw Cen MT" panose="020B0602020104020603" pitchFamily="34" charset="0"/>
              </a:rPr>
              <a:t>Amazon Web Services</a:t>
            </a:r>
          </a:p>
          <a:p>
            <a:pPr algn="ctr"/>
            <a:r>
              <a:rPr lang="en-GB" dirty="0">
                <a:solidFill>
                  <a:schemeClr val="bg2">
                    <a:lumMod val="25000"/>
                  </a:schemeClr>
                </a:solidFill>
                <a:latin typeface="Tw Cen MT" panose="020B0602020104020603" pitchFamily="34" charset="0"/>
              </a:rPr>
              <a:t>MSc. (Aalto University)</a:t>
            </a:r>
          </a:p>
        </p:txBody>
      </p:sp>
      <p:grpSp>
        <p:nvGrpSpPr>
          <p:cNvPr id="17" name="Group 16">
            <a:extLst>
              <a:ext uri="{FF2B5EF4-FFF2-40B4-BE49-F238E27FC236}">
                <a16:creationId xmlns:a16="http://schemas.microsoft.com/office/drawing/2014/main" id="{BE159C08-78CC-465F-8440-82FBDE59B12B}"/>
              </a:ext>
            </a:extLst>
          </p:cNvPr>
          <p:cNvGrpSpPr/>
          <p:nvPr/>
        </p:nvGrpSpPr>
        <p:grpSpPr>
          <a:xfrm>
            <a:off x="4822136" y="901705"/>
            <a:ext cx="2547728" cy="198000"/>
            <a:chOff x="4405746" y="1256527"/>
            <a:chExt cx="2547728" cy="198000"/>
          </a:xfrm>
        </p:grpSpPr>
        <p:sp>
          <p:nvSpPr>
            <p:cNvPr id="18" name="Oval 17">
              <a:extLst>
                <a:ext uri="{FF2B5EF4-FFF2-40B4-BE49-F238E27FC236}">
                  <a16:creationId xmlns:a16="http://schemas.microsoft.com/office/drawing/2014/main" id="{61D48161-0D28-4494-96F4-253A1064B7BE}"/>
                </a:ext>
              </a:extLst>
            </p:cNvPr>
            <p:cNvSpPr/>
            <p:nvPr/>
          </p:nvSpPr>
          <p:spPr>
            <a:xfrm>
              <a:off x="4405746" y="1256527"/>
              <a:ext cx="198000" cy="198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Oval 18">
              <a:extLst>
                <a:ext uri="{FF2B5EF4-FFF2-40B4-BE49-F238E27FC236}">
                  <a16:creationId xmlns:a16="http://schemas.microsoft.com/office/drawing/2014/main" id="{35570587-8C66-4244-BD18-82E7A0F16742}"/>
                </a:ext>
              </a:extLst>
            </p:cNvPr>
            <p:cNvSpPr/>
            <p:nvPr/>
          </p:nvSpPr>
          <p:spPr>
            <a:xfrm>
              <a:off x="4699462" y="1256527"/>
              <a:ext cx="198000" cy="198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Oval 19">
              <a:extLst>
                <a:ext uri="{FF2B5EF4-FFF2-40B4-BE49-F238E27FC236}">
                  <a16:creationId xmlns:a16="http://schemas.microsoft.com/office/drawing/2014/main" id="{C917A87F-14B1-4E54-A3AA-B5B5B5DC8D95}"/>
                </a:ext>
              </a:extLst>
            </p:cNvPr>
            <p:cNvSpPr/>
            <p:nvPr/>
          </p:nvSpPr>
          <p:spPr>
            <a:xfrm>
              <a:off x="4993178" y="1256527"/>
              <a:ext cx="198000" cy="198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Oval 20">
              <a:extLst>
                <a:ext uri="{FF2B5EF4-FFF2-40B4-BE49-F238E27FC236}">
                  <a16:creationId xmlns:a16="http://schemas.microsoft.com/office/drawing/2014/main" id="{A5B057B3-D224-4559-A64F-6C0903B5988F}"/>
                </a:ext>
              </a:extLst>
            </p:cNvPr>
            <p:cNvSpPr/>
            <p:nvPr/>
          </p:nvSpPr>
          <p:spPr>
            <a:xfrm>
              <a:off x="5286894" y="1256527"/>
              <a:ext cx="198000" cy="1980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Oval 21">
              <a:extLst>
                <a:ext uri="{FF2B5EF4-FFF2-40B4-BE49-F238E27FC236}">
                  <a16:creationId xmlns:a16="http://schemas.microsoft.com/office/drawing/2014/main" id="{868E62DF-1584-4E7D-9F8A-3C3392CC96C2}"/>
                </a:ext>
              </a:extLst>
            </p:cNvPr>
            <p:cNvSpPr/>
            <p:nvPr/>
          </p:nvSpPr>
          <p:spPr>
            <a:xfrm>
              <a:off x="5580610" y="1256527"/>
              <a:ext cx="198000" cy="19800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Oval 22">
              <a:extLst>
                <a:ext uri="{FF2B5EF4-FFF2-40B4-BE49-F238E27FC236}">
                  <a16:creationId xmlns:a16="http://schemas.microsoft.com/office/drawing/2014/main" id="{4AE0C99F-048E-4BA9-8ACE-DFA404E6B1AE}"/>
                </a:ext>
              </a:extLst>
            </p:cNvPr>
            <p:cNvSpPr/>
            <p:nvPr/>
          </p:nvSpPr>
          <p:spPr>
            <a:xfrm>
              <a:off x="5874326" y="1256527"/>
              <a:ext cx="198000" cy="1980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Oval 23">
              <a:extLst>
                <a:ext uri="{FF2B5EF4-FFF2-40B4-BE49-F238E27FC236}">
                  <a16:creationId xmlns:a16="http://schemas.microsoft.com/office/drawing/2014/main" id="{140AC3C4-7732-4A6B-94CC-207A5F2C77F5}"/>
                </a:ext>
              </a:extLst>
            </p:cNvPr>
            <p:cNvSpPr/>
            <p:nvPr/>
          </p:nvSpPr>
          <p:spPr>
            <a:xfrm>
              <a:off x="6168042" y="1256527"/>
              <a:ext cx="198000" cy="198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Oval 26">
              <a:extLst>
                <a:ext uri="{FF2B5EF4-FFF2-40B4-BE49-F238E27FC236}">
                  <a16:creationId xmlns:a16="http://schemas.microsoft.com/office/drawing/2014/main" id="{6DC277A8-4F25-4A03-B8F0-E60ACE9F0033}"/>
                </a:ext>
              </a:extLst>
            </p:cNvPr>
            <p:cNvSpPr/>
            <p:nvPr/>
          </p:nvSpPr>
          <p:spPr>
            <a:xfrm>
              <a:off x="6461758" y="1256527"/>
              <a:ext cx="198000" cy="198000"/>
            </a:xfrm>
            <a:prstGeom prst="ellipse">
              <a:avLst/>
            </a:prstGeom>
            <a:solidFill>
              <a:srgbClr val="DAA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Oval 28">
              <a:extLst>
                <a:ext uri="{FF2B5EF4-FFF2-40B4-BE49-F238E27FC236}">
                  <a16:creationId xmlns:a16="http://schemas.microsoft.com/office/drawing/2014/main" id="{41757C0C-568A-4975-99CA-07C3C6AAAB33}"/>
                </a:ext>
              </a:extLst>
            </p:cNvPr>
            <p:cNvSpPr/>
            <p:nvPr/>
          </p:nvSpPr>
          <p:spPr>
            <a:xfrm>
              <a:off x="6755474" y="1256527"/>
              <a:ext cx="198000" cy="198000"/>
            </a:xfrm>
            <a:prstGeom prst="ellipse">
              <a:avLst/>
            </a:prstGeom>
            <a:solidFill>
              <a:srgbClr val="A85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B0CF4EEE-F2E7-4501-8B6B-B5131F898896}"/>
              </a:ext>
            </a:extLst>
          </p:cNvPr>
          <p:cNvSpPr>
            <a:spLocks noGrp="1"/>
          </p:cNvSpPr>
          <p:nvPr>
            <p:ph type="sldNum" sz="quarter" idx="12"/>
          </p:nvPr>
        </p:nvSpPr>
        <p:spPr>
          <a:xfrm>
            <a:off x="11738344" y="6356350"/>
            <a:ext cx="292174" cy="365125"/>
          </a:xfrm>
        </p:spPr>
        <p:txBody>
          <a:bodyPr/>
          <a:lstStyle/>
          <a:p>
            <a:fld id="{E3D5D36F-F5C7-4E9E-99C8-8D3E5EAC0856}" type="slidenum">
              <a:rPr lang="en-GB" smtClean="0"/>
              <a:t>2</a:t>
            </a:fld>
            <a:endParaRPr lang="en-GB"/>
          </a:p>
        </p:txBody>
      </p:sp>
      <p:pic>
        <p:nvPicPr>
          <p:cNvPr id="16" name="Picture 2" descr="AutoGluon Documentation">
            <a:extLst>
              <a:ext uri="{FF2B5EF4-FFF2-40B4-BE49-F238E27FC236}">
                <a16:creationId xmlns:a16="http://schemas.microsoft.com/office/drawing/2014/main" id="{978FCD18-8915-4C60-BADF-051B0E1F0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5020" y="136525"/>
            <a:ext cx="1692519" cy="41192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Image">
            <a:extLst>
              <a:ext uri="{FF2B5EF4-FFF2-40B4-BE49-F238E27FC236}">
                <a16:creationId xmlns:a16="http://schemas.microsoft.com/office/drawing/2014/main" id="{24DD4DAF-2A43-477F-B114-7079E9D06B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892" y="171300"/>
            <a:ext cx="506532" cy="506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598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1B106C-6D5A-40FB-A6CA-35B05AEEBE0A}"/>
              </a:ext>
            </a:extLst>
          </p:cNvPr>
          <p:cNvSpPr txBox="1"/>
          <p:nvPr/>
        </p:nvSpPr>
        <p:spPr>
          <a:xfrm>
            <a:off x="4524895" y="211715"/>
            <a:ext cx="3142210" cy="707886"/>
          </a:xfrm>
          <a:prstGeom prst="rect">
            <a:avLst/>
          </a:prstGeom>
          <a:noFill/>
        </p:spPr>
        <p:txBody>
          <a:bodyPr wrap="square" rtlCol="0">
            <a:spAutoFit/>
          </a:bodyPr>
          <a:lstStyle/>
          <a:p>
            <a:pPr algn="ctr"/>
            <a:r>
              <a:rPr lang="en-GB" sz="4000" spc="600" dirty="0">
                <a:solidFill>
                  <a:schemeClr val="tx1">
                    <a:lumMod val="65000"/>
                    <a:lumOff val="35000"/>
                  </a:schemeClr>
                </a:solidFill>
                <a:latin typeface="Tw Cen MT" panose="020B0602020104020603" pitchFamily="34" charset="0"/>
              </a:rPr>
              <a:t>APPROACH</a:t>
            </a:r>
          </a:p>
        </p:txBody>
      </p:sp>
      <p:sp>
        <p:nvSpPr>
          <p:cNvPr id="2" name="Rectangle 1">
            <a:extLst>
              <a:ext uri="{FF2B5EF4-FFF2-40B4-BE49-F238E27FC236}">
                <a16:creationId xmlns:a16="http://schemas.microsoft.com/office/drawing/2014/main" id="{11F8D595-95FF-41CD-AFC7-810C3DA71028}"/>
              </a:ext>
            </a:extLst>
          </p:cNvPr>
          <p:cNvSpPr/>
          <p:nvPr/>
        </p:nvSpPr>
        <p:spPr>
          <a:xfrm>
            <a:off x="3273639" y="2124076"/>
            <a:ext cx="1809750" cy="185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3" name="Rectangle 22">
            <a:extLst>
              <a:ext uri="{FF2B5EF4-FFF2-40B4-BE49-F238E27FC236}">
                <a16:creationId xmlns:a16="http://schemas.microsoft.com/office/drawing/2014/main" id="{8AC157B7-8F25-4B8C-BBFD-BCA5338CCFDA}"/>
              </a:ext>
            </a:extLst>
          </p:cNvPr>
          <p:cNvSpPr/>
          <p:nvPr/>
        </p:nvSpPr>
        <p:spPr>
          <a:xfrm>
            <a:off x="6886948" y="2124075"/>
            <a:ext cx="1809750" cy="1847283"/>
          </a:xfrm>
          <a:prstGeom prst="rect">
            <a:avLst/>
          </a:prstGeom>
          <a:solidFill>
            <a:srgbClr val="A8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 name="TextBox 2">
            <a:extLst>
              <a:ext uri="{FF2B5EF4-FFF2-40B4-BE49-F238E27FC236}">
                <a16:creationId xmlns:a16="http://schemas.microsoft.com/office/drawing/2014/main" id="{C8702EE0-849D-4E1F-B1CD-C190FADB7C11}"/>
              </a:ext>
            </a:extLst>
          </p:cNvPr>
          <p:cNvSpPr txBox="1"/>
          <p:nvPr/>
        </p:nvSpPr>
        <p:spPr>
          <a:xfrm flipH="1">
            <a:off x="3326026" y="2172593"/>
            <a:ext cx="1704975" cy="369332"/>
          </a:xfrm>
          <a:prstGeom prst="rect">
            <a:avLst/>
          </a:prstGeom>
          <a:noFill/>
        </p:spPr>
        <p:txBody>
          <a:bodyPr wrap="square" rtlCol="0">
            <a:spAutoFit/>
          </a:bodyPr>
          <a:lstStyle/>
          <a:p>
            <a:pPr algn="ctr"/>
            <a:r>
              <a:rPr lang="en-GB" dirty="0">
                <a:solidFill>
                  <a:schemeClr val="bg1"/>
                </a:solidFill>
                <a:effectLst>
                  <a:outerShdw blurRad="38100" dist="38100" dir="2700000" algn="tl">
                    <a:srgbClr val="000000">
                      <a:alpha val="43137"/>
                    </a:srgbClr>
                  </a:outerShdw>
                </a:effectLst>
                <a:latin typeface="Tw Cen MT" panose="020B0602020104020603" pitchFamily="34" charset="0"/>
              </a:rPr>
              <a:t>TALK</a:t>
            </a:r>
          </a:p>
        </p:txBody>
      </p:sp>
      <p:sp>
        <p:nvSpPr>
          <p:cNvPr id="34" name="TextBox 33">
            <a:extLst>
              <a:ext uri="{FF2B5EF4-FFF2-40B4-BE49-F238E27FC236}">
                <a16:creationId xmlns:a16="http://schemas.microsoft.com/office/drawing/2014/main" id="{7EE696FD-DE0A-438B-B9A4-748A6FDBD338}"/>
              </a:ext>
            </a:extLst>
          </p:cNvPr>
          <p:cNvSpPr txBox="1"/>
          <p:nvPr/>
        </p:nvSpPr>
        <p:spPr>
          <a:xfrm flipH="1">
            <a:off x="6948860" y="2192536"/>
            <a:ext cx="1704975" cy="369332"/>
          </a:xfrm>
          <a:prstGeom prst="rect">
            <a:avLst/>
          </a:prstGeom>
          <a:noFill/>
        </p:spPr>
        <p:txBody>
          <a:bodyPr wrap="square" rtlCol="0">
            <a:spAutoFit/>
          </a:bodyPr>
          <a:lstStyle/>
          <a:p>
            <a:pPr algn="ctr"/>
            <a:r>
              <a:rPr lang="en-GB" dirty="0">
                <a:solidFill>
                  <a:schemeClr val="bg1"/>
                </a:solidFill>
                <a:effectLst>
                  <a:outerShdw blurRad="38100" dist="38100" dir="2700000" algn="tl">
                    <a:srgbClr val="000000">
                      <a:alpha val="43137"/>
                    </a:srgbClr>
                  </a:outerShdw>
                </a:effectLst>
                <a:latin typeface="Tw Cen MT" panose="020B0602020104020603" pitchFamily="34" charset="0"/>
              </a:rPr>
              <a:t>ASK</a:t>
            </a:r>
          </a:p>
        </p:txBody>
      </p:sp>
      <p:grpSp>
        <p:nvGrpSpPr>
          <p:cNvPr id="35" name="Group 34">
            <a:extLst>
              <a:ext uri="{FF2B5EF4-FFF2-40B4-BE49-F238E27FC236}">
                <a16:creationId xmlns:a16="http://schemas.microsoft.com/office/drawing/2014/main" id="{FE64B482-AAF2-4B01-BF64-724C81276AB1}"/>
              </a:ext>
            </a:extLst>
          </p:cNvPr>
          <p:cNvGrpSpPr/>
          <p:nvPr/>
        </p:nvGrpSpPr>
        <p:grpSpPr>
          <a:xfrm>
            <a:off x="4822136" y="887454"/>
            <a:ext cx="2547728" cy="198000"/>
            <a:chOff x="4405746" y="1256527"/>
            <a:chExt cx="2547728" cy="198000"/>
          </a:xfrm>
        </p:grpSpPr>
        <p:sp>
          <p:nvSpPr>
            <p:cNvPr id="36" name="Oval 35">
              <a:extLst>
                <a:ext uri="{FF2B5EF4-FFF2-40B4-BE49-F238E27FC236}">
                  <a16:creationId xmlns:a16="http://schemas.microsoft.com/office/drawing/2014/main" id="{1AAB09DC-D68B-4B69-8370-9574EE46D220}"/>
                </a:ext>
              </a:extLst>
            </p:cNvPr>
            <p:cNvSpPr/>
            <p:nvPr/>
          </p:nvSpPr>
          <p:spPr>
            <a:xfrm>
              <a:off x="4405746" y="1256527"/>
              <a:ext cx="198000" cy="198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Oval 36">
              <a:extLst>
                <a:ext uri="{FF2B5EF4-FFF2-40B4-BE49-F238E27FC236}">
                  <a16:creationId xmlns:a16="http://schemas.microsoft.com/office/drawing/2014/main" id="{5FC302C3-7AFD-4682-9A2E-EDD78DEF21CB}"/>
                </a:ext>
              </a:extLst>
            </p:cNvPr>
            <p:cNvSpPr/>
            <p:nvPr/>
          </p:nvSpPr>
          <p:spPr>
            <a:xfrm>
              <a:off x="4699462" y="1256527"/>
              <a:ext cx="198000" cy="198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Oval 37">
              <a:extLst>
                <a:ext uri="{FF2B5EF4-FFF2-40B4-BE49-F238E27FC236}">
                  <a16:creationId xmlns:a16="http://schemas.microsoft.com/office/drawing/2014/main" id="{44104FE4-A881-424B-8E1D-491AFE8FA96A}"/>
                </a:ext>
              </a:extLst>
            </p:cNvPr>
            <p:cNvSpPr/>
            <p:nvPr/>
          </p:nvSpPr>
          <p:spPr>
            <a:xfrm>
              <a:off x="4993178" y="1256527"/>
              <a:ext cx="198000" cy="198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Oval 38">
              <a:extLst>
                <a:ext uri="{FF2B5EF4-FFF2-40B4-BE49-F238E27FC236}">
                  <a16:creationId xmlns:a16="http://schemas.microsoft.com/office/drawing/2014/main" id="{A8173D9D-D0E3-4782-A20C-EB224FA1E47E}"/>
                </a:ext>
              </a:extLst>
            </p:cNvPr>
            <p:cNvSpPr/>
            <p:nvPr/>
          </p:nvSpPr>
          <p:spPr>
            <a:xfrm>
              <a:off x="5286894" y="1256527"/>
              <a:ext cx="198000" cy="1980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Oval 39">
              <a:extLst>
                <a:ext uri="{FF2B5EF4-FFF2-40B4-BE49-F238E27FC236}">
                  <a16:creationId xmlns:a16="http://schemas.microsoft.com/office/drawing/2014/main" id="{FD2564C8-33F5-4F9D-8DCF-D750FF9662D9}"/>
                </a:ext>
              </a:extLst>
            </p:cNvPr>
            <p:cNvSpPr/>
            <p:nvPr/>
          </p:nvSpPr>
          <p:spPr>
            <a:xfrm>
              <a:off x="5580610" y="1256527"/>
              <a:ext cx="198000" cy="19800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Oval 40">
              <a:extLst>
                <a:ext uri="{FF2B5EF4-FFF2-40B4-BE49-F238E27FC236}">
                  <a16:creationId xmlns:a16="http://schemas.microsoft.com/office/drawing/2014/main" id="{60533B79-226D-4F92-A77F-014349F1DC97}"/>
                </a:ext>
              </a:extLst>
            </p:cNvPr>
            <p:cNvSpPr/>
            <p:nvPr/>
          </p:nvSpPr>
          <p:spPr>
            <a:xfrm>
              <a:off x="5874326" y="1256527"/>
              <a:ext cx="198000" cy="1980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Oval 41">
              <a:extLst>
                <a:ext uri="{FF2B5EF4-FFF2-40B4-BE49-F238E27FC236}">
                  <a16:creationId xmlns:a16="http://schemas.microsoft.com/office/drawing/2014/main" id="{EB91209E-F19F-472B-ACA7-7689F0D8CE35}"/>
                </a:ext>
              </a:extLst>
            </p:cNvPr>
            <p:cNvSpPr/>
            <p:nvPr/>
          </p:nvSpPr>
          <p:spPr>
            <a:xfrm>
              <a:off x="6168042" y="1256527"/>
              <a:ext cx="198000" cy="198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Oval 42">
              <a:extLst>
                <a:ext uri="{FF2B5EF4-FFF2-40B4-BE49-F238E27FC236}">
                  <a16:creationId xmlns:a16="http://schemas.microsoft.com/office/drawing/2014/main" id="{69E9A1C9-D8F0-4E42-A34C-57B381A7F35C}"/>
                </a:ext>
              </a:extLst>
            </p:cNvPr>
            <p:cNvSpPr/>
            <p:nvPr/>
          </p:nvSpPr>
          <p:spPr>
            <a:xfrm>
              <a:off x="6461758" y="1256527"/>
              <a:ext cx="198000" cy="198000"/>
            </a:xfrm>
            <a:prstGeom prst="ellipse">
              <a:avLst/>
            </a:prstGeom>
            <a:solidFill>
              <a:srgbClr val="DAA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Oval 43">
              <a:extLst>
                <a:ext uri="{FF2B5EF4-FFF2-40B4-BE49-F238E27FC236}">
                  <a16:creationId xmlns:a16="http://schemas.microsoft.com/office/drawing/2014/main" id="{5BFCEE4C-88FE-4251-A33F-269DF8254E53}"/>
                </a:ext>
              </a:extLst>
            </p:cNvPr>
            <p:cNvSpPr/>
            <p:nvPr/>
          </p:nvSpPr>
          <p:spPr>
            <a:xfrm>
              <a:off x="6755474" y="1256527"/>
              <a:ext cx="198000" cy="198000"/>
            </a:xfrm>
            <a:prstGeom prst="ellipse">
              <a:avLst/>
            </a:prstGeom>
            <a:solidFill>
              <a:srgbClr val="A85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7" name="Group 16">
            <a:extLst>
              <a:ext uri="{FF2B5EF4-FFF2-40B4-BE49-F238E27FC236}">
                <a16:creationId xmlns:a16="http://schemas.microsoft.com/office/drawing/2014/main" id="{FF20CAC7-3543-47B7-B0ED-24C1CA7289CE}"/>
              </a:ext>
            </a:extLst>
          </p:cNvPr>
          <p:cNvGrpSpPr/>
          <p:nvPr/>
        </p:nvGrpSpPr>
        <p:grpSpPr>
          <a:xfrm>
            <a:off x="3307375" y="2580521"/>
            <a:ext cx="1745658" cy="1334987"/>
            <a:chOff x="995761" y="2580520"/>
            <a:chExt cx="1745658" cy="2582527"/>
          </a:xfrm>
        </p:grpSpPr>
        <p:sp>
          <p:nvSpPr>
            <p:cNvPr id="14" name="Rectangle 13">
              <a:extLst>
                <a:ext uri="{FF2B5EF4-FFF2-40B4-BE49-F238E27FC236}">
                  <a16:creationId xmlns:a16="http://schemas.microsoft.com/office/drawing/2014/main" id="{FE81CDB9-84D9-4D46-94B0-AA08AF6B9EC9}"/>
                </a:ext>
              </a:extLst>
            </p:cNvPr>
            <p:cNvSpPr/>
            <p:nvPr/>
          </p:nvSpPr>
          <p:spPr>
            <a:xfrm>
              <a:off x="995761" y="2580520"/>
              <a:ext cx="1745658" cy="2582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400" dirty="0">
                <a:solidFill>
                  <a:schemeClr val="tx1">
                    <a:lumMod val="50000"/>
                    <a:lumOff val="50000"/>
                  </a:schemeClr>
                </a:solidFill>
                <a:latin typeface="Tw Cen MT" panose="020B0602020104020603" pitchFamily="34" charset="0"/>
              </a:endParaRPr>
            </a:p>
          </p:txBody>
        </p:sp>
        <p:sp>
          <p:nvSpPr>
            <p:cNvPr id="16" name="TextBox 15">
              <a:extLst>
                <a:ext uri="{FF2B5EF4-FFF2-40B4-BE49-F238E27FC236}">
                  <a16:creationId xmlns:a16="http://schemas.microsoft.com/office/drawing/2014/main" id="{DC6F4E88-66F2-4A25-A6F6-00BBA6DD58C5}"/>
                </a:ext>
              </a:extLst>
            </p:cNvPr>
            <p:cNvSpPr txBox="1"/>
            <p:nvPr/>
          </p:nvSpPr>
          <p:spPr>
            <a:xfrm>
              <a:off x="1005728" y="2761513"/>
              <a:ext cx="1722341" cy="2024334"/>
            </a:xfrm>
            <a:prstGeom prst="rect">
              <a:avLst/>
            </a:prstGeom>
            <a:noFill/>
          </p:spPr>
          <p:txBody>
            <a:bodyPr wrap="square" rtlCol="0">
              <a:spAutoFit/>
            </a:bodyPr>
            <a:lstStyle/>
            <a:p>
              <a:pPr algn="ctr"/>
              <a:r>
                <a:rPr lang="en-GB" sz="4400" b="1" dirty="0">
                  <a:solidFill>
                    <a:schemeClr val="tx1">
                      <a:lumMod val="50000"/>
                      <a:lumOff val="50000"/>
                    </a:schemeClr>
                  </a:solidFill>
                  <a:latin typeface="Tw Cen MT" panose="020B0602020104020603" pitchFamily="34" charset="0"/>
                </a:rPr>
                <a:t>12</a:t>
              </a:r>
            </a:p>
            <a:p>
              <a:pPr algn="ctr"/>
              <a:r>
                <a:rPr lang="en-GB" dirty="0">
                  <a:solidFill>
                    <a:schemeClr val="tx1">
                      <a:lumMod val="50000"/>
                      <a:lumOff val="50000"/>
                    </a:schemeClr>
                  </a:solidFill>
                  <a:latin typeface="Tw Cen MT" panose="020B0602020104020603" pitchFamily="34" charset="0"/>
                </a:rPr>
                <a:t>minutes</a:t>
              </a:r>
              <a:endParaRPr lang="en-GB" dirty="0"/>
            </a:p>
          </p:txBody>
        </p:sp>
      </p:grpSp>
      <p:grpSp>
        <p:nvGrpSpPr>
          <p:cNvPr id="57" name="Group 56">
            <a:extLst>
              <a:ext uri="{FF2B5EF4-FFF2-40B4-BE49-F238E27FC236}">
                <a16:creationId xmlns:a16="http://schemas.microsoft.com/office/drawing/2014/main" id="{9E5C0ACF-E797-43E2-B10A-17B42B53F59B}"/>
              </a:ext>
            </a:extLst>
          </p:cNvPr>
          <p:cNvGrpSpPr/>
          <p:nvPr/>
        </p:nvGrpSpPr>
        <p:grpSpPr>
          <a:xfrm>
            <a:off x="6917328" y="2580521"/>
            <a:ext cx="1745658" cy="1334988"/>
            <a:chOff x="995761" y="2580521"/>
            <a:chExt cx="1745658" cy="1334988"/>
          </a:xfrm>
        </p:grpSpPr>
        <p:sp>
          <p:nvSpPr>
            <p:cNvPr id="58" name="Rectangle 57">
              <a:extLst>
                <a:ext uri="{FF2B5EF4-FFF2-40B4-BE49-F238E27FC236}">
                  <a16:creationId xmlns:a16="http://schemas.microsoft.com/office/drawing/2014/main" id="{D28407BE-755E-49DD-A53E-D6A136EB43A4}"/>
                </a:ext>
              </a:extLst>
            </p:cNvPr>
            <p:cNvSpPr/>
            <p:nvPr/>
          </p:nvSpPr>
          <p:spPr>
            <a:xfrm>
              <a:off x="995761" y="2580521"/>
              <a:ext cx="1745658" cy="1334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400" dirty="0">
                <a:solidFill>
                  <a:schemeClr val="tx1">
                    <a:lumMod val="50000"/>
                    <a:lumOff val="50000"/>
                  </a:schemeClr>
                </a:solidFill>
                <a:latin typeface="Tw Cen MT" panose="020B0602020104020603" pitchFamily="34" charset="0"/>
              </a:endParaRPr>
            </a:p>
          </p:txBody>
        </p:sp>
        <p:sp>
          <p:nvSpPr>
            <p:cNvPr id="60" name="TextBox 59">
              <a:extLst>
                <a:ext uri="{FF2B5EF4-FFF2-40B4-BE49-F238E27FC236}">
                  <a16:creationId xmlns:a16="http://schemas.microsoft.com/office/drawing/2014/main" id="{DEFAD84F-6DDD-4354-A0F9-A6A9481B783C}"/>
                </a:ext>
              </a:extLst>
            </p:cNvPr>
            <p:cNvSpPr txBox="1"/>
            <p:nvPr/>
          </p:nvSpPr>
          <p:spPr>
            <a:xfrm>
              <a:off x="1019078" y="2674082"/>
              <a:ext cx="1722341" cy="1046440"/>
            </a:xfrm>
            <a:prstGeom prst="rect">
              <a:avLst/>
            </a:prstGeom>
            <a:noFill/>
          </p:spPr>
          <p:txBody>
            <a:bodyPr wrap="square" rtlCol="0">
              <a:spAutoFit/>
            </a:bodyPr>
            <a:lstStyle/>
            <a:p>
              <a:pPr algn="ctr"/>
              <a:r>
                <a:rPr lang="en-GB" sz="4400" b="1" dirty="0">
                  <a:solidFill>
                    <a:schemeClr val="tx1">
                      <a:lumMod val="50000"/>
                      <a:lumOff val="50000"/>
                    </a:schemeClr>
                  </a:solidFill>
                  <a:latin typeface="Tw Cen MT" panose="020B0602020104020603" pitchFamily="34" charset="0"/>
                </a:rPr>
                <a:t>8</a:t>
              </a:r>
            </a:p>
            <a:p>
              <a:pPr algn="ctr"/>
              <a:r>
                <a:rPr lang="en-GB" dirty="0">
                  <a:solidFill>
                    <a:schemeClr val="tx1">
                      <a:lumMod val="50000"/>
                      <a:lumOff val="50000"/>
                    </a:schemeClr>
                  </a:solidFill>
                  <a:latin typeface="Tw Cen MT" panose="020B0602020104020603" pitchFamily="34" charset="0"/>
                </a:rPr>
                <a:t>minutes</a:t>
              </a:r>
              <a:endParaRPr lang="en-GB" dirty="0"/>
            </a:p>
          </p:txBody>
        </p:sp>
      </p:grpSp>
      <p:sp>
        <p:nvSpPr>
          <p:cNvPr id="62" name="Slide Number Placeholder 61">
            <a:extLst>
              <a:ext uri="{FF2B5EF4-FFF2-40B4-BE49-F238E27FC236}">
                <a16:creationId xmlns:a16="http://schemas.microsoft.com/office/drawing/2014/main" id="{03314840-9892-4C98-97A3-35145B63E125}"/>
              </a:ext>
            </a:extLst>
          </p:cNvPr>
          <p:cNvSpPr>
            <a:spLocks noGrp="1"/>
          </p:cNvSpPr>
          <p:nvPr>
            <p:ph type="sldNum" sz="quarter" idx="12"/>
          </p:nvPr>
        </p:nvSpPr>
        <p:spPr>
          <a:xfrm>
            <a:off x="8610599" y="6356350"/>
            <a:ext cx="3419919" cy="365125"/>
          </a:xfrm>
        </p:spPr>
        <p:txBody>
          <a:bodyPr/>
          <a:lstStyle/>
          <a:p>
            <a:fld id="{E3D5D36F-F5C7-4E9E-99C8-8D3E5EAC0856}" type="slidenum">
              <a:rPr lang="en-GB" smtClean="0"/>
              <a:t>3</a:t>
            </a:fld>
            <a:endParaRPr lang="en-GB" dirty="0"/>
          </a:p>
        </p:txBody>
      </p:sp>
      <p:sp>
        <p:nvSpPr>
          <p:cNvPr id="70" name="Rectangle 69">
            <a:extLst>
              <a:ext uri="{FF2B5EF4-FFF2-40B4-BE49-F238E27FC236}">
                <a16:creationId xmlns:a16="http://schemas.microsoft.com/office/drawing/2014/main" id="{6A9886B9-0212-4AE2-8131-94AC2391FEBD}"/>
              </a:ext>
            </a:extLst>
          </p:cNvPr>
          <p:cNvSpPr/>
          <p:nvPr/>
        </p:nvSpPr>
        <p:spPr>
          <a:xfrm>
            <a:off x="5083408" y="2126841"/>
            <a:ext cx="1809750" cy="184728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2" name="TextBox 71">
            <a:extLst>
              <a:ext uri="{FF2B5EF4-FFF2-40B4-BE49-F238E27FC236}">
                <a16:creationId xmlns:a16="http://schemas.microsoft.com/office/drawing/2014/main" id="{60A44498-E390-4578-95A6-BC538BDB3254}"/>
              </a:ext>
            </a:extLst>
          </p:cNvPr>
          <p:cNvSpPr txBox="1"/>
          <p:nvPr/>
        </p:nvSpPr>
        <p:spPr>
          <a:xfrm flipH="1">
            <a:off x="5142939" y="2175359"/>
            <a:ext cx="1704975" cy="369332"/>
          </a:xfrm>
          <a:prstGeom prst="rect">
            <a:avLst/>
          </a:prstGeom>
          <a:noFill/>
        </p:spPr>
        <p:txBody>
          <a:bodyPr wrap="square" rtlCol="0">
            <a:spAutoFit/>
          </a:bodyPr>
          <a:lstStyle/>
          <a:p>
            <a:pPr algn="ctr"/>
            <a:r>
              <a:rPr lang="en-GB" dirty="0">
                <a:solidFill>
                  <a:schemeClr val="bg1"/>
                </a:solidFill>
                <a:effectLst>
                  <a:outerShdw blurRad="38100" dist="38100" dir="2700000" algn="tl">
                    <a:srgbClr val="000000">
                      <a:alpha val="43137"/>
                    </a:srgbClr>
                  </a:outerShdw>
                </a:effectLst>
                <a:latin typeface="Tw Cen MT" panose="020B0602020104020603" pitchFamily="34" charset="0"/>
              </a:rPr>
              <a:t>DEMO</a:t>
            </a:r>
          </a:p>
        </p:txBody>
      </p:sp>
      <p:grpSp>
        <p:nvGrpSpPr>
          <p:cNvPr id="73" name="Group 72">
            <a:extLst>
              <a:ext uri="{FF2B5EF4-FFF2-40B4-BE49-F238E27FC236}">
                <a16:creationId xmlns:a16="http://schemas.microsoft.com/office/drawing/2014/main" id="{8AD2C844-0B28-4373-8D62-32BF0BDDE8CB}"/>
              </a:ext>
            </a:extLst>
          </p:cNvPr>
          <p:cNvGrpSpPr/>
          <p:nvPr/>
        </p:nvGrpSpPr>
        <p:grpSpPr>
          <a:xfrm>
            <a:off x="5068372" y="2583287"/>
            <a:ext cx="1792752" cy="1332222"/>
            <a:chOff x="948667" y="2580520"/>
            <a:chExt cx="1792752" cy="2582527"/>
          </a:xfrm>
        </p:grpSpPr>
        <p:sp>
          <p:nvSpPr>
            <p:cNvPr id="74" name="Rectangle 73">
              <a:extLst>
                <a:ext uri="{FF2B5EF4-FFF2-40B4-BE49-F238E27FC236}">
                  <a16:creationId xmlns:a16="http://schemas.microsoft.com/office/drawing/2014/main" id="{F96805D9-4663-4DE8-9D95-DB57C8B1669E}"/>
                </a:ext>
              </a:extLst>
            </p:cNvPr>
            <p:cNvSpPr/>
            <p:nvPr/>
          </p:nvSpPr>
          <p:spPr>
            <a:xfrm>
              <a:off x="995761" y="2580520"/>
              <a:ext cx="1745658" cy="2582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400" dirty="0">
                <a:solidFill>
                  <a:schemeClr val="tx1">
                    <a:lumMod val="50000"/>
                    <a:lumOff val="50000"/>
                  </a:schemeClr>
                </a:solidFill>
                <a:latin typeface="Tw Cen MT" panose="020B0602020104020603" pitchFamily="34" charset="0"/>
              </a:endParaRPr>
            </a:p>
          </p:txBody>
        </p:sp>
        <p:sp>
          <p:nvSpPr>
            <p:cNvPr id="75" name="TextBox 74">
              <a:extLst>
                <a:ext uri="{FF2B5EF4-FFF2-40B4-BE49-F238E27FC236}">
                  <a16:creationId xmlns:a16="http://schemas.microsoft.com/office/drawing/2014/main" id="{9518E582-815B-4B29-B14E-E66C9E4F7D42}"/>
                </a:ext>
              </a:extLst>
            </p:cNvPr>
            <p:cNvSpPr txBox="1"/>
            <p:nvPr/>
          </p:nvSpPr>
          <p:spPr>
            <a:xfrm>
              <a:off x="948667" y="2758748"/>
              <a:ext cx="1732783" cy="1046440"/>
            </a:xfrm>
            <a:prstGeom prst="rect">
              <a:avLst/>
            </a:prstGeom>
            <a:noFill/>
          </p:spPr>
          <p:txBody>
            <a:bodyPr wrap="square" rtlCol="0">
              <a:spAutoFit/>
            </a:bodyPr>
            <a:lstStyle/>
            <a:p>
              <a:pPr algn="ctr"/>
              <a:r>
                <a:rPr lang="en-GB" sz="4400" b="1" dirty="0">
                  <a:solidFill>
                    <a:schemeClr val="tx1">
                      <a:lumMod val="50000"/>
                      <a:lumOff val="50000"/>
                    </a:schemeClr>
                  </a:solidFill>
                  <a:latin typeface="Tw Cen MT" panose="020B0602020104020603" pitchFamily="34" charset="0"/>
                </a:rPr>
                <a:t>10</a:t>
              </a:r>
            </a:p>
            <a:p>
              <a:pPr algn="ctr"/>
              <a:r>
                <a:rPr lang="en-GB" dirty="0">
                  <a:solidFill>
                    <a:schemeClr val="tx1">
                      <a:lumMod val="50000"/>
                      <a:lumOff val="50000"/>
                    </a:schemeClr>
                  </a:solidFill>
                  <a:latin typeface="Tw Cen MT" panose="020B0602020104020603" pitchFamily="34" charset="0"/>
                </a:rPr>
                <a:t>minutes</a:t>
              </a:r>
              <a:endParaRPr lang="en-GB" dirty="0"/>
            </a:p>
          </p:txBody>
        </p:sp>
      </p:grpSp>
      <p:pic>
        <p:nvPicPr>
          <p:cNvPr id="3078" name="Picture 6" descr="https://www.r-project.org/logo/Rlogo.png">
            <a:extLst>
              <a:ext uri="{FF2B5EF4-FFF2-40B4-BE49-F238E27FC236}">
                <a16:creationId xmlns:a16="http://schemas.microsoft.com/office/drawing/2014/main" id="{FE082D66-7914-4D06-8445-7332133ACA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207" y="5351585"/>
            <a:ext cx="1207501" cy="93564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Python (programming language) - Wikipedia">
            <a:extLst>
              <a:ext uri="{FF2B5EF4-FFF2-40B4-BE49-F238E27FC236}">
                <a16:creationId xmlns:a16="http://schemas.microsoft.com/office/drawing/2014/main" id="{F6E4BF24-743E-4650-B9A6-61AAB64292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8582" y="5351585"/>
            <a:ext cx="1004765" cy="100476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GCP Managed Cloud Services">
            <a:extLst>
              <a:ext uri="{FF2B5EF4-FFF2-40B4-BE49-F238E27FC236}">
                <a16:creationId xmlns:a16="http://schemas.microsoft.com/office/drawing/2014/main" id="{C6889412-9BFD-48F5-9A6E-BB77DD4521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5801" y="5223555"/>
            <a:ext cx="2452343" cy="1379443"/>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Amazon Web Services - Wikipedia">
            <a:extLst>
              <a:ext uri="{FF2B5EF4-FFF2-40B4-BE49-F238E27FC236}">
                <a16:creationId xmlns:a16="http://schemas.microsoft.com/office/drawing/2014/main" id="{DAFAF503-34E2-4078-80FF-40512EECF7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8046" y="5411180"/>
            <a:ext cx="1463090" cy="875416"/>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Microsoft Azure - Wikipedia">
            <a:extLst>
              <a:ext uri="{FF2B5EF4-FFF2-40B4-BE49-F238E27FC236}">
                <a16:creationId xmlns:a16="http://schemas.microsoft.com/office/drawing/2014/main" id="{BDE85804-AECC-45C9-B0A4-D3E729E555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2033" y="5317702"/>
            <a:ext cx="891761" cy="891761"/>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File:Windows logo - 2012.svg - Wikipedia">
            <a:extLst>
              <a:ext uri="{FF2B5EF4-FFF2-40B4-BE49-F238E27FC236}">
                <a16:creationId xmlns:a16="http://schemas.microsoft.com/office/drawing/2014/main" id="{15AD57C9-3FA1-4E37-943C-E337C4B0CD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39766" y="5345098"/>
            <a:ext cx="864365" cy="864365"/>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https://upload.wikimedia.org/wikipedia/commons/thumb/3/30/MacOS_logo.svg/200px-MacOS_logo.svg.png">
            <a:extLst>
              <a:ext uri="{FF2B5EF4-FFF2-40B4-BE49-F238E27FC236}">
                <a16:creationId xmlns:a16="http://schemas.microsoft.com/office/drawing/2014/main" id="{55C5056E-E0A3-4F89-AF28-4F5849B69CF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64942" y="5264019"/>
            <a:ext cx="960862" cy="960862"/>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File:Linux logo.jpg - Wikimedia Commons">
            <a:extLst>
              <a:ext uri="{FF2B5EF4-FFF2-40B4-BE49-F238E27FC236}">
                <a16:creationId xmlns:a16="http://schemas.microsoft.com/office/drawing/2014/main" id="{9377E559-2416-49AF-BDE7-E9D025FE939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49806" y="5223555"/>
            <a:ext cx="929149" cy="1103503"/>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AutoGluon Documentation">
            <a:extLst>
              <a:ext uri="{FF2B5EF4-FFF2-40B4-BE49-F238E27FC236}">
                <a16:creationId xmlns:a16="http://schemas.microsoft.com/office/drawing/2014/main" id="{7CB7903C-5E52-4412-A3DF-FCD10D41D73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65020" y="136525"/>
            <a:ext cx="1692519" cy="41192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Image">
            <a:extLst>
              <a:ext uri="{FF2B5EF4-FFF2-40B4-BE49-F238E27FC236}">
                <a16:creationId xmlns:a16="http://schemas.microsoft.com/office/drawing/2014/main" id="{6660F52E-6504-405D-995D-5543FD542C7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9892" y="171300"/>
            <a:ext cx="506532" cy="506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823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1B106C-6D5A-40FB-A6CA-35B05AEEBE0A}"/>
              </a:ext>
            </a:extLst>
          </p:cNvPr>
          <p:cNvSpPr txBox="1"/>
          <p:nvPr/>
        </p:nvSpPr>
        <p:spPr>
          <a:xfrm>
            <a:off x="4524895" y="211715"/>
            <a:ext cx="3142210" cy="707886"/>
          </a:xfrm>
          <a:prstGeom prst="rect">
            <a:avLst/>
          </a:prstGeom>
          <a:noFill/>
        </p:spPr>
        <p:txBody>
          <a:bodyPr wrap="square" rtlCol="0">
            <a:spAutoFit/>
          </a:bodyPr>
          <a:lstStyle/>
          <a:p>
            <a:pPr algn="ctr"/>
            <a:r>
              <a:rPr lang="en-GB" sz="4000" spc="600" dirty="0">
                <a:solidFill>
                  <a:schemeClr val="tx1">
                    <a:lumMod val="65000"/>
                    <a:lumOff val="35000"/>
                  </a:schemeClr>
                </a:solidFill>
                <a:latin typeface="Tw Cen MT" panose="020B0602020104020603" pitchFamily="34" charset="0"/>
              </a:rPr>
              <a:t>CONTENT</a:t>
            </a:r>
          </a:p>
        </p:txBody>
      </p:sp>
      <p:sp>
        <p:nvSpPr>
          <p:cNvPr id="2" name="Rectangle 1">
            <a:extLst>
              <a:ext uri="{FF2B5EF4-FFF2-40B4-BE49-F238E27FC236}">
                <a16:creationId xmlns:a16="http://schemas.microsoft.com/office/drawing/2014/main" id="{11F8D595-95FF-41CD-AFC7-810C3DA71028}"/>
              </a:ext>
            </a:extLst>
          </p:cNvPr>
          <p:cNvSpPr/>
          <p:nvPr/>
        </p:nvSpPr>
        <p:spPr>
          <a:xfrm>
            <a:off x="1274834" y="2124075"/>
            <a:ext cx="1809750" cy="306705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0" name="Rectangle 19">
            <a:extLst>
              <a:ext uri="{FF2B5EF4-FFF2-40B4-BE49-F238E27FC236}">
                <a16:creationId xmlns:a16="http://schemas.microsoft.com/office/drawing/2014/main" id="{CBB544E4-E504-481B-BEC1-714B0A0B7C9A}"/>
              </a:ext>
            </a:extLst>
          </p:cNvPr>
          <p:cNvSpPr/>
          <p:nvPr/>
        </p:nvSpPr>
        <p:spPr>
          <a:xfrm>
            <a:off x="3239753" y="2124075"/>
            <a:ext cx="1809750" cy="306705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2" name="Rectangle 21">
            <a:extLst>
              <a:ext uri="{FF2B5EF4-FFF2-40B4-BE49-F238E27FC236}">
                <a16:creationId xmlns:a16="http://schemas.microsoft.com/office/drawing/2014/main" id="{E2164BAA-FDBC-4C61-8A46-F6CDF98A9682}"/>
              </a:ext>
            </a:extLst>
          </p:cNvPr>
          <p:cNvSpPr/>
          <p:nvPr/>
        </p:nvSpPr>
        <p:spPr>
          <a:xfrm>
            <a:off x="7191326" y="2124075"/>
            <a:ext cx="1809750" cy="30670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3" name="Rectangle 22">
            <a:extLst>
              <a:ext uri="{FF2B5EF4-FFF2-40B4-BE49-F238E27FC236}">
                <a16:creationId xmlns:a16="http://schemas.microsoft.com/office/drawing/2014/main" id="{8AC157B7-8F25-4B8C-BBFD-BCA5338CCFDA}"/>
              </a:ext>
            </a:extLst>
          </p:cNvPr>
          <p:cNvSpPr/>
          <p:nvPr/>
        </p:nvSpPr>
        <p:spPr>
          <a:xfrm>
            <a:off x="9181179" y="2124075"/>
            <a:ext cx="1809750" cy="3067050"/>
          </a:xfrm>
          <a:prstGeom prst="rect">
            <a:avLst/>
          </a:prstGeom>
          <a:solidFill>
            <a:srgbClr val="A8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 name="TextBox 2">
            <a:extLst>
              <a:ext uri="{FF2B5EF4-FFF2-40B4-BE49-F238E27FC236}">
                <a16:creationId xmlns:a16="http://schemas.microsoft.com/office/drawing/2014/main" id="{C8702EE0-849D-4E1F-B1CD-C190FADB7C11}"/>
              </a:ext>
            </a:extLst>
          </p:cNvPr>
          <p:cNvSpPr txBox="1"/>
          <p:nvPr/>
        </p:nvSpPr>
        <p:spPr>
          <a:xfrm flipH="1">
            <a:off x="1327221" y="2172593"/>
            <a:ext cx="1704975" cy="369332"/>
          </a:xfrm>
          <a:prstGeom prst="rect">
            <a:avLst/>
          </a:prstGeom>
          <a:noFill/>
        </p:spPr>
        <p:txBody>
          <a:bodyPr wrap="square" rtlCol="0">
            <a:spAutoFit/>
          </a:bodyPr>
          <a:lstStyle/>
          <a:p>
            <a:pPr algn="ctr"/>
            <a:r>
              <a:rPr lang="en-GB" dirty="0">
                <a:solidFill>
                  <a:schemeClr val="bg1"/>
                </a:solidFill>
                <a:effectLst>
                  <a:outerShdw blurRad="38100" dist="38100" dir="2700000" algn="tl">
                    <a:srgbClr val="000000">
                      <a:alpha val="43137"/>
                    </a:srgbClr>
                  </a:outerShdw>
                </a:effectLst>
                <a:latin typeface="Tw Cen MT" panose="020B0602020104020603" pitchFamily="34" charset="0"/>
              </a:rPr>
              <a:t>WHY</a:t>
            </a:r>
          </a:p>
        </p:txBody>
      </p:sp>
      <p:sp>
        <p:nvSpPr>
          <p:cNvPr id="27" name="TextBox 26">
            <a:extLst>
              <a:ext uri="{FF2B5EF4-FFF2-40B4-BE49-F238E27FC236}">
                <a16:creationId xmlns:a16="http://schemas.microsoft.com/office/drawing/2014/main" id="{4B66D73F-B0E8-4681-B2B9-3317B65CC424}"/>
              </a:ext>
            </a:extLst>
          </p:cNvPr>
          <p:cNvSpPr txBox="1"/>
          <p:nvPr/>
        </p:nvSpPr>
        <p:spPr>
          <a:xfrm flipH="1">
            <a:off x="3293331" y="2192536"/>
            <a:ext cx="1709737" cy="369332"/>
          </a:xfrm>
          <a:prstGeom prst="rect">
            <a:avLst/>
          </a:prstGeom>
          <a:noFill/>
        </p:spPr>
        <p:txBody>
          <a:bodyPr wrap="square" rtlCol="0">
            <a:spAutoFit/>
          </a:bodyPr>
          <a:lstStyle/>
          <a:p>
            <a:pPr algn="ctr"/>
            <a:r>
              <a:rPr lang="en-GB" dirty="0">
                <a:solidFill>
                  <a:schemeClr val="bg1"/>
                </a:solidFill>
                <a:effectLst>
                  <a:outerShdw blurRad="38100" dist="38100" dir="2700000" algn="tl">
                    <a:srgbClr val="000000">
                      <a:alpha val="43137"/>
                    </a:srgbClr>
                  </a:outerShdw>
                </a:effectLst>
                <a:latin typeface="Tw Cen MT" panose="020B0602020104020603" pitchFamily="34" charset="0"/>
              </a:rPr>
              <a:t>WHAT</a:t>
            </a:r>
          </a:p>
        </p:txBody>
      </p:sp>
      <p:sp>
        <p:nvSpPr>
          <p:cNvPr id="33" name="TextBox 32">
            <a:extLst>
              <a:ext uri="{FF2B5EF4-FFF2-40B4-BE49-F238E27FC236}">
                <a16:creationId xmlns:a16="http://schemas.microsoft.com/office/drawing/2014/main" id="{DD000B58-5C0D-4C5A-9C2E-0C40C061AA21}"/>
              </a:ext>
            </a:extLst>
          </p:cNvPr>
          <p:cNvSpPr txBox="1"/>
          <p:nvPr/>
        </p:nvSpPr>
        <p:spPr>
          <a:xfrm flipH="1">
            <a:off x="7252048" y="2192536"/>
            <a:ext cx="1704975" cy="369332"/>
          </a:xfrm>
          <a:prstGeom prst="rect">
            <a:avLst/>
          </a:prstGeom>
          <a:noFill/>
        </p:spPr>
        <p:txBody>
          <a:bodyPr wrap="square" rtlCol="0">
            <a:spAutoFit/>
          </a:bodyPr>
          <a:lstStyle/>
          <a:p>
            <a:pPr algn="ctr"/>
            <a:r>
              <a:rPr lang="en-GB" dirty="0">
                <a:solidFill>
                  <a:schemeClr val="bg1"/>
                </a:solidFill>
                <a:effectLst>
                  <a:outerShdw blurRad="38100" dist="38100" dir="2700000" algn="tl">
                    <a:srgbClr val="000000">
                      <a:alpha val="43137"/>
                    </a:srgbClr>
                  </a:outerShdw>
                </a:effectLst>
                <a:latin typeface="Tw Cen MT" panose="020B0602020104020603" pitchFamily="34" charset="0"/>
              </a:rPr>
              <a:t>THEN</a:t>
            </a:r>
          </a:p>
        </p:txBody>
      </p:sp>
      <p:sp>
        <p:nvSpPr>
          <p:cNvPr id="34" name="TextBox 33">
            <a:extLst>
              <a:ext uri="{FF2B5EF4-FFF2-40B4-BE49-F238E27FC236}">
                <a16:creationId xmlns:a16="http://schemas.microsoft.com/office/drawing/2014/main" id="{7EE696FD-DE0A-438B-B9A4-748A6FDBD338}"/>
              </a:ext>
            </a:extLst>
          </p:cNvPr>
          <p:cNvSpPr txBox="1"/>
          <p:nvPr/>
        </p:nvSpPr>
        <p:spPr>
          <a:xfrm flipH="1">
            <a:off x="9243091" y="2192536"/>
            <a:ext cx="1704975" cy="369332"/>
          </a:xfrm>
          <a:prstGeom prst="rect">
            <a:avLst/>
          </a:prstGeom>
          <a:noFill/>
        </p:spPr>
        <p:txBody>
          <a:bodyPr wrap="square" rtlCol="0">
            <a:spAutoFit/>
          </a:bodyPr>
          <a:lstStyle/>
          <a:p>
            <a:pPr algn="ctr"/>
            <a:r>
              <a:rPr lang="en-GB" dirty="0">
                <a:solidFill>
                  <a:schemeClr val="bg1"/>
                </a:solidFill>
                <a:effectLst>
                  <a:outerShdw blurRad="38100" dist="38100" dir="2700000" algn="tl">
                    <a:srgbClr val="000000">
                      <a:alpha val="43137"/>
                    </a:srgbClr>
                  </a:outerShdw>
                </a:effectLst>
                <a:latin typeface="Tw Cen MT" panose="020B0602020104020603" pitchFamily="34" charset="0"/>
              </a:rPr>
              <a:t>ASK</a:t>
            </a:r>
          </a:p>
        </p:txBody>
      </p:sp>
      <p:grpSp>
        <p:nvGrpSpPr>
          <p:cNvPr id="35" name="Group 34">
            <a:extLst>
              <a:ext uri="{FF2B5EF4-FFF2-40B4-BE49-F238E27FC236}">
                <a16:creationId xmlns:a16="http://schemas.microsoft.com/office/drawing/2014/main" id="{FE64B482-AAF2-4B01-BF64-724C81276AB1}"/>
              </a:ext>
            </a:extLst>
          </p:cNvPr>
          <p:cNvGrpSpPr/>
          <p:nvPr/>
        </p:nvGrpSpPr>
        <p:grpSpPr>
          <a:xfrm>
            <a:off x="4822136" y="887454"/>
            <a:ext cx="2547728" cy="198000"/>
            <a:chOff x="4405746" y="1256527"/>
            <a:chExt cx="2547728" cy="198000"/>
          </a:xfrm>
        </p:grpSpPr>
        <p:sp>
          <p:nvSpPr>
            <p:cNvPr id="36" name="Oval 35">
              <a:extLst>
                <a:ext uri="{FF2B5EF4-FFF2-40B4-BE49-F238E27FC236}">
                  <a16:creationId xmlns:a16="http://schemas.microsoft.com/office/drawing/2014/main" id="{1AAB09DC-D68B-4B69-8370-9574EE46D220}"/>
                </a:ext>
              </a:extLst>
            </p:cNvPr>
            <p:cNvSpPr/>
            <p:nvPr/>
          </p:nvSpPr>
          <p:spPr>
            <a:xfrm>
              <a:off x="4405746" y="1256527"/>
              <a:ext cx="198000" cy="198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Oval 36">
              <a:extLst>
                <a:ext uri="{FF2B5EF4-FFF2-40B4-BE49-F238E27FC236}">
                  <a16:creationId xmlns:a16="http://schemas.microsoft.com/office/drawing/2014/main" id="{5FC302C3-7AFD-4682-9A2E-EDD78DEF21CB}"/>
                </a:ext>
              </a:extLst>
            </p:cNvPr>
            <p:cNvSpPr/>
            <p:nvPr/>
          </p:nvSpPr>
          <p:spPr>
            <a:xfrm>
              <a:off x="4699462" y="1256527"/>
              <a:ext cx="198000" cy="198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Oval 37">
              <a:extLst>
                <a:ext uri="{FF2B5EF4-FFF2-40B4-BE49-F238E27FC236}">
                  <a16:creationId xmlns:a16="http://schemas.microsoft.com/office/drawing/2014/main" id="{44104FE4-A881-424B-8E1D-491AFE8FA96A}"/>
                </a:ext>
              </a:extLst>
            </p:cNvPr>
            <p:cNvSpPr/>
            <p:nvPr/>
          </p:nvSpPr>
          <p:spPr>
            <a:xfrm>
              <a:off x="4993178" y="1256527"/>
              <a:ext cx="198000" cy="198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Oval 38">
              <a:extLst>
                <a:ext uri="{FF2B5EF4-FFF2-40B4-BE49-F238E27FC236}">
                  <a16:creationId xmlns:a16="http://schemas.microsoft.com/office/drawing/2014/main" id="{A8173D9D-D0E3-4782-A20C-EB224FA1E47E}"/>
                </a:ext>
              </a:extLst>
            </p:cNvPr>
            <p:cNvSpPr/>
            <p:nvPr/>
          </p:nvSpPr>
          <p:spPr>
            <a:xfrm>
              <a:off x="5286894" y="1256527"/>
              <a:ext cx="198000" cy="1980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Oval 39">
              <a:extLst>
                <a:ext uri="{FF2B5EF4-FFF2-40B4-BE49-F238E27FC236}">
                  <a16:creationId xmlns:a16="http://schemas.microsoft.com/office/drawing/2014/main" id="{FD2564C8-33F5-4F9D-8DCF-D750FF9662D9}"/>
                </a:ext>
              </a:extLst>
            </p:cNvPr>
            <p:cNvSpPr/>
            <p:nvPr/>
          </p:nvSpPr>
          <p:spPr>
            <a:xfrm>
              <a:off x="5580610" y="1256527"/>
              <a:ext cx="198000" cy="19800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Oval 40">
              <a:extLst>
                <a:ext uri="{FF2B5EF4-FFF2-40B4-BE49-F238E27FC236}">
                  <a16:creationId xmlns:a16="http://schemas.microsoft.com/office/drawing/2014/main" id="{60533B79-226D-4F92-A77F-014349F1DC97}"/>
                </a:ext>
              </a:extLst>
            </p:cNvPr>
            <p:cNvSpPr/>
            <p:nvPr/>
          </p:nvSpPr>
          <p:spPr>
            <a:xfrm>
              <a:off x="5874326" y="1256527"/>
              <a:ext cx="198000" cy="1980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Oval 41">
              <a:extLst>
                <a:ext uri="{FF2B5EF4-FFF2-40B4-BE49-F238E27FC236}">
                  <a16:creationId xmlns:a16="http://schemas.microsoft.com/office/drawing/2014/main" id="{EB91209E-F19F-472B-ACA7-7689F0D8CE35}"/>
                </a:ext>
              </a:extLst>
            </p:cNvPr>
            <p:cNvSpPr/>
            <p:nvPr/>
          </p:nvSpPr>
          <p:spPr>
            <a:xfrm>
              <a:off x="6168042" y="1256527"/>
              <a:ext cx="198000" cy="198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Oval 42">
              <a:extLst>
                <a:ext uri="{FF2B5EF4-FFF2-40B4-BE49-F238E27FC236}">
                  <a16:creationId xmlns:a16="http://schemas.microsoft.com/office/drawing/2014/main" id="{69E9A1C9-D8F0-4E42-A34C-57B381A7F35C}"/>
                </a:ext>
              </a:extLst>
            </p:cNvPr>
            <p:cNvSpPr/>
            <p:nvPr/>
          </p:nvSpPr>
          <p:spPr>
            <a:xfrm>
              <a:off x="6461758" y="1256527"/>
              <a:ext cx="198000" cy="198000"/>
            </a:xfrm>
            <a:prstGeom prst="ellipse">
              <a:avLst/>
            </a:prstGeom>
            <a:solidFill>
              <a:srgbClr val="DAA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Oval 43">
              <a:extLst>
                <a:ext uri="{FF2B5EF4-FFF2-40B4-BE49-F238E27FC236}">
                  <a16:creationId xmlns:a16="http://schemas.microsoft.com/office/drawing/2014/main" id="{5BFCEE4C-88FE-4251-A33F-269DF8254E53}"/>
                </a:ext>
              </a:extLst>
            </p:cNvPr>
            <p:cNvSpPr/>
            <p:nvPr/>
          </p:nvSpPr>
          <p:spPr>
            <a:xfrm>
              <a:off x="6755474" y="1256527"/>
              <a:ext cx="198000" cy="198000"/>
            </a:xfrm>
            <a:prstGeom prst="ellipse">
              <a:avLst/>
            </a:prstGeom>
            <a:solidFill>
              <a:srgbClr val="A85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7" name="Group 16">
            <a:extLst>
              <a:ext uri="{FF2B5EF4-FFF2-40B4-BE49-F238E27FC236}">
                <a16:creationId xmlns:a16="http://schemas.microsoft.com/office/drawing/2014/main" id="{FF20CAC7-3543-47B7-B0ED-24C1CA7289CE}"/>
              </a:ext>
            </a:extLst>
          </p:cNvPr>
          <p:cNvGrpSpPr/>
          <p:nvPr/>
        </p:nvGrpSpPr>
        <p:grpSpPr>
          <a:xfrm>
            <a:off x="1308570" y="2580520"/>
            <a:ext cx="1745658" cy="2582527"/>
            <a:chOff x="995761" y="2580520"/>
            <a:chExt cx="1745658" cy="2582527"/>
          </a:xfrm>
        </p:grpSpPr>
        <p:sp>
          <p:nvSpPr>
            <p:cNvPr id="14" name="Rectangle 13">
              <a:extLst>
                <a:ext uri="{FF2B5EF4-FFF2-40B4-BE49-F238E27FC236}">
                  <a16:creationId xmlns:a16="http://schemas.microsoft.com/office/drawing/2014/main" id="{FE81CDB9-84D9-4D46-94B0-AA08AF6B9EC9}"/>
                </a:ext>
              </a:extLst>
            </p:cNvPr>
            <p:cNvSpPr/>
            <p:nvPr/>
          </p:nvSpPr>
          <p:spPr>
            <a:xfrm>
              <a:off x="995761" y="2580520"/>
              <a:ext cx="1745658" cy="2582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400" dirty="0">
                <a:solidFill>
                  <a:schemeClr val="tx1">
                    <a:lumMod val="50000"/>
                    <a:lumOff val="50000"/>
                  </a:schemeClr>
                </a:solidFill>
                <a:latin typeface="Tw Cen MT" panose="020B0602020104020603" pitchFamily="34" charset="0"/>
              </a:endParaRPr>
            </a:p>
          </p:txBody>
        </p:sp>
        <p:sp>
          <p:nvSpPr>
            <p:cNvPr id="16" name="TextBox 15">
              <a:extLst>
                <a:ext uri="{FF2B5EF4-FFF2-40B4-BE49-F238E27FC236}">
                  <a16:creationId xmlns:a16="http://schemas.microsoft.com/office/drawing/2014/main" id="{DC6F4E88-66F2-4A25-A6F6-00BBA6DD58C5}"/>
                </a:ext>
              </a:extLst>
            </p:cNvPr>
            <p:cNvSpPr txBox="1"/>
            <p:nvPr/>
          </p:nvSpPr>
          <p:spPr>
            <a:xfrm>
              <a:off x="1005728" y="4115256"/>
              <a:ext cx="1722341" cy="646331"/>
            </a:xfrm>
            <a:prstGeom prst="rect">
              <a:avLst/>
            </a:prstGeom>
            <a:noFill/>
          </p:spPr>
          <p:txBody>
            <a:bodyPr wrap="square" rtlCol="0">
              <a:spAutoFit/>
            </a:bodyPr>
            <a:lstStyle/>
            <a:p>
              <a:pPr algn="ctr"/>
              <a:r>
                <a:rPr lang="en-GB" dirty="0">
                  <a:solidFill>
                    <a:schemeClr val="tx1">
                      <a:lumMod val="50000"/>
                      <a:lumOff val="50000"/>
                    </a:schemeClr>
                  </a:solidFill>
                  <a:latin typeface="Tw Cen MT" panose="020B0602020104020603" pitchFamily="34" charset="0"/>
                </a:rPr>
                <a:t>…do we need </a:t>
              </a:r>
              <a:r>
                <a:rPr lang="en-GB" dirty="0" err="1">
                  <a:solidFill>
                    <a:schemeClr val="tx1">
                      <a:lumMod val="50000"/>
                      <a:lumOff val="50000"/>
                    </a:schemeClr>
                  </a:solidFill>
                  <a:latin typeface="Tw Cen MT" panose="020B0602020104020603" pitchFamily="34" charset="0"/>
                </a:rPr>
                <a:t>AutoML</a:t>
              </a:r>
              <a:r>
                <a:rPr lang="en-GB" dirty="0">
                  <a:solidFill>
                    <a:schemeClr val="tx1">
                      <a:lumMod val="50000"/>
                      <a:lumOff val="50000"/>
                    </a:schemeClr>
                  </a:solidFill>
                  <a:latin typeface="Tw Cen MT" panose="020B0602020104020603" pitchFamily="34" charset="0"/>
                </a:rPr>
                <a:t>?</a:t>
              </a:r>
              <a:endParaRPr lang="en-GB" dirty="0"/>
            </a:p>
          </p:txBody>
        </p:sp>
      </p:grpSp>
      <p:grpSp>
        <p:nvGrpSpPr>
          <p:cNvPr id="45" name="Group 44">
            <a:extLst>
              <a:ext uri="{FF2B5EF4-FFF2-40B4-BE49-F238E27FC236}">
                <a16:creationId xmlns:a16="http://schemas.microsoft.com/office/drawing/2014/main" id="{AB07C0DD-8339-433C-8471-517CFE558ECC}"/>
              </a:ext>
            </a:extLst>
          </p:cNvPr>
          <p:cNvGrpSpPr/>
          <p:nvPr/>
        </p:nvGrpSpPr>
        <p:grpSpPr>
          <a:xfrm>
            <a:off x="3272650" y="2580520"/>
            <a:ext cx="1745658" cy="2582527"/>
            <a:chOff x="995761" y="2580520"/>
            <a:chExt cx="1745658" cy="2582527"/>
          </a:xfrm>
        </p:grpSpPr>
        <p:sp>
          <p:nvSpPr>
            <p:cNvPr id="46" name="Rectangle 45">
              <a:extLst>
                <a:ext uri="{FF2B5EF4-FFF2-40B4-BE49-F238E27FC236}">
                  <a16:creationId xmlns:a16="http://schemas.microsoft.com/office/drawing/2014/main" id="{249EE891-878C-4977-A0B3-2E966658837B}"/>
                </a:ext>
              </a:extLst>
            </p:cNvPr>
            <p:cNvSpPr/>
            <p:nvPr/>
          </p:nvSpPr>
          <p:spPr>
            <a:xfrm>
              <a:off x="995761" y="2580520"/>
              <a:ext cx="1745658" cy="2582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400" dirty="0">
                <a:solidFill>
                  <a:schemeClr val="tx1">
                    <a:lumMod val="50000"/>
                    <a:lumOff val="50000"/>
                  </a:schemeClr>
                </a:solidFill>
                <a:latin typeface="Tw Cen MT" panose="020B0602020104020603" pitchFamily="34" charset="0"/>
              </a:endParaRPr>
            </a:p>
          </p:txBody>
        </p:sp>
        <p:sp>
          <p:nvSpPr>
            <p:cNvPr id="48" name="TextBox 47">
              <a:extLst>
                <a:ext uri="{FF2B5EF4-FFF2-40B4-BE49-F238E27FC236}">
                  <a16:creationId xmlns:a16="http://schemas.microsoft.com/office/drawing/2014/main" id="{5824B5E0-7B76-4973-912F-D5EAB46F0B2F}"/>
                </a:ext>
              </a:extLst>
            </p:cNvPr>
            <p:cNvSpPr txBox="1"/>
            <p:nvPr/>
          </p:nvSpPr>
          <p:spPr>
            <a:xfrm>
              <a:off x="1005745" y="4118581"/>
              <a:ext cx="1722341" cy="646331"/>
            </a:xfrm>
            <a:prstGeom prst="rect">
              <a:avLst/>
            </a:prstGeom>
            <a:noFill/>
          </p:spPr>
          <p:txBody>
            <a:bodyPr wrap="square" rtlCol="0">
              <a:spAutoFit/>
            </a:bodyPr>
            <a:lstStyle/>
            <a:p>
              <a:pPr algn="ctr"/>
              <a:r>
                <a:rPr lang="en-GB" dirty="0">
                  <a:solidFill>
                    <a:schemeClr val="tx1">
                      <a:lumMod val="50000"/>
                      <a:lumOff val="50000"/>
                    </a:schemeClr>
                  </a:solidFill>
                  <a:latin typeface="Tw Cen MT" panose="020B0602020104020603" pitchFamily="34" charset="0"/>
                </a:rPr>
                <a:t>…really is </a:t>
              </a:r>
              <a:r>
                <a:rPr lang="en-GB" dirty="0" err="1">
                  <a:solidFill>
                    <a:schemeClr val="tx1">
                      <a:lumMod val="50000"/>
                      <a:lumOff val="50000"/>
                    </a:schemeClr>
                  </a:solidFill>
                  <a:latin typeface="Tw Cen MT" panose="020B0602020104020603" pitchFamily="34" charset="0"/>
                </a:rPr>
                <a:t>AutoGluon</a:t>
              </a:r>
              <a:r>
                <a:rPr lang="en-GB" dirty="0">
                  <a:solidFill>
                    <a:schemeClr val="tx1">
                      <a:lumMod val="50000"/>
                      <a:lumOff val="50000"/>
                    </a:schemeClr>
                  </a:solidFill>
                  <a:latin typeface="Tw Cen MT" panose="020B0602020104020603" pitchFamily="34" charset="0"/>
                </a:rPr>
                <a:t>?</a:t>
              </a:r>
              <a:endParaRPr lang="en-GB" dirty="0"/>
            </a:p>
          </p:txBody>
        </p:sp>
      </p:grpSp>
      <p:grpSp>
        <p:nvGrpSpPr>
          <p:cNvPr id="53" name="Group 52">
            <a:extLst>
              <a:ext uri="{FF2B5EF4-FFF2-40B4-BE49-F238E27FC236}">
                <a16:creationId xmlns:a16="http://schemas.microsoft.com/office/drawing/2014/main" id="{E2463C64-927B-4607-80A3-5E4BD93820D9}"/>
              </a:ext>
            </a:extLst>
          </p:cNvPr>
          <p:cNvGrpSpPr/>
          <p:nvPr/>
        </p:nvGrpSpPr>
        <p:grpSpPr>
          <a:xfrm>
            <a:off x="7222545" y="2580520"/>
            <a:ext cx="1745658" cy="2582527"/>
            <a:chOff x="995761" y="2580520"/>
            <a:chExt cx="1745658" cy="2582527"/>
          </a:xfrm>
        </p:grpSpPr>
        <p:sp>
          <p:nvSpPr>
            <p:cNvPr id="54" name="Rectangle 53">
              <a:extLst>
                <a:ext uri="{FF2B5EF4-FFF2-40B4-BE49-F238E27FC236}">
                  <a16:creationId xmlns:a16="http://schemas.microsoft.com/office/drawing/2014/main" id="{FF474937-4D78-4B08-ADBF-AC4E2AAA43BF}"/>
                </a:ext>
              </a:extLst>
            </p:cNvPr>
            <p:cNvSpPr/>
            <p:nvPr/>
          </p:nvSpPr>
          <p:spPr>
            <a:xfrm>
              <a:off x="995761" y="2580520"/>
              <a:ext cx="1745658" cy="2582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400" dirty="0">
                <a:solidFill>
                  <a:schemeClr val="tx1">
                    <a:lumMod val="50000"/>
                    <a:lumOff val="50000"/>
                  </a:schemeClr>
                </a:solidFill>
                <a:latin typeface="Tw Cen MT" panose="020B0602020104020603" pitchFamily="34" charset="0"/>
              </a:endParaRPr>
            </a:p>
          </p:txBody>
        </p:sp>
        <p:sp>
          <p:nvSpPr>
            <p:cNvPr id="56" name="TextBox 55">
              <a:extLst>
                <a:ext uri="{FF2B5EF4-FFF2-40B4-BE49-F238E27FC236}">
                  <a16:creationId xmlns:a16="http://schemas.microsoft.com/office/drawing/2014/main" id="{1DA44000-24AB-4BDE-AAF0-26C1F8C48E77}"/>
                </a:ext>
              </a:extLst>
            </p:cNvPr>
            <p:cNvSpPr txBox="1"/>
            <p:nvPr/>
          </p:nvSpPr>
          <p:spPr>
            <a:xfrm>
              <a:off x="995761" y="4064687"/>
              <a:ext cx="1722341" cy="646331"/>
            </a:xfrm>
            <a:prstGeom prst="rect">
              <a:avLst/>
            </a:prstGeom>
            <a:noFill/>
          </p:spPr>
          <p:txBody>
            <a:bodyPr wrap="square" rtlCol="0">
              <a:spAutoFit/>
            </a:bodyPr>
            <a:lstStyle/>
            <a:p>
              <a:pPr algn="ctr"/>
              <a:r>
                <a:rPr lang="en-GB" dirty="0">
                  <a:solidFill>
                    <a:schemeClr val="tx1">
                      <a:lumMod val="50000"/>
                      <a:lumOff val="50000"/>
                    </a:schemeClr>
                  </a:solidFill>
                  <a:latin typeface="Tw Cen MT" panose="020B0602020104020603" pitchFamily="34" charset="0"/>
                </a:rPr>
                <a:t>…a quick deep dive</a:t>
              </a:r>
              <a:endParaRPr lang="en-GB" dirty="0"/>
            </a:p>
          </p:txBody>
        </p:sp>
      </p:grpSp>
      <p:grpSp>
        <p:nvGrpSpPr>
          <p:cNvPr id="57" name="Group 56">
            <a:extLst>
              <a:ext uri="{FF2B5EF4-FFF2-40B4-BE49-F238E27FC236}">
                <a16:creationId xmlns:a16="http://schemas.microsoft.com/office/drawing/2014/main" id="{9E5C0ACF-E797-43E2-B10A-17B42B53F59B}"/>
              </a:ext>
            </a:extLst>
          </p:cNvPr>
          <p:cNvGrpSpPr/>
          <p:nvPr/>
        </p:nvGrpSpPr>
        <p:grpSpPr>
          <a:xfrm>
            <a:off x="9169772" y="2580520"/>
            <a:ext cx="1787445" cy="2582527"/>
            <a:chOff x="953974" y="2580520"/>
            <a:chExt cx="1787445" cy="2582527"/>
          </a:xfrm>
        </p:grpSpPr>
        <p:sp>
          <p:nvSpPr>
            <p:cNvPr id="58" name="Rectangle 57">
              <a:extLst>
                <a:ext uri="{FF2B5EF4-FFF2-40B4-BE49-F238E27FC236}">
                  <a16:creationId xmlns:a16="http://schemas.microsoft.com/office/drawing/2014/main" id="{D28407BE-755E-49DD-A53E-D6A136EB43A4}"/>
                </a:ext>
              </a:extLst>
            </p:cNvPr>
            <p:cNvSpPr/>
            <p:nvPr/>
          </p:nvSpPr>
          <p:spPr>
            <a:xfrm>
              <a:off x="995761" y="2580520"/>
              <a:ext cx="1745658" cy="2582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400" dirty="0">
                <a:solidFill>
                  <a:schemeClr val="tx1">
                    <a:lumMod val="50000"/>
                    <a:lumOff val="50000"/>
                  </a:schemeClr>
                </a:solidFill>
                <a:latin typeface="Tw Cen MT" panose="020B0602020104020603" pitchFamily="34" charset="0"/>
              </a:endParaRPr>
            </a:p>
          </p:txBody>
        </p:sp>
        <p:sp>
          <p:nvSpPr>
            <p:cNvPr id="60" name="TextBox 59">
              <a:extLst>
                <a:ext uri="{FF2B5EF4-FFF2-40B4-BE49-F238E27FC236}">
                  <a16:creationId xmlns:a16="http://schemas.microsoft.com/office/drawing/2014/main" id="{DEFAD84F-6DDD-4354-A0F9-A6A9481B783C}"/>
                </a:ext>
              </a:extLst>
            </p:cNvPr>
            <p:cNvSpPr txBox="1"/>
            <p:nvPr/>
          </p:nvSpPr>
          <p:spPr>
            <a:xfrm>
              <a:off x="953974" y="4357412"/>
              <a:ext cx="1722341" cy="646331"/>
            </a:xfrm>
            <a:prstGeom prst="rect">
              <a:avLst/>
            </a:prstGeom>
            <a:noFill/>
          </p:spPr>
          <p:txBody>
            <a:bodyPr wrap="square" rtlCol="0">
              <a:spAutoFit/>
            </a:bodyPr>
            <a:lstStyle/>
            <a:p>
              <a:pPr algn="ctr"/>
              <a:r>
                <a:rPr lang="en-GB" dirty="0">
                  <a:solidFill>
                    <a:schemeClr val="tx1">
                      <a:lumMod val="50000"/>
                      <a:lumOff val="50000"/>
                    </a:schemeClr>
                  </a:solidFill>
                  <a:latin typeface="Tw Cen MT" panose="020B0602020104020603" pitchFamily="34" charset="0"/>
                </a:rPr>
                <a:t>…and let’s discuss</a:t>
              </a:r>
              <a:endParaRPr lang="en-GB" dirty="0"/>
            </a:p>
          </p:txBody>
        </p:sp>
      </p:grpSp>
      <p:pic>
        <p:nvPicPr>
          <p:cNvPr id="4100" name="Picture 4" descr="Captures, recopilation, data, collection, sources icon - Download on  Iconfinder">
            <a:extLst>
              <a:ext uri="{FF2B5EF4-FFF2-40B4-BE49-F238E27FC236}">
                <a16:creationId xmlns:a16="http://schemas.microsoft.com/office/drawing/2014/main" id="{F868C622-8B3E-4EFB-9900-3C3C7DEFA4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997" y="2778407"/>
            <a:ext cx="1093376" cy="1093376"/>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Knowledge, ai, intelligence, artificial, machine, learning, data icon -  Download on Iconfinder">
            <a:extLst>
              <a:ext uri="{FF2B5EF4-FFF2-40B4-BE49-F238E27FC236}">
                <a16:creationId xmlns:a16="http://schemas.microsoft.com/office/drawing/2014/main" id="{FA43604A-4691-4642-AA19-33F3CD3C58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1073" y="2886803"/>
            <a:ext cx="985284" cy="985284"/>
          </a:xfrm>
          <a:prstGeom prst="rect">
            <a:avLst/>
          </a:prstGeom>
          <a:noFill/>
          <a:extLst>
            <a:ext uri="{909E8E84-426E-40DD-AFC4-6F175D3DCCD1}">
              <a14:hiddenFill xmlns:a14="http://schemas.microsoft.com/office/drawing/2010/main">
                <a:solidFill>
                  <a:srgbClr val="FFFFFF"/>
                </a:solidFill>
              </a14:hiddenFill>
            </a:ext>
          </a:extLst>
        </p:spPr>
      </p:pic>
      <p:sp>
        <p:nvSpPr>
          <p:cNvPr id="62" name="Slide Number Placeholder 61">
            <a:extLst>
              <a:ext uri="{FF2B5EF4-FFF2-40B4-BE49-F238E27FC236}">
                <a16:creationId xmlns:a16="http://schemas.microsoft.com/office/drawing/2014/main" id="{03314840-9892-4C98-97A3-35145B63E125}"/>
              </a:ext>
            </a:extLst>
          </p:cNvPr>
          <p:cNvSpPr>
            <a:spLocks noGrp="1"/>
          </p:cNvSpPr>
          <p:nvPr>
            <p:ph type="sldNum" sz="quarter" idx="12"/>
          </p:nvPr>
        </p:nvSpPr>
        <p:spPr>
          <a:xfrm>
            <a:off x="8610599" y="6356350"/>
            <a:ext cx="3419919" cy="365125"/>
          </a:xfrm>
        </p:spPr>
        <p:txBody>
          <a:bodyPr/>
          <a:lstStyle/>
          <a:p>
            <a:fld id="{E3D5D36F-F5C7-4E9E-99C8-8D3E5EAC0856}" type="slidenum">
              <a:rPr lang="en-GB" smtClean="0"/>
              <a:t>4</a:t>
            </a:fld>
            <a:endParaRPr lang="en-GB" dirty="0"/>
          </a:p>
        </p:txBody>
      </p:sp>
      <p:sp>
        <p:nvSpPr>
          <p:cNvPr id="70" name="Rectangle 69">
            <a:extLst>
              <a:ext uri="{FF2B5EF4-FFF2-40B4-BE49-F238E27FC236}">
                <a16:creationId xmlns:a16="http://schemas.microsoft.com/office/drawing/2014/main" id="{6A9886B9-0212-4AE2-8131-94AC2391FEBD}"/>
              </a:ext>
            </a:extLst>
          </p:cNvPr>
          <p:cNvSpPr/>
          <p:nvPr/>
        </p:nvSpPr>
        <p:spPr>
          <a:xfrm>
            <a:off x="5224080" y="2126841"/>
            <a:ext cx="1809750" cy="30670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2" name="TextBox 71">
            <a:extLst>
              <a:ext uri="{FF2B5EF4-FFF2-40B4-BE49-F238E27FC236}">
                <a16:creationId xmlns:a16="http://schemas.microsoft.com/office/drawing/2014/main" id="{60A44498-E390-4578-95A6-BC538BDB3254}"/>
              </a:ext>
            </a:extLst>
          </p:cNvPr>
          <p:cNvSpPr txBox="1"/>
          <p:nvPr/>
        </p:nvSpPr>
        <p:spPr>
          <a:xfrm flipH="1">
            <a:off x="5283611" y="2175359"/>
            <a:ext cx="1704975" cy="369332"/>
          </a:xfrm>
          <a:prstGeom prst="rect">
            <a:avLst/>
          </a:prstGeom>
          <a:noFill/>
        </p:spPr>
        <p:txBody>
          <a:bodyPr wrap="square" rtlCol="0">
            <a:spAutoFit/>
          </a:bodyPr>
          <a:lstStyle/>
          <a:p>
            <a:pPr algn="ctr"/>
            <a:r>
              <a:rPr lang="en-GB" dirty="0">
                <a:solidFill>
                  <a:schemeClr val="bg1"/>
                </a:solidFill>
                <a:effectLst>
                  <a:outerShdw blurRad="38100" dist="38100" dir="2700000" algn="tl">
                    <a:srgbClr val="000000">
                      <a:alpha val="43137"/>
                    </a:srgbClr>
                  </a:outerShdw>
                </a:effectLst>
                <a:latin typeface="Tw Cen MT" panose="020B0602020104020603" pitchFamily="34" charset="0"/>
              </a:rPr>
              <a:t>HOW</a:t>
            </a:r>
          </a:p>
        </p:txBody>
      </p:sp>
      <p:grpSp>
        <p:nvGrpSpPr>
          <p:cNvPr id="73" name="Group 72">
            <a:extLst>
              <a:ext uri="{FF2B5EF4-FFF2-40B4-BE49-F238E27FC236}">
                <a16:creationId xmlns:a16="http://schemas.microsoft.com/office/drawing/2014/main" id="{8AD2C844-0B28-4373-8D62-32BF0BDDE8CB}"/>
              </a:ext>
            </a:extLst>
          </p:cNvPr>
          <p:cNvGrpSpPr/>
          <p:nvPr/>
        </p:nvGrpSpPr>
        <p:grpSpPr>
          <a:xfrm>
            <a:off x="5255803" y="2583286"/>
            <a:ext cx="1745993" cy="2582527"/>
            <a:chOff x="995426" y="2580520"/>
            <a:chExt cx="1745993" cy="2582527"/>
          </a:xfrm>
        </p:grpSpPr>
        <p:sp>
          <p:nvSpPr>
            <p:cNvPr id="74" name="Rectangle 73">
              <a:extLst>
                <a:ext uri="{FF2B5EF4-FFF2-40B4-BE49-F238E27FC236}">
                  <a16:creationId xmlns:a16="http://schemas.microsoft.com/office/drawing/2014/main" id="{F96805D9-4663-4DE8-9D95-DB57C8B1669E}"/>
                </a:ext>
              </a:extLst>
            </p:cNvPr>
            <p:cNvSpPr/>
            <p:nvPr/>
          </p:nvSpPr>
          <p:spPr>
            <a:xfrm>
              <a:off x="995761" y="2580520"/>
              <a:ext cx="1745658" cy="2582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400" dirty="0">
                <a:solidFill>
                  <a:schemeClr val="tx1">
                    <a:lumMod val="50000"/>
                    <a:lumOff val="50000"/>
                  </a:schemeClr>
                </a:solidFill>
                <a:latin typeface="Tw Cen MT" panose="020B0602020104020603" pitchFamily="34" charset="0"/>
              </a:endParaRPr>
            </a:p>
          </p:txBody>
        </p:sp>
        <p:sp>
          <p:nvSpPr>
            <p:cNvPr id="75" name="TextBox 74">
              <a:extLst>
                <a:ext uri="{FF2B5EF4-FFF2-40B4-BE49-F238E27FC236}">
                  <a16:creationId xmlns:a16="http://schemas.microsoft.com/office/drawing/2014/main" id="{9518E582-815B-4B29-B14E-E66C9E4F7D42}"/>
                </a:ext>
              </a:extLst>
            </p:cNvPr>
            <p:cNvSpPr txBox="1"/>
            <p:nvPr/>
          </p:nvSpPr>
          <p:spPr>
            <a:xfrm>
              <a:off x="995426" y="4123693"/>
              <a:ext cx="1732783" cy="646331"/>
            </a:xfrm>
            <a:prstGeom prst="rect">
              <a:avLst/>
            </a:prstGeom>
            <a:noFill/>
          </p:spPr>
          <p:txBody>
            <a:bodyPr wrap="square" rtlCol="0">
              <a:spAutoFit/>
            </a:bodyPr>
            <a:lstStyle/>
            <a:p>
              <a:pPr algn="ctr"/>
              <a:r>
                <a:rPr lang="en-GB" dirty="0">
                  <a:solidFill>
                    <a:schemeClr val="tx1">
                      <a:lumMod val="50000"/>
                      <a:lumOff val="50000"/>
                    </a:schemeClr>
                  </a:solidFill>
                  <a:latin typeface="Tw Cen MT" panose="020B0602020104020603" pitchFamily="34" charset="0"/>
                </a:rPr>
                <a:t>…does </a:t>
              </a:r>
              <a:r>
                <a:rPr lang="en-GB" dirty="0" err="1">
                  <a:solidFill>
                    <a:schemeClr val="tx1">
                      <a:lumMod val="50000"/>
                      <a:lumOff val="50000"/>
                    </a:schemeClr>
                  </a:solidFill>
                  <a:latin typeface="Tw Cen MT" panose="020B0602020104020603" pitchFamily="34" charset="0"/>
                </a:rPr>
                <a:t>AutoGluon</a:t>
              </a:r>
              <a:r>
                <a:rPr lang="en-GB" dirty="0">
                  <a:solidFill>
                    <a:schemeClr val="tx1">
                      <a:lumMod val="50000"/>
                      <a:lumOff val="50000"/>
                    </a:schemeClr>
                  </a:solidFill>
                  <a:latin typeface="Tw Cen MT" panose="020B0602020104020603" pitchFamily="34" charset="0"/>
                </a:rPr>
                <a:t> work?</a:t>
              </a:r>
              <a:endParaRPr lang="en-GB" dirty="0"/>
            </a:p>
          </p:txBody>
        </p:sp>
      </p:grpSp>
      <p:pic>
        <p:nvPicPr>
          <p:cNvPr id="1026" name="Picture 2" descr="Smart Insights - Radial Analytics">
            <a:extLst>
              <a:ext uri="{FF2B5EF4-FFF2-40B4-BE49-F238E27FC236}">
                <a16:creationId xmlns:a16="http://schemas.microsoft.com/office/drawing/2014/main" id="{CAB29C7E-9981-42F0-94DB-92BDBD26770F}"/>
              </a:ext>
            </a:extLst>
          </p:cNvPr>
          <p:cNvPicPr>
            <a:picLocks noChangeAspect="1" noChangeArrowheads="1"/>
          </p:cNvPicPr>
          <p:nvPr/>
        </p:nvPicPr>
        <p:blipFill>
          <a:blip r:embed="rId4">
            <a:biLevel thresh="50000"/>
            <a:extLst>
              <a:ext uri="{28A0092B-C50C-407E-A947-70E740481C1C}">
                <a14:useLocalDpi xmlns:a14="http://schemas.microsoft.com/office/drawing/2010/main" val="0"/>
              </a:ext>
            </a:extLst>
          </a:blip>
          <a:srcRect/>
          <a:stretch>
            <a:fillRect/>
          </a:stretch>
        </p:blipFill>
        <p:spPr bwMode="auto">
          <a:xfrm>
            <a:off x="5444325" y="2908429"/>
            <a:ext cx="1402054" cy="8874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ployment Icons - Download Free Vector Icons | Noun Project">
            <a:extLst>
              <a:ext uri="{FF2B5EF4-FFF2-40B4-BE49-F238E27FC236}">
                <a16:creationId xmlns:a16="http://schemas.microsoft.com/office/drawing/2014/main" id="{BD95574F-23B0-4635-95DC-0112791CC4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08045" y="2810599"/>
            <a:ext cx="1245793" cy="1245793"/>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AutoGluon Documentation">
            <a:extLst>
              <a:ext uri="{FF2B5EF4-FFF2-40B4-BE49-F238E27FC236}">
                <a16:creationId xmlns:a16="http://schemas.microsoft.com/office/drawing/2014/main" id="{15638374-BDAB-484F-B5E6-7FAF03C08C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65020" y="136525"/>
            <a:ext cx="1692519" cy="41192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4" descr="Image">
            <a:extLst>
              <a:ext uri="{FF2B5EF4-FFF2-40B4-BE49-F238E27FC236}">
                <a16:creationId xmlns:a16="http://schemas.microsoft.com/office/drawing/2014/main" id="{F7FBB0DA-ACF5-4FF4-A2E3-89A757CADE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9892" y="171300"/>
            <a:ext cx="506532" cy="5065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5DCACE1-5CEC-4A78-97A1-DC4E59FA1BF9}"/>
              </a:ext>
            </a:extLst>
          </p:cNvPr>
          <p:cNvPicPr>
            <a:picLocks noChangeAspect="1"/>
          </p:cNvPicPr>
          <p:nvPr/>
        </p:nvPicPr>
        <p:blipFill>
          <a:blip r:embed="rId8"/>
          <a:stretch>
            <a:fillRect/>
          </a:stretch>
        </p:blipFill>
        <p:spPr>
          <a:xfrm>
            <a:off x="1696047" y="2810599"/>
            <a:ext cx="973031" cy="1061488"/>
          </a:xfrm>
          <a:prstGeom prst="rect">
            <a:avLst/>
          </a:prstGeom>
        </p:spPr>
      </p:pic>
    </p:spTree>
    <p:extLst>
      <p:ext uri="{BB962C8B-B14F-4D97-AF65-F5344CB8AC3E}">
        <p14:creationId xmlns:p14="http://schemas.microsoft.com/office/powerpoint/2010/main" val="2758179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1B106C-6D5A-40FB-A6CA-35B05AEEBE0A}"/>
              </a:ext>
            </a:extLst>
          </p:cNvPr>
          <p:cNvSpPr txBox="1"/>
          <p:nvPr/>
        </p:nvSpPr>
        <p:spPr>
          <a:xfrm>
            <a:off x="4524895" y="211704"/>
            <a:ext cx="3142210" cy="707886"/>
          </a:xfrm>
          <a:prstGeom prst="rect">
            <a:avLst/>
          </a:prstGeom>
          <a:noFill/>
        </p:spPr>
        <p:txBody>
          <a:bodyPr wrap="square" rtlCol="0">
            <a:spAutoFit/>
          </a:bodyPr>
          <a:lstStyle/>
          <a:p>
            <a:pPr algn="ctr"/>
            <a:r>
              <a:rPr lang="en-GB" sz="4000" spc="600" dirty="0">
                <a:solidFill>
                  <a:schemeClr val="tx1">
                    <a:lumMod val="65000"/>
                    <a:lumOff val="35000"/>
                  </a:schemeClr>
                </a:solidFill>
                <a:latin typeface="Tw Cen MT" panose="020B0602020104020603" pitchFamily="34" charset="0"/>
              </a:rPr>
              <a:t>WHY</a:t>
            </a:r>
          </a:p>
        </p:txBody>
      </p:sp>
      <p:sp>
        <p:nvSpPr>
          <p:cNvPr id="2" name="Rectangle 1">
            <a:extLst>
              <a:ext uri="{FF2B5EF4-FFF2-40B4-BE49-F238E27FC236}">
                <a16:creationId xmlns:a16="http://schemas.microsoft.com/office/drawing/2014/main" id="{11F8D595-95FF-41CD-AFC7-810C3DA71028}"/>
              </a:ext>
            </a:extLst>
          </p:cNvPr>
          <p:cNvSpPr/>
          <p:nvPr/>
        </p:nvSpPr>
        <p:spPr>
          <a:xfrm>
            <a:off x="-138223" y="-170121"/>
            <a:ext cx="281636" cy="719824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grpSp>
        <p:nvGrpSpPr>
          <p:cNvPr id="35" name="Group 34">
            <a:extLst>
              <a:ext uri="{FF2B5EF4-FFF2-40B4-BE49-F238E27FC236}">
                <a16:creationId xmlns:a16="http://schemas.microsoft.com/office/drawing/2014/main" id="{FE64B482-AAF2-4B01-BF64-724C81276AB1}"/>
              </a:ext>
            </a:extLst>
          </p:cNvPr>
          <p:cNvGrpSpPr/>
          <p:nvPr/>
        </p:nvGrpSpPr>
        <p:grpSpPr>
          <a:xfrm>
            <a:off x="4822136" y="887443"/>
            <a:ext cx="2547728" cy="198000"/>
            <a:chOff x="4405746" y="1256527"/>
            <a:chExt cx="2547728" cy="198000"/>
          </a:xfrm>
        </p:grpSpPr>
        <p:sp>
          <p:nvSpPr>
            <p:cNvPr id="36" name="Oval 35">
              <a:extLst>
                <a:ext uri="{FF2B5EF4-FFF2-40B4-BE49-F238E27FC236}">
                  <a16:creationId xmlns:a16="http://schemas.microsoft.com/office/drawing/2014/main" id="{1AAB09DC-D68B-4B69-8370-9574EE46D220}"/>
                </a:ext>
              </a:extLst>
            </p:cNvPr>
            <p:cNvSpPr/>
            <p:nvPr/>
          </p:nvSpPr>
          <p:spPr>
            <a:xfrm>
              <a:off x="4405746" y="1256527"/>
              <a:ext cx="198000" cy="198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Oval 36">
              <a:extLst>
                <a:ext uri="{FF2B5EF4-FFF2-40B4-BE49-F238E27FC236}">
                  <a16:creationId xmlns:a16="http://schemas.microsoft.com/office/drawing/2014/main" id="{5FC302C3-7AFD-4682-9A2E-EDD78DEF21CB}"/>
                </a:ext>
              </a:extLst>
            </p:cNvPr>
            <p:cNvSpPr/>
            <p:nvPr/>
          </p:nvSpPr>
          <p:spPr>
            <a:xfrm>
              <a:off x="4699462" y="1256527"/>
              <a:ext cx="198000" cy="198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Oval 37">
              <a:extLst>
                <a:ext uri="{FF2B5EF4-FFF2-40B4-BE49-F238E27FC236}">
                  <a16:creationId xmlns:a16="http://schemas.microsoft.com/office/drawing/2014/main" id="{44104FE4-A881-424B-8E1D-491AFE8FA96A}"/>
                </a:ext>
              </a:extLst>
            </p:cNvPr>
            <p:cNvSpPr/>
            <p:nvPr/>
          </p:nvSpPr>
          <p:spPr>
            <a:xfrm>
              <a:off x="4993178" y="1256527"/>
              <a:ext cx="198000" cy="198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Oval 38">
              <a:extLst>
                <a:ext uri="{FF2B5EF4-FFF2-40B4-BE49-F238E27FC236}">
                  <a16:creationId xmlns:a16="http://schemas.microsoft.com/office/drawing/2014/main" id="{A8173D9D-D0E3-4782-A20C-EB224FA1E47E}"/>
                </a:ext>
              </a:extLst>
            </p:cNvPr>
            <p:cNvSpPr/>
            <p:nvPr/>
          </p:nvSpPr>
          <p:spPr>
            <a:xfrm>
              <a:off x="5286894" y="1256527"/>
              <a:ext cx="198000" cy="1980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Oval 39">
              <a:extLst>
                <a:ext uri="{FF2B5EF4-FFF2-40B4-BE49-F238E27FC236}">
                  <a16:creationId xmlns:a16="http://schemas.microsoft.com/office/drawing/2014/main" id="{FD2564C8-33F5-4F9D-8DCF-D750FF9662D9}"/>
                </a:ext>
              </a:extLst>
            </p:cNvPr>
            <p:cNvSpPr/>
            <p:nvPr/>
          </p:nvSpPr>
          <p:spPr>
            <a:xfrm>
              <a:off x="5580610" y="1256527"/>
              <a:ext cx="198000" cy="19800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Oval 40">
              <a:extLst>
                <a:ext uri="{FF2B5EF4-FFF2-40B4-BE49-F238E27FC236}">
                  <a16:creationId xmlns:a16="http://schemas.microsoft.com/office/drawing/2014/main" id="{60533B79-226D-4F92-A77F-014349F1DC97}"/>
                </a:ext>
              </a:extLst>
            </p:cNvPr>
            <p:cNvSpPr/>
            <p:nvPr/>
          </p:nvSpPr>
          <p:spPr>
            <a:xfrm>
              <a:off x="5874326" y="1256527"/>
              <a:ext cx="198000" cy="1980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Oval 41">
              <a:extLst>
                <a:ext uri="{FF2B5EF4-FFF2-40B4-BE49-F238E27FC236}">
                  <a16:creationId xmlns:a16="http://schemas.microsoft.com/office/drawing/2014/main" id="{EB91209E-F19F-472B-ACA7-7689F0D8CE35}"/>
                </a:ext>
              </a:extLst>
            </p:cNvPr>
            <p:cNvSpPr/>
            <p:nvPr/>
          </p:nvSpPr>
          <p:spPr>
            <a:xfrm>
              <a:off x="6168042" y="1256527"/>
              <a:ext cx="198000" cy="198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Oval 42">
              <a:extLst>
                <a:ext uri="{FF2B5EF4-FFF2-40B4-BE49-F238E27FC236}">
                  <a16:creationId xmlns:a16="http://schemas.microsoft.com/office/drawing/2014/main" id="{69E9A1C9-D8F0-4E42-A34C-57B381A7F35C}"/>
                </a:ext>
              </a:extLst>
            </p:cNvPr>
            <p:cNvSpPr/>
            <p:nvPr/>
          </p:nvSpPr>
          <p:spPr>
            <a:xfrm>
              <a:off x="6461758" y="1256527"/>
              <a:ext cx="198000" cy="198000"/>
            </a:xfrm>
            <a:prstGeom prst="ellipse">
              <a:avLst/>
            </a:prstGeom>
            <a:solidFill>
              <a:srgbClr val="DAA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Oval 43">
              <a:extLst>
                <a:ext uri="{FF2B5EF4-FFF2-40B4-BE49-F238E27FC236}">
                  <a16:creationId xmlns:a16="http://schemas.microsoft.com/office/drawing/2014/main" id="{5BFCEE4C-88FE-4251-A33F-269DF8254E53}"/>
                </a:ext>
              </a:extLst>
            </p:cNvPr>
            <p:cNvSpPr/>
            <p:nvPr/>
          </p:nvSpPr>
          <p:spPr>
            <a:xfrm>
              <a:off x="6755474" y="1256527"/>
              <a:ext cx="198000" cy="198000"/>
            </a:xfrm>
            <a:prstGeom prst="ellipse">
              <a:avLst/>
            </a:prstGeom>
            <a:solidFill>
              <a:srgbClr val="A85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 name="Slide Number Placeholder 2">
            <a:extLst>
              <a:ext uri="{FF2B5EF4-FFF2-40B4-BE49-F238E27FC236}">
                <a16:creationId xmlns:a16="http://schemas.microsoft.com/office/drawing/2014/main" id="{867E360A-36C6-4442-8A7E-BED0543271B6}"/>
              </a:ext>
            </a:extLst>
          </p:cNvPr>
          <p:cNvSpPr>
            <a:spLocks noGrp="1"/>
          </p:cNvSpPr>
          <p:nvPr>
            <p:ph type="sldNum" sz="quarter" idx="12"/>
          </p:nvPr>
        </p:nvSpPr>
        <p:spPr>
          <a:xfrm>
            <a:off x="8610599" y="6356350"/>
            <a:ext cx="3419919" cy="365125"/>
          </a:xfrm>
        </p:spPr>
        <p:txBody>
          <a:bodyPr/>
          <a:lstStyle/>
          <a:p>
            <a:fld id="{E3D5D36F-F5C7-4E9E-99C8-8D3E5EAC0856}" type="slidenum">
              <a:rPr lang="en-GB" smtClean="0"/>
              <a:t>5</a:t>
            </a:fld>
            <a:endParaRPr lang="en-GB"/>
          </a:p>
        </p:txBody>
      </p:sp>
      <p:sp>
        <p:nvSpPr>
          <p:cNvPr id="5" name="TextBox 4">
            <a:extLst>
              <a:ext uri="{FF2B5EF4-FFF2-40B4-BE49-F238E27FC236}">
                <a16:creationId xmlns:a16="http://schemas.microsoft.com/office/drawing/2014/main" id="{E6911C2C-F0F0-476D-84B8-6D55FD2B3C04}"/>
              </a:ext>
            </a:extLst>
          </p:cNvPr>
          <p:cNvSpPr txBox="1"/>
          <p:nvPr/>
        </p:nvSpPr>
        <p:spPr>
          <a:xfrm>
            <a:off x="452394" y="1167436"/>
            <a:ext cx="11089212" cy="600318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dirty="0">
                <a:latin typeface="Tw Cen MT" panose="020B0602020104020603" pitchFamily="34" charset="0"/>
              </a:rPr>
              <a:t>Why do we need </a:t>
            </a:r>
            <a:r>
              <a:rPr lang="en-GB" sz="2000" dirty="0" err="1">
                <a:latin typeface="Tw Cen MT" panose="020B0602020104020603" pitchFamily="34" charset="0"/>
              </a:rPr>
              <a:t>AutoML</a:t>
            </a:r>
            <a:r>
              <a:rPr lang="en-GB" sz="2000" dirty="0">
                <a:latin typeface="Tw Cen MT" panose="020B0602020104020603" pitchFamily="34" charset="0"/>
              </a:rPr>
              <a:t>? </a:t>
            </a:r>
          </a:p>
          <a:p>
            <a:pPr marL="285750" indent="-285750">
              <a:lnSpc>
                <a:spcPct val="150000"/>
              </a:lnSpc>
              <a:buFont typeface="Arial" panose="020B0604020202020204" pitchFamily="34" charset="0"/>
              <a:buChar char="•"/>
            </a:pPr>
            <a:r>
              <a:rPr lang="en-GB" sz="2000" dirty="0">
                <a:latin typeface="Tw Cen MT" panose="020B0602020104020603" pitchFamily="34" charset="0"/>
              </a:rPr>
              <a:t>According to Analytics Vidhya, </a:t>
            </a:r>
            <a:r>
              <a:rPr lang="en-GB" sz="2000" dirty="0" err="1">
                <a:latin typeface="Tw Cen MT" panose="020B0602020104020603" pitchFamily="34" charset="0"/>
              </a:rPr>
              <a:t>AutoML</a:t>
            </a:r>
            <a:r>
              <a:rPr lang="en-GB" sz="2000" dirty="0">
                <a:latin typeface="Tw Cen MT" panose="020B0602020104020603" pitchFamily="34" charset="0"/>
              </a:rPr>
              <a:t> </a:t>
            </a:r>
            <a:r>
              <a:rPr lang="en-GB" sz="2000" i="1" dirty="0">
                <a:latin typeface="Tw Cen MT" panose="020B0602020104020603" pitchFamily="34" charset="0"/>
              </a:rPr>
              <a:t>“… aims to automate all time-consuming operations like the selection of algorithms, writing the code, pipeline development, and hyperparameter tuning”</a:t>
            </a:r>
            <a:r>
              <a:rPr lang="en-GB" sz="2000" dirty="0">
                <a:latin typeface="Tw Cen MT" panose="020B0602020104020603" pitchFamily="34" charset="0"/>
              </a:rPr>
              <a:t> and “…</a:t>
            </a:r>
            <a:r>
              <a:rPr lang="en-GB" sz="2000" i="1" dirty="0">
                <a:latin typeface="Tw Cen MT" panose="020B0602020104020603" pitchFamily="34" charset="0"/>
              </a:rPr>
              <a:t>speedily resolving the business challenges at hand”.</a:t>
            </a:r>
          </a:p>
          <a:p>
            <a:pPr marL="285750" indent="-285750">
              <a:lnSpc>
                <a:spcPct val="150000"/>
              </a:lnSpc>
              <a:buFont typeface="Arial" panose="020B0604020202020204" pitchFamily="34" charset="0"/>
              <a:buChar char="•"/>
            </a:pPr>
            <a:r>
              <a:rPr lang="en-GB" sz="2000" dirty="0">
                <a:latin typeface="Tw Cen MT" panose="020B0602020104020603" pitchFamily="34" charset="0"/>
              </a:rPr>
              <a:t>We can say that </a:t>
            </a:r>
            <a:r>
              <a:rPr lang="en-GB" sz="2000" dirty="0" err="1">
                <a:latin typeface="Tw Cen MT" panose="020B0602020104020603" pitchFamily="34" charset="0"/>
              </a:rPr>
              <a:t>AutoML</a:t>
            </a:r>
            <a:r>
              <a:rPr lang="en-GB" sz="2000" dirty="0">
                <a:latin typeface="Tw Cen MT" panose="020B0602020104020603" pitchFamily="34" charset="0"/>
              </a:rPr>
              <a:t> allows quick automation of the fundamental building component of an entire Machine Learning pipeline by having an almost </a:t>
            </a:r>
            <a:r>
              <a:rPr lang="en-GB" sz="2000" b="1" dirty="0">
                <a:latin typeface="Tw Cen MT" panose="020B0602020104020603" pitchFamily="34" charset="0"/>
              </a:rPr>
              <a:t>none</a:t>
            </a:r>
            <a:r>
              <a:rPr lang="en-GB" sz="2000" dirty="0">
                <a:latin typeface="Tw Cen MT" panose="020B0602020104020603" pitchFamily="34" charset="0"/>
              </a:rPr>
              <a:t> or </a:t>
            </a:r>
            <a:r>
              <a:rPr lang="en-GB" sz="2000" b="1" dirty="0">
                <a:latin typeface="Tw Cen MT" panose="020B0602020104020603" pitchFamily="34" charset="0"/>
              </a:rPr>
              <a:t>limited</a:t>
            </a:r>
            <a:r>
              <a:rPr lang="en-GB" sz="2000" dirty="0">
                <a:latin typeface="Tw Cen MT" panose="020B0602020104020603" pitchFamily="34" charset="0"/>
              </a:rPr>
              <a:t> human intervention.</a:t>
            </a:r>
          </a:p>
          <a:p>
            <a:pPr marL="285750" indent="-285750">
              <a:lnSpc>
                <a:spcPct val="150000"/>
              </a:lnSpc>
              <a:buFont typeface="Arial" panose="020B0604020202020204" pitchFamily="34" charset="0"/>
              <a:buChar char="•"/>
            </a:pPr>
            <a:r>
              <a:rPr lang="en-GB" sz="2000" dirty="0">
                <a:latin typeface="Tw Cen MT" panose="020B0602020104020603" pitchFamily="34" charset="0"/>
              </a:rPr>
              <a:t>Consider your typical Machine Learning process, collect the data, prepare the data, maybe features engineering, select the algorithm, train the model, evaluate the model, tune or optimise the model parameters, make prediction and/or perhaps interpret the model and so on.</a:t>
            </a:r>
          </a:p>
          <a:p>
            <a:pPr marL="285750" indent="-285750">
              <a:lnSpc>
                <a:spcPct val="150000"/>
              </a:lnSpc>
              <a:buFont typeface="Arial" panose="020B0604020202020204" pitchFamily="34" charset="0"/>
              <a:buChar char="•"/>
            </a:pPr>
            <a:r>
              <a:rPr lang="en-GB" sz="2000" dirty="0">
                <a:latin typeface="Tw Cen MT" panose="020B0602020104020603" pitchFamily="34" charset="0"/>
              </a:rPr>
              <a:t>All these could take time in the grand scheme of things</a:t>
            </a:r>
          </a:p>
          <a:p>
            <a:pPr marL="285750" indent="-285750">
              <a:lnSpc>
                <a:spcPct val="150000"/>
              </a:lnSpc>
              <a:buFont typeface="Arial" panose="020B0604020202020204" pitchFamily="34" charset="0"/>
              <a:buChar char="•"/>
            </a:pPr>
            <a:r>
              <a:rPr lang="en-GB" sz="2000" dirty="0">
                <a:latin typeface="Tw Cen MT" panose="020B0602020104020603" pitchFamily="34" charset="0"/>
              </a:rPr>
              <a:t>In short, </a:t>
            </a:r>
            <a:r>
              <a:rPr lang="en-GB" sz="2000" dirty="0" err="1">
                <a:latin typeface="Tw Cen MT" panose="020B0602020104020603" pitchFamily="34" charset="0"/>
              </a:rPr>
              <a:t>AutoML</a:t>
            </a:r>
            <a:r>
              <a:rPr lang="en-GB" sz="2000" dirty="0">
                <a:latin typeface="Tw Cen MT" panose="020B0602020104020603" pitchFamily="34" charset="0"/>
              </a:rPr>
              <a:t> allows for Quick fail-fast approach, Speedy experimentation, Efficient prototyping, Express novice onboarding, you add more.</a:t>
            </a:r>
          </a:p>
          <a:p>
            <a:pPr marL="285750" indent="-285750">
              <a:lnSpc>
                <a:spcPct val="150000"/>
              </a:lnSpc>
              <a:buFont typeface="Arial" panose="020B0604020202020204" pitchFamily="34" charset="0"/>
              <a:buChar char="•"/>
            </a:pPr>
            <a:endParaRPr lang="en-GB" dirty="0">
              <a:latin typeface="Tw Cen MT" panose="020B0602020104020603" pitchFamily="34" charset="0"/>
            </a:endParaRPr>
          </a:p>
        </p:txBody>
      </p:sp>
      <p:pic>
        <p:nvPicPr>
          <p:cNvPr id="16" name="Picture 2" descr="AutoGluon Documentation">
            <a:extLst>
              <a:ext uri="{FF2B5EF4-FFF2-40B4-BE49-F238E27FC236}">
                <a16:creationId xmlns:a16="http://schemas.microsoft.com/office/drawing/2014/main" id="{43595D34-D89A-4528-AADD-B054967E57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5020" y="136525"/>
            <a:ext cx="1692519" cy="41192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Image">
            <a:extLst>
              <a:ext uri="{FF2B5EF4-FFF2-40B4-BE49-F238E27FC236}">
                <a16:creationId xmlns:a16="http://schemas.microsoft.com/office/drawing/2014/main" id="{A2205EF1-B80C-4B89-AE56-31676B960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92" y="171300"/>
            <a:ext cx="506532" cy="506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329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1B106C-6D5A-40FB-A6CA-35B05AEEBE0A}"/>
              </a:ext>
            </a:extLst>
          </p:cNvPr>
          <p:cNvSpPr txBox="1"/>
          <p:nvPr/>
        </p:nvSpPr>
        <p:spPr>
          <a:xfrm>
            <a:off x="4524895" y="211704"/>
            <a:ext cx="3142210" cy="707886"/>
          </a:xfrm>
          <a:prstGeom prst="rect">
            <a:avLst/>
          </a:prstGeom>
          <a:noFill/>
        </p:spPr>
        <p:txBody>
          <a:bodyPr wrap="square" rtlCol="0">
            <a:spAutoFit/>
          </a:bodyPr>
          <a:lstStyle/>
          <a:p>
            <a:pPr algn="ctr"/>
            <a:r>
              <a:rPr lang="en-GB" sz="4000" spc="600" dirty="0">
                <a:solidFill>
                  <a:schemeClr val="tx1">
                    <a:lumMod val="65000"/>
                    <a:lumOff val="35000"/>
                  </a:schemeClr>
                </a:solidFill>
                <a:latin typeface="Tw Cen MT" panose="020B0602020104020603" pitchFamily="34" charset="0"/>
              </a:rPr>
              <a:t>WHY</a:t>
            </a:r>
          </a:p>
        </p:txBody>
      </p:sp>
      <p:sp>
        <p:nvSpPr>
          <p:cNvPr id="2" name="Rectangle 1">
            <a:extLst>
              <a:ext uri="{FF2B5EF4-FFF2-40B4-BE49-F238E27FC236}">
                <a16:creationId xmlns:a16="http://schemas.microsoft.com/office/drawing/2014/main" id="{11F8D595-95FF-41CD-AFC7-810C3DA71028}"/>
              </a:ext>
            </a:extLst>
          </p:cNvPr>
          <p:cNvSpPr/>
          <p:nvPr/>
        </p:nvSpPr>
        <p:spPr>
          <a:xfrm>
            <a:off x="-138223" y="-170121"/>
            <a:ext cx="281636" cy="719824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grpSp>
        <p:nvGrpSpPr>
          <p:cNvPr id="35" name="Group 34">
            <a:extLst>
              <a:ext uri="{FF2B5EF4-FFF2-40B4-BE49-F238E27FC236}">
                <a16:creationId xmlns:a16="http://schemas.microsoft.com/office/drawing/2014/main" id="{FE64B482-AAF2-4B01-BF64-724C81276AB1}"/>
              </a:ext>
            </a:extLst>
          </p:cNvPr>
          <p:cNvGrpSpPr/>
          <p:nvPr/>
        </p:nvGrpSpPr>
        <p:grpSpPr>
          <a:xfrm>
            <a:off x="4822136" y="887443"/>
            <a:ext cx="2547728" cy="198000"/>
            <a:chOff x="4405746" y="1256527"/>
            <a:chExt cx="2547728" cy="198000"/>
          </a:xfrm>
        </p:grpSpPr>
        <p:sp>
          <p:nvSpPr>
            <p:cNvPr id="36" name="Oval 35">
              <a:extLst>
                <a:ext uri="{FF2B5EF4-FFF2-40B4-BE49-F238E27FC236}">
                  <a16:creationId xmlns:a16="http://schemas.microsoft.com/office/drawing/2014/main" id="{1AAB09DC-D68B-4B69-8370-9574EE46D220}"/>
                </a:ext>
              </a:extLst>
            </p:cNvPr>
            <p:cNvSpPr/>
            <p:nvPr/>
          </p:nvSpPr>
          <p:spPr>
            <a:xfrm>
              <a:off x="4405746" y="1256527"/>
              <a:ext cx="198000" cy="198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Oval 36">
              <a:extLst>
                <a:ext uri="{FF2B5EF4-FFF2-40B4-BE49-F238E27FC236}">
                  <a16:creationId xmlns:a16="http://schemas.microsoft.com/office/drawing/2014/main" id="{5FC302C3-7AFD-4682-9A2E-EDD78DEF21CB}"/>
                </a:ext>
              </a:extLst>
            </p:cNvPr>
            <p:cNvSpPr/>
            <p:nvPr/>
          </p:nvSpPr>
          <p:spPr>
            <a:xfrm>
              <a:off x="4699462" y="1256527"/>
              <a:ext cx="198000" cy="198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Oval 37">
              <a:extLst>
                <a:ext uri="{FF2B5EF4-FFF2-40B4-BE49-F238E27FC236}">
                  <a16:creationId xmlns:a16="http://schemas.microsoft.com/office/drawing/2014/main" id="{44104FE4-A881-424B-8E1D-491AFE8FA96A}"/>
                </a:ext>
              </a:extLst>
            </p:cNvPr>
            <p:cNvSpPr/>
            <p:nvPr/>
          </p:nvSpPr>
          <p:spPr>
            <a:xfrm>
              <a:off x="4993178" y="1256527"/>
              <a:ext cx="198000" cy="198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Oval 38">
              <a:extLst>
                <a:ext uri="{FF2B5EF4-FFF2-40B4-BE49-F238E27FC236}">
                  <a16:creationId xmlns:a16="http://schemas.microsoft.com/office/drawing/2014/main" id="{A8173D9D-D0E3-4782-A20C-EB224FA1E47E}"/>
                </a:ext>
              </a:extLst>
            </p:cNvPr>
            <p:cNvSpPr/>
            <p:nvPr/>
          </p:nvSpPr>
          <p:spPr>
            <a:xfrm>
              <a:off x="5286894" y="1256527"/>
              <a:ext cx="198000" cy="1980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Oval 39">
              <a:extLst>
                <a:ext uri="{FF2B5EF4-FFF2-40B4-BE49-F238E27FC236}">
                  <a16:creationId xmlns:a16="http://schemas.microsoft.com/office/drawing/2014/main" id="{FD2564C8-33F5-4F9D-8DCF-D750FF9662D9}"/>
                </a:ext>
              </a:extLst>
            </p:cNvPr>
            <p:cNvSpPr/>
            <p:nvPr/>
          </p:nvSpPr>
          <p:spPr>
            <a:xfrm>
              <a:off x="5580610" y="1256527"/>
              <a:ext cx="198000" cy="19800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Oval 40">
              <a:extLst>
                <a:ext uri="{FF2B5EF4-FFF2-40B4-BE49-F238E27FC236}">
                  <a16:creationId xmlns:a16="http://schemas.microsoft.com/office/drawing/2014/main" id="{60533B79-226D-4F92-A77F-014349F1DC97}"/>
                </a:ext>
              </a:extLst>
            </p:cNvPr>
            <p:cNvSpPr/>
            <p:nvPr/>
          </p:nvSpPr>
          <p:spPr>
            <a:xfrm>
              <a:off x="5874326" y="1256527"/>
              <a:ext cx="198000" cy="1980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Oval 41">
              <a:extLst>
                <a:ext uri="{FF2B5EF4-FFF2-40B4-BE49-F238E27FC236}">
                  <a16:creationId xmlns:a16="http://schemas.microsoft.com/office/drawing/2014/main" id="{EB91209E-F19F-472B-ACA7-7689F0D8CE35}"/>
                </a:ext>
              </a:extLst>
            </p:cNvPr>
            <p:cNvSpPr/>
            <p:nvPr/>
          </p:nvSpPr>
          <p:spPr>
            <a:xfrm>
              <a:off x="6168042" y="1256527"/>
              <a:ext cx="198000" cy="198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Oval 42">
              <a:extLst>
                <a:ext uri="{FF2B5EF4-FFF2-40B4-BE49-F238E27FC236}">
                  <a16:creationId xmlns:a16="http://schemas.microsoft.com/office/drawing/2014/main" id="{69E9A1C9-D8F0-4E42-A34C-57B381A7F35C}"/>
                </a:ext>
              </a:extLst>
            </p:cNvPr>
            <p:cNvSpPr/>
            <p:nvPr/>
          </p:nvSpPr>
          <p:spPr>
            <a:xfrm>
              <a:off x="6461758" y="1256527"/>
              <a:ext cx="198000" cy="198000"/>
            </a:xfrm>
            <a:prstGeom prst="ellipse">
              <a:avLst/>
            </a:prstGeom>
            <a:solidFill>
              <a:srgbClr val="DAA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Oval 43">
              <a:extLst>
                <a:ext uri="{FF2B5EF4-FFF2-40B4-BE49-F238E27FC236}">
                  <a16:creationId xmlns:a16="http://schemas.microsoft.com/office/drawing/2014/main" id="{5BFCEE4C-88FE-4251-A33F-269DF8254E53}"/>
                </a:ext>
              </a:extLst>
            </p:cNvPr>
            <p:cNvSpPr/>
            <p:nvPr/>
          </p:nvSpPr>
          <p:spPr>
            <a:xfrm>
              <a:off x="6755474" y="1256527"/>
              <a:ext cx="198000" cy="198000"/>
            </a:xfrm>
            <a:prstGeom prst="ellipse">
              <a:avLst/>
            </a:prstGeom>
            <a:solidFill>
              <a:srgbClr val="A85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 name="Slide Number Placeholder 2">
            <a:extLst>
              <a:ext uri="{FF2B5EF4-FFF2-40B4-BE49-F238E27FC236}">
                <a16:creationId xmlns:a16="http://schemas.microsoft.com/office/drawing/2014/main" id="{867E360A-36C6-4442-8A7E-BED0543271B6}"/>
              </a:ext>
            </a:extLst>
          </p:cNvPr>
          <p:cNvSpPr>
            <a:spLocks noGrp="1"/>
          </p:cNvSpPr>
          <p:nvPr>
            <p:ph type="sldNum" sz="quarter" idx="12"/>
          </p:nvPr>
        </p:nvSpPr>
        <p:spPr>
          <a:xfrm>
            <a:off x="8610599" y="6356350"/>
            <a:ext cx="3419919" cy="365125"/>
          </a:xfrm>
        </p:spPr>
        <p:txBody>
          <a:bodyPr/>
          <a:lstStyle/>
          <a:p>
            <a:fld id="{E3D5D36F-F5C7-4E9E-99C8-8D3E5EAC0856}" type="slidenum">
              <a:rPr lang="en-GB" smtClean="0"/>
              <a:t>6</a:t>
            </a:fld>
            <a:endParaRPr lang="en-GB"/>
          </a:p>
        </p:txBody>
      </p:sp>
      <p:sp>
        <p:nvSpPr>
          <p:cNvPr id="5" name="TextBox 4">
            <a:extLst>
              <a:ext uri="{FF2B5EF4-FFF2-40B4-BE49-F238E27FC236}">
                <a16:creationId xmlns:a16="http://schemas.microsoft.com/office/drawing/2014/main" id="{E6911C2C-F0F0-476D-84B8-6D55FD2B3C04}"/>
              </a:ext>
            </a:extLst>
          </p:cNvPr>
          <p:cNvSpPr txBox="1"/>
          <p:nvPr/>
        </p:nvSpPr>
        <p:spPr>
          <a:xfrm>
            <a:off x="452394" y="1595328"/>
            <a:ext cx="11089212" cy="41977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dirty="0">
                <a:latin typeface="Tw Cen MT" panose="020B0602020104020603" pitchFamily="34" charset="0"/>
              </a:rPr>
              <a:t>In 2017 </a:t>
            </a:r>
            <a:r>
              <a:rPr lang="en-GB" sz="2000" dirty="0">
                <a:latin typeface="Tw Cen MT" panose="020B0602020104020603" pitchFamily="34" charset="0"/>
                <a:hlinkClick r:id="rId2"/>
              </a:rPr>
              <a:t>blog</a:t>
            </a:r>
            <a:r>
              <a:rPr lang="en-GB" sz="2000" dirty="0">
                <a:latin typeface="Tw Cen MT" panose="020B0602020104020603" pitchFamily="34" charset="0"/>
              </a:rPr>
              <a:t>, Google CEO Sundar Pichai wrote, </a:t>
            </a:r>
            <a:r>
              <a:rPr lang="en-GB" sz="2000" i="1" dirty="0">
                <a:latin typeface="Tw Cen MT" panose="020B0602020104020603" pitchFamily="34" charset="0"/>
              </a:rPr>
              <a:t>“…designing neural nets is extremely time intensive, and requires an expertise that limits its use to a smaller community of scientists and engineers. That’s why we’ve created an approach called </a:t>
            </a:r>
            <a:r>
              <a:rPr lang="en-GB" sz="2000" i="1" dirty="0" err="1">
                <a:latin typeface="Tw Cen MT" panose="020B0602020104020603" pitchFamily="34" charset="0"/>
              </a:rPr>
              <a:t>AutoML</a:t>
            </a:r>
            <a:r>
              <a:rPr lang="en-GB" sz="2000" i="1" dirty="0">
                <a:latin typeface="Tw Cen MT" panose="020B0602020104020603" pitchFamily="34" charset="0"/>
              </a:rPr>
              <a:t>, showing that it’s possible for neural nets to design neural nets. We hope </a:t>
            </a:r>
            <a:r>
              <a:rPr lang="en-GB" sz="2000" i="1" dirty="0" err="1">
                <a:latin typeface="Tw Cen MT" panose="020B0602020104020603" pitchFamily="34" charset="0"/>
              </a:rPr>
              <a:t>AutoML</a:t>
            </a:r>
            <a:r>
              <a:rPr lang="en-GB" sz="2000" i="1" dirty="0">
                <a:latin typeface="Tw Cen MT" panose="020B0602020104020603" pitchFamily="34" charset="0"/>
              </a:rPr>
              <a:t> will take an ability that a few PhDs have today and will make it possible in three to five years for hundreds of thousands of developers to design new neural nets for their particular needs...”</a:t>
            </a:r>
          </a:p>
          <a:p>
            <a:pPr marL="285750" indent="-285750">
              <a:lnSpc>
                <a:spcPct val="150000"/>
              </a:lnSpc>
              <a:buFont typeface="Arial" panose="020B0604020202020204" pitchFamily="34" charset="0"/>
              <a:buChar char="•"/>
            </a:pPr>
            <a:r>
              <a:rPr lang="en-GB" sz="2000" dirty="0">
                <a:latin typeface="Tw Cen MT" panose="020B0602020104020603" pitchFamily="34" charset="0"/>
              </a:rPr>
              <a:t>And Amazon announced its own </a:t>
            </a:r>
            <a:r>
              <a:rPr lang="en-GB" sz="2000" dirty="0">
                <a:latin typeface="Tw Cen MT" panose="020B0602020104020603" pitchFamily="34" charset="0"/>
                <a:hlinkClick r:id="rId3"/>
              </a:rPr>
              <a:t>release of </a:t>
            </a:r>
            <a:r>
              <a:rPr lang="en-GB" sz="2000" dirty="0" err="1">
                <a:latin typeface="Tw Cen MT" panose="020B0602020104020603" pitchFamily="34" charset="0"/>
                <a:hlinkClick r:id="rId3"/>
              </a:rPr>
              <a:t>AutoML</a:t>
            </a:r>
            <a:r>
              <a:rPr lang="en-GB" sz="2000" dirty="0">
                <a:latin typeface="Tw Cen MT" panose="020B0602020104020603" pitchFamily="34" charset="0"/>
                <a:hlinkClick r:id="rId3"/>
              </a:rPr>
              <a:t> </a:t>
            </a:r>
            <a:r>
              <a:rPr lang="en-GB" sz="2000" dirty="0">
                <a:latin typeface="Tw Cen MT" panose="020B0602020104020603" pitchFamily="34" charset="0"/>
              </a:rPr>
              <a:t>to serve as the new toolkit that helps to simplify “</a:t>
            </a:r>
            <a:r>
              <a:rPr lang="en-GB" sz="2000" i="1" dirty="0">
                <a:latin typeface="Tw Cen MT" panose="020B0602020104020603" pitchFamily="34" charset="0"/>
              </a:rPr>
              <a:t>the creation of deep learning models with just a few lines of code…”</a:t>
            </a:r>
            <a:r>
              <a:rPr lang="en-GB" sz="2000" dirty="0">
                <a:latin typeface="Tw Cen MT" panose="020B0602020104020603" pitchFamily="34" charset="0"/>
              </a:rPr>
              <a:t> That release marks Amazon’s entrance into the ultra-competitive Automated Machine Learning (</a:t>
            </a:r>
            <a:r>
              <a:rPr lang="en-GB" sz="2000" dirty="0" err="1">
                <a:latin typeface="Tw Cen MT" panose="020B0602020104020603" pitchFamily="34" charset="0"/>
              </a:rPr>
              <a:t>AutoML</a:t>
            </a:r>
            <a:r>
              <a:rPr lang="en-GB" sz="2000" dirty="0">
                <a:latin typeface="Tw Cen MT" panose="020B0602020104020603" pitchFamily="34" charset="0"/>
              </a:rPr>
              <a:t>) space. And then </a:t>
            </a:r>
            <a:r>
              <a:rPr lang="en-GB" sz="2000" dirty="0" err="1">
                <a:latin typeface="Tw Cen MT" panose="020B0602020104020603" pitchFamily="34" charset="0"/>
                <a:hlinkClick r:id="rId4"/>
              </a:rPr>
              <a:t>AutoGluon</a:t>
            </a:r>
            <a:r>
              <a:rPr lang="en-GB" sz="2000" dirty="0">
                <a:latin typeface="Tw Cen MT" panose="020B0602020104020603" pitchFamily="34" charset="0"/>
              </a:rPr>
              <a:t> was born.</a:t>
            </a:r>
          </a:p>
          <a:p>
            <a:pPr marL="285750" indent="-285750">
              <a:lnSpc>
                <a:spcPct val="150000"/>
              </a:lnSpc>
              <a:buFont typeface="Arial" panose="020B0604020202020204" pitchFamily="34" charset="0"/>
              <a:buChar char="•"/>
            </a:pPr>
            <a:r>
              <a:rPr lang="en-GB" sz="2000" dirty="0">
                <a:latin typeface="Tw Cen MT" panose="020B0602020104020603" pitchFamily="34" charset="0"/>
              </a:rPr>
              <a:t>Some examples of Open-source </a:t>
            </a:r>
            <a:r>
              <a:rPr lang="en-GB" sz="2000" dirty="0" err="1">
                <a:latin typeface="Tw Cen MT" panose="020B0602020104020603" pitchFamily="34" charset="0"/>
              </a:rPr>
              <a:t>AutoML</a:t>
            </a:r>
            <a:r>
              <a:rPr lang="en-GB" sz="2000" dirty="0">
                <a:latin typeface="Tw Cen MT" panose="020B0602020104020603" pitchFamily="34" charset="0"/>
              </a:rPr>
              <a:t> are </a:t>
            </a:r>
            <a:r>
              <a:rPr lang="en-GB" sz="2000" dirty="0">
                <a:latin typeface="Tw Cen MT" panose="020B0602020104020603" pitchFamily="34" charset="0"/>
                <a:hlinkClick r:id="rId5"/>
              </a:rPr>
              <a:t>H2O </a:t>
            </a:r>
            <a:r>
              <a:rPr lang="en-GB" sz="2000" dirty="0" err="1">
                <a:latin typeface="Tw Cen MT" panose="020B0602020104020603" pitchFamily="34" charset="0"/>
                <a:hlinkClick r:id="rId5"/>
              </a:rPr>
              <a:t>AutoML</a:t>
            </a:r>
            <a:r>
              <a:rPr lang="en-GB" sz="2000" dirty="0">
                <a:latin typeface="Tw Cen MT" panose="020B0602020104020603" pitchFamily="34" charset="0"/>
              </a:rPr>
              <a:t>, </a:t>
            </a:r>
            <a:r>
              <a:rPr lang="en-GB" sz="2000" dirty="0" err="1">
                <a:latin typeface="Tw Cen MT" panose="020B0602020104020603" pitchFamily="34" charset="0"/>
                <a:hlinkClick r:id="rId6"/>
              </a:rPr>
              <a:t>AutoKeras</a:t>
            </a:r>
            <a:r>
              <a:rPr lang="en-GB" sz="2000" dirty="0">
                <a:latin typeface="Tw Cen MT" panose="020B0602020104020603" pitchFamily="34" charset="0"/>
              </a:rPr>
              <a:t>, </a:t>
            </a:r>
            <a:r>
              <a:rPr lang="en-GB" sz="2000" dirty="0" err="1">
                <a:latin typeface="Tw Cen MT" panose="020B0602020104020603" pitchFamily="34" charset="0"/>
                <a:hlinkClick r:id="rId7"/>
              </a:rPr>
              <a:t>AutoPytorch</a:t>
            </a:r>
            <a:r>
              <a:rPr lang="en-GB" sz="2000" dirty="0">
                <a:latin typeface="Tw Cen MT" panose="020B0602020104020603" pitchFamily="34" charset="0"/>
              </a:rPr>
              <a:t>, </a:t>
            </a:r>
            <a:r>
              <a:rPr lang="en-GB" sz="2000" dirty="0">
                <a:latin typeface="Tw Cen MT" panose="020B0602020104020603" pitchFamily="34" charset="0"/>
                <a:hlinkClick r:id="rId8"/>
              </a:rPr>
              <a:t>Azure ML</a:t>
            </a:r>
            <a:r>
              <a:rPr lang="en-GB" sz="2000" dirty="0">
                <a:latin typeface="Tw Cen MT" panose="020B0602020104020603" pitchFamily="34" charset="0"/>
              </a:rPr>
              <a:t>, and so on.</a:t>
            </a:r>
          </a:p>
        </p:txBody>
      </p:sp>
      <p:pic>
        <p:nvPicPr>
          <p:cNvPr id="16" name="Picture 2" descr="AutoGluon Documentation">
            <a:extLst>
              <a:ext uri="{FF2B5EF4-FFF2-40B4-BE49-F238E27FC236}">
                <a16:creationId xmlns:a16="http://schemas.microsoft.com/office/drawing/2014/main" id="{48C5E2FD-91BF-41AE-9668-1E50ADDA726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65020" y="136525"/>
            <a:ext cx="1692519" cy="41192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Image">
            <a:extLst>
              <a:ext uri="{FF2B5EF4-FFF2-40B4-BE49-F238E27FC236}">
                <a16:creationId xmlns:a16="http://schemas.microsoft.com/office/drawing/2014/main" id="{8B706B6E-E927-45A3-9558-718B353263F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9892" y="171300"/>
            <a:ext cx="506532" cy="506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521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1B106C-6D5A-40FB-A6CA-35B05AEEBE0A}"/>
              </a:ext>
            </a:extLst>
          </p:cNvPr>
          <p:cNvSpPr txBox="1"/>
          <p:nvPr/>
        </p:nvSpPr>
        <p:spPr>
          <a:xfrm>
            <a:off x="4524895" y="211707"/>
            <a:ext cx="3142210" cy="707886"/>
          </a:xfrm>
          <a:prstGeom prst="rect">
            <a:avLst/>
          </a:prstGeom>
          <a:noFill/>
        </p:spPr>
        <p:txBody>
          <a:bodyPr wrap="square" rtlCol="0">
            <a:spAutoFit/>
          </a:bodyPr>
          <a:lstStyle/>
          <a:p>
            <a:pPr algn="ctr"/>
            <a:r>
              <a:rPr lang="en-GB" sz="4000" spc="600" dirty="0">
                <a:solidFill>
                  <a:schemeClr val="tx1">
                    <a:lumMod val="65000"/>
                    <a:lumOff val="35000"/>
                  </a:schemeClr>
                </a:solidFill>
                <a:latin typeface="Tw Cen MT" panose="020B0602020104020603" pitchFamily="34" charset="0"/>
              </a:rPr>
              <a:t>WHAT</a:t>
            </a:r>
          </a:p>
        </p:txBody>
      </p:sp>
      <p:grpSp>
        <p:nvGrpSpPr>
          <p:cNvPr id="35" name="Group 34">
            <a:extLst>
              <a:ext uri="{FF2B5EF4-FFF2-40B4-BE49-F238E27FC236}">
                <a16:creationId xmlns:a16="http://schemas.microsoft.com/office/drawing/2014/main" id="{FE64B482-AAF2-4B01-BF64-724C81276AB1}"/>
              </a:ext>
            </a:extLst>
          </p:cNvPr>
          <p:cNvGrpSpPr/>
          <p:nvPr/>
        </p:nvGrpSpPr>
        <p:grpSpPr>
          <a:xfrm>
            <a:off x="4822136" y="887446"/>
            <a:ext cx="2547728" cy="198000"/>
            <a:chOff x="4405746" y="1256527"/>
            <a:chExt cx="2547728" cy="198000"/>
          </a:xfrm>
        </p:grpSpPr>
        <p:sp>
          <p:nvSpPr>
            <p:cNvPr id="36" name="Oval 35">
              <a:extLst>
                <a:ext uri="{FF2B5EF4-FFF2-40B4-BE49-F238E27FC236}">
                  <a16:creationId xmlns:a16="http://schemas.microsoft.com/office/drawing/2014/main" id="{1AAB09DC-D68B-4B69-8370-9574EE46D220}"/>
                </a:ext>
              </a:extLst>
            </p:cNvPr>
            <p:cNvSpPr/>
            <p:nvPr/>
          </p:nvSpPr>
          <p:spPr>
            <a:xfrm>
              <a:off x="4405746" y="1256527"/>
              <a:ext cx="198000" cy="198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Oval 36">
              <a:extLst>
                <a:ext uri="{FF2B5EF4-FFF2-40B4-BE49-F238E27FC236}">
                  <a16:creationId xmlns:a16="http://schemas.microsoft.com/office/drawing/2014/main" id="{5FC302C3-7AFD-4682-9A2E-EDD78DEF21CB}"/>
                </a:ext>
              </a:extLst>
            </p:cNvPr>
            <p:cNvSpPr/>
            <p:nvPr/>
          </p:nvSpPr>
          <p:spPr>
            <a:xfrm>
              <a:off x="4699462" y="1256527"/>
              <a:ext cx="198000" cy="198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Oval 37">
              <a:extLst>
                <a:ext uri="{FF2B5EF4-FFF2-40B4-BE49-F238E27FC236}">
                  <a16:creationId xmlns:a16="http://schemas.microsoft.com/office/drawing/2014/main" id="{44104FE4-A881-424B-8E1D-491AFE8FA96A}"/>
                </a:ext>
              </a:extLst>
            </p:cNvPr>
            <p:cNvSpPr/>
            <p:nvPr/>
          </p:nvSpPr>
          <p:spPr>
            <a:xfrm>
              <a:off x="4993178" y="1256527"/>
              <a:ext cx="198000" cy="198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Oval 38">
              <a:extLst>
                <a:ext uri="{FF2B5EF4-FFF2-40B4-BE49-F238E27FC236}">
                  <a16:creationId xmlns:a16="http://schemas.microsoft.com/office/drawing/2014/main" id="{A8173D9D-D0E3-4782-A20C-EB224FA1E47E}"/>
                </a:ext>
              </a:extLst>
            </p:cNvPr>
            <p:cNvSpPr/>
            <p:nvPr/>
          </p:nvSpPr>
          <p:spPr>
            <a:xfrm>
              <a:off x="5286894" y="1256527"/>
              <a:ext cx="198000" cy="1980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Oval 39">
              <a:extLst>
                <a:ext uri="{FF2B5EF4-FFF2-40B4-BE49-F238E27FC236}">
                  <a16:creationId xmlns:a16="http://schemas.microsoft.com/office/drawing/2014/main" id="{FD2564C8-33F5-4F9D-8DCF-D750FF9662D9}"/>
                </a:ext>
              </a:extLst>
            </p:cNvPr>
            <p:cNvSpPr/>
            <p:nvPr/>
          </p:nvSpPr>
          <p:spPr>
            <a:xfrm>
              <a:off x="5580610" y="1256527"/>
              <a:ext cx="198000" cy="19800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Oval 40">
              <a:extLst>
                <a:ext uri="{FF2B5EF4-FFF2-40B4-BE49-F238E27FC236}">
                  <a16:creationId xmlns:a16="http://schemas.microsoft.com/office/drawing/2014/main" id="{60533B79-226D-4F92-A77F-014349F1DC97}"/>
                </a:ext>
              </a:extLst>
            </p:cNvPr>
            <p:cNvSpPr/>
            <p:nvPr/>
          </p:nvSpPr>
          <p:spPr>
            <a:xfrm>
              <a:off x="5874326" y="1256527"/>
              <a:ext cx="198000" cy="1980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Oval 41">
              <a:extLst>
                <a:ext uri="{FF2B5EF4-FFF2-40B4-BE49-F238E27FC236}">
                  <a16:creationId xmlns:a16="http://schemas.microsoft.com/office/drawing/2014/main" id="{EB91209E-F19F-472B-ACA7-7689F0D8CE35}"/>
                </a:ext>
              </a:extLst>
            </p:cNvPr>
            <p:cNvSpPr/>
            <p:nvPr/>
          </p:nvSpPr>
          <p:spPr>
            <a:xfrm>
              <a:off x="6168042" y="1256527"/>
              <a:ext cx="198000" cy="198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Oval 42">
              <a:extLst>
                <a:ext uri="{FF2B5EF4-FFF2-40B4-BE49-F238E27FC236}">
                  <a16:creationId xmlns:a16="http://schemas.microsoft.com/office/drawing/2014/main" id="{69E9A1C9-D8F0-4E42-A34C-57B381A7F35C}"/>
                </a:ext>
              </a:extLst>
            </p:cNvPr>
            <p:cNvSpPr/>
            <p:nvPr/>
          </p:nvSpPr>
          <p:spPr>
            <a:xfrm>
              <a:off x="6461758" y="1256527"/>
              <a:ext cx="198000" cy="198000"/>
            </a:xfrm>
            <a:prstGeom prst="ellipse">
              <a:avLst/>
            </a:prstGeom>
            <a:solidFill>
              <a:srgbClr val="DAA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Oval 43">
              <a:extLst>
                <a:ext uri="{FF2B5EF4-FFF2-40B4-BE49-F238E27FC236}">
                  <a16:creationId xmlns:a16="http://schemas.microsoft.com/office/drawing/2014/main" id="{5BFCEE4C-88FE-4251-A33F-269DF8254E53}"/>
                </a:ext>
              </a:extLst>
            </p:cNvPr>
            <p:cNvSpPr/>
            <p:nvPr/>
          </p:nvSpPr>
          <p:spPr>
            <a:xfrm>
              <a:off x="6755474" y="1256527"/>
              <a:ext cx="198000" cy="198000"/>
            </a:xfrm>
            <a:prstGeom prst="ellipse">
              <a:avLst/>
            </a:prstGeom>
            <a:solidFill>
              <a:srgbClr val="A85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51" name="Rectangle 50">
            <a:extLst>
              <a:ext uri="{FF2B5EF4-FFF2-40B4-BE49-F238E27FC236}">
                <a16:creationId xmlns:a16="http://schemas.microsoft.com/office/drawing/2014/main" id="{71152F05-6EF9-4870-93C6-618846A4D30D}"/>
              </a:ext>
            </a:extLst>
          </p:cNvPr>
          <p:cNvSpPr/>
          <p:nvPr/>
        </p:nvSpPr>
        <p:spPr>
          <a:xfrm>
            <a:off x="-138223" y="-170121"/>
            <a:ext cx="281636" cy="719824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5" name="Slide Number Placeholder 4">
            <a:extLst>
              <a:ext uri="{FF2B5EF4-FFF2-40B4-BE49-F238E27FC236}">
                <a16:creationId xmlns:a16="http://schemas.microsoft.com/office/drawing/2014/main" id="{2AFC704C-DC8D-4244-AF36-A14BF864B45A}"/>
              </a:ext>
            </a:extLst>
          </p:cNvPr>
          <p:cNvSpPr>
            <a:spLocks noGrp="1"/>
          </p:cNvSpPr>
          <p:nvPr>
            <p:ph type="sldNum" sz="quarter" idx="12"/>
          </p:nvPr>
        </p:nvSpPr>
        <p:spPr>
          <a:xfrm>
            <a:off x="8610599" y="6356350"/>
            <a:ext cx="3419919" cy="365125"/>
          </a:xfrm>
        </p:spPr>
        <p:txBody>
          <a:bodyPr/>
          <a:lstStyle/>
          <a:p>
            <a:fld id="{E3D5D36F-F5C7-4E9E-99C8-8D3E5EAC0856}" type="slidenum">
              <a:rPr lang="en-GB" smtClean="0"/>
              <a:t>7</a:t>
            </a:fld>
            <a:endParaRPr lang="en-GB"/>
          </a:p>
        </p:txBody>
      </p:sp>
      <p:sp>
        <p:nvSpPr>
          <p:cNvPr id="19" name="TextBox 18">
            <a:extLst>
              <a:ext uri="{FF2B5EF4-FFF2-40B4-BE49-F238E27FC236}">
                <a16:creationId xmlns:a16="http://schemas.microsoft.com/office/drawing/2014/main" id="{EAB7B536-B737-486A-A586-57E4753DAE9B}"/>
              </a:ext>
            </a:extLst>
          </p:cNvPr>
          <p:cNvSpPr txBox="1"/>
          <p:nvPr/>
        </p:nvSpPr>
        <p:spPr>
          <a:xfrm>
            <a:off x="452394" y="1119906"/>
            <a:ext cx="11089212" cy="46594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dirty="0">
                <a:latin typeface="Tw Cen MT" panose="020B0602020104020603" pitchFamily="34" charset="0"/>
              </a:rPr>
              <a:t>What is really </a:t>
            </a:r>
            <a:r>
              <a:rPr lang="en-GB" sz="2000" dirty="0" err="1">
                <a:latin typeface="Tw Cen MT" panose="020B0602020104020603" pitchFamily="34" charset="0"/>
              </a:rPr>
              <a:t>AutoGluon</a:t>
            </a:r>
            <a:r>
              <a:rPr lang="en-GB" sz="2000" dirty="0">
                <a:latin typeface="Tw Cen MT" panose="020B0602020104020603" pitchFamily="34" charset="0"/>
              </a:rPr>
              <a:t>? </a:t>
            </a:r>
            <a:r>
              <a:rPr lang="en-GB" sz="2000" b="1" dirty="0">
                <a:latin typeface="Tw Cen MT" panose="020B0602020104020603" pitchFamily="34" charset="0"/>
              </a:rPr>
              <a:t>auto.gluon.ai </a:t>
            </a:r>
          </a:p>
          <a:p>
            <a:pPr marL="285750" indent="-285750">
              <a:lnSpc>
                <a:spcPct val="150000"/>
              </a:lnSpc>
              <a:buFont typeface="Arial" panose="020B0604020202020204" pitchFamily="34" charset="0"/>
              <a:buChar char="•"/>
            </a:pPr>
            <a:r>
              <a:rPr lang="en-GB" sz="2000" dirty="0">
                <a:latin typeface="Tw Cen MT" panose="020B0602020104020603" pitchFamily="34" charset="0"/>
              </a:rPr>
              <a:t>According to the official web page, </a:t>
            </a:r>
            <a:r>
              <a:rPr lang="en-GB" sz="2000" i="1" dirty="0" err="1">
                <a:latin typeface="Tw Cen MT" panose="020B0602020104020603" pitchFamily="34" charset="0"/>
              </a:rPr>
              <a:t>AutoGluon</a:t>
            </a:r>
            <a:r>
              <a:rPr lang="en-GB" sz="2000" i="1" dirty="0">
                <a:latin typeface="Tw Cen MT" panose="020B0602020104020603" pitchFamily="34" charset="0"/>
              </a:rPr>
              <a:t> </a:t>
            </a:r>
            <a:r>
              <a:rPr lang="en-GB" sz="2000" dirty="0">
                <a:latin typeface="Tw Cen MT" panose="020B0602020104020603" pitchFamily="34" charset="0"/>
              </a:rPr>
              <a:t>enables </a:t>
            </a:r>
            <a:r>
              <a:rPr lang="en-GB" sz="2000" b="1" dirty="0">
                <a:latin typeface="Tw Cen MT" panose="020B0602020104020603" pitchFamily="34" charset="0"/>
              </a:rPr>
              <a:t>easy-to-use</a:t>
            </a:r>
            <a:r>
              <a:rPr lang="en-GB" sz="2000" dirty="0">
                <a:latin typeface="Tw Cen MT" panose="020B0602020104020603" pitchFamily="34" charset="0"/>
              </a:rPr>
              <a:t> and </a:t>
            </a:r>
            <a:r>
              <a:rPr lang="en-GB" sz="2000" b="1" dirty="0">
                <a:latin typeface="Tw Cen MT" panose="020B0602020104020603" pitchFamily="34" charset="0"/>
              </a:rPr>
              <a:t>easy-to-extend</a:t>
            </a:r>
            <a:r>
              <a:rPr lang="en-GB" sz="2000" dirty="0">
                <a:latin typeface="Tw Cen MT" panose="020B0602020104020603" pitchFamily="34" charset="0"/>
              </a:rPr>
              <a:t> </a:t>
            </a:r>
            <a:r>
              <a:rPr lang="en-GB" sz="2000" dirty="0" err="1">
                <a:latin typeface="Tw Cen MT" panose="020B0602020104020603" pitchFamily="34" charset="0"/>
              </a:rPr>
              <a:t>AutoML</a:t>
            </a:r>
            <a:r>
              <a:rPr lang="en-GB" sz="2000" dirty="0">
                <a:latin typeface="Tw Cen MT" panose="020B0602020104020603" pitchFamily="34" charset="0"/>
              </a:rPr>
              <a:t> with a focus on </a:t>
            </a:r>
            <a:r>
              <a:rPr lang="en-GB" sz="2000" b="1" dirty="0">
                <a:latin typeface="Tw Cen MT" panose="020B0602020104020603" pitchFamily="34" charset="0"/>
              </a:rPr>
              <a:t>automated stack ensembling</a:t>
            </a:r>
            <a:r>
              <a:rPr lang="en-GB" sz="2000" dirty="0">
                <a:latin typeface="Tw Cen MT" panose="020B0602020104020603" pitchFamily="34" charset="0"/>
              </a:rPr>
              <a:t>, </a:t>
            </a:r>
            <a:r>
              <a:rPr lang="en-GB" sz="2000" b="1" dirty="0">
                <a:latin typeface="Tw Cen MT" panose="020B0602020104020603" pitchFamily="34" charset="0"/>
              </a:rPr>
              <a:t>deep learning</a:t>
            </a:r>
            <a:r>
              <a:rPr lang="en-GB" sz="2000" dirty="0">
                <a:latin typeface="Tw Cen MT" panose="020B0602020104020603" pitchFamily="34" charset="0"/>
              </a:rPr>
              <a:t>, and </a:t>
            </a:r>
            <a:r>
              <a:rPr lang="en-GB" sz="2000" b="1" dirty="0">
                <a:latin typeface="Tw Cen MT" panose="020B0602020104020603" pitchFamily="34" charset="0"/>
              </a:rPr>
              <a:t>real-world applications</a:t>
            </a:r>
            <a:r>
              <a:rPr lang="en-GB" sz="2000" dirty="0">
                <a:latin typeface="Tw Cen MT" panose="020B0602020104020603" pitchFamily="34" charset="0"/>
              </a:rPr>
              <a:t> spanning </a:t>
            </a:r>
            <a:r>
              <a:rPr lang="en-GB" sz="2000" b="1" dirty="0">
                <a:solidFill>
                  <a:srgbClr val="A8518A"/>
                </a:solidFill>
                <a:latin typeface="Tw Cen MT" panose="020B0602020104020603" pitchFamily="34" charset="0"/>
              </a:rPr>
              <a:t>image</a:t>
            </a:r>
            <a:r>
              <a:rPr lang="en-GB" sz="2000" dirty="0">
                <a:latin typeface="Tw Cen MT" panose="020B0602020104020603" pitchFamily="34" charset="0"/>
              </a:rPr>
              <a:t>, </a:t>
            </a:r>
            <a:r>
              <a:rPr lang="en-GB" sz="2000" b="1" dirty="0">
                <a:solidFill>
                  <a:srgbClr val="0070C0"/>
                </a:solidFill>
                <a:latin typeface="Tw Cen MT" panose="020B0602020104020603" pitchFamily="34" charset="0"/>
              </a:rPr>
              <a:t>text</a:t>
            </a:r>
            <a:r>
              <a:rPr lang="en-GB" sz="2000" dirty="0">
                <a:latin typeface="Tw Cen MT" panose="020B0602020104020603" pitchFamily="34" charset="0"/>
              </a:rPr>
              <a:t>, and </a:t>
            </a:r>
            <a:r>
              <a:rPr lang="en-GB" sz="2000" b="1" dirty="0">
                <a:solidFill>
                  <a:srgbClr val="FF0000"/>
                </a:solidFill>
                <a:latin typeface="Tw Cen MT" panose="020B0602020104020603" pitchFamily="34" charset="0"/>
              </a:rPr>
              <a:t>tabular</a:t>
            </a:r>
            <a:r>
              <a:rPr lang="en-GB" sz="2000" dirty="0">
                <a:latin typeface="Tw Cen MT" panose="020B0602020104020603" pitchFamily="34" charset="0"/>
              </a:rPr>
              <a:t> data.</a:t>
            </a:r>
          </a:p>
          <a:p>
            <a:pPr marL="285750" indent="-285750">
              <a:lnSpc>
                <a:spcPct val="150000"/>
              </a:lnSpc>
              <a:buFont typeface="Arial" panose="020B0604020202020204" pitchFamily="34" charset="0"/>
              <a:buChar char="•"/>
            </a:pPr>
            <a:r>
              <a:rPr lang="en-GB" sz="2000" dirty="0">
                <a:latin typeface="Tw Cen MT" panose="020B0602020104020603" pitchFamily="34" charset="0"/>
              </a:rPr>
              <a:t>So have you ever thought of:</a:t>
            </a:r>
          </a:p>
          <a:p>
            <a:pPr marL="914400" lvl="1" indent="-457200">
              <a:lnSpc>
                <a:spcPct val="150000"/>
              </a:lnSpc>
              <a:buFont typeface="+mj-lt"/>
              <a:buAutoNum type="arabicPeriod"/>
            </a:pPr>
            <a:r>
              <a:rPr lang="en-GB" sz="2000" dirty="0">
                <a:latin typeface="Tw Cen MT" panose="020B0602020104020603" pitchFamily="34" charset="0"/>
              </a:rPr>
              <a:t>Making a quick deep learning prototype and creating classical ML solutions;</a:t>
            </a:r>
          </a:p>
          <a:p>
            <a:pPr marL="914400" lvl="1" indent="-457200">
              <a:lnSpc>
                <a:spcPct val="150000"/>
              </a:lnSpc>
              <a:buFont typeface="+mj-lt"/>
              <a:buAutoNum type="arabicPeriod"/>
            </a:pPr>
            <a:r>
              <a:rPr lang="en-GB" sz="2000" dirty="0">
                <a:latin typeface="Tw Cen MT" panose="020B0602020104020603" pitchFamily="34" charset="0"/>
              </a:rPr>
              <a:t>Automatically utilizing state-of-the-art techniques without expert knowledge;</a:t>
            </a:r>
          </a:p>
          <a:p>
            <a:pPr marL="914400" lvl="1" indent="-457200">
              <a:lnSpc>
                <a:spcPct val="150000"/>
              </a:lnSpc>
              <a:buFont typeface="+mj-lt"/>
              <a:buAutoNum type="arabicPeriod"/>
            </a:pPr>
            <a:r>
              <a:rPr lang="en-GB" sz="2000" dirty="0">
                <a:latin typeface="Tw Cen MT" panose="020B0602020104020603" pitchFamily="34" charset="0"/>
              </a:rPr>
              <a:t>Leveraging automatic hyperparameter tuning, model selection, ensembling and data processing;</a:t>
            </a:r>
          </a:p>
          <a:p>
            <a:pPr marL="914400" lvl="1" indent="-457200">
              <a:lnSpc>
                <a:spcPct val="150000"/>
              </a:lnSpc>
              <a:buFont typeface="+mj-lt"/>
              <a:buAutoNum type="arabicPeriod"/>
            </a:pPr>
            <a:r>
              <a:rPr lang="en-GB" sz="2000" dirty="0">
                <a:latin typeface="Tw Cen MT" panose="020B0602020104020603" pitchFamily="34" charset="0"/>
              </a:rPr>
              <a:t>Easily improving or tuning your bespoke models and data pipelines?</a:t>
            </a:r>
          </a:p>
          <a:p>
            <a:pPr marL="285750" indent="-285750">
              <a:lnSpc>
                <a:spcPct val="150000"/>
              </a:lnSpc>
              <a:buFont typeface="Arial" panose="020B0604020202020204" pitchFamily="34" charset="0"/>
              <a:buChar char="•"/>
            </a:pPr>
            <a:r>
              <a:rPr lang="en-GB" sz="2000" dirty="0" err="1">
                <a:latin typeface="Tw Cen MT" panose="020B0602020104020603" pitchFamily="34" charset="0"/>
              </a:rPr>
              <a:t>AutoGluon</a:t>
            </a:r>
            <a:r>
              <a:rPr lang="en-GB" sz="2000" dirty="0">
                <a:latin typeface="Tw Cen MT" panose="020B0602020104020603" pitchFamily="34" charset="0"/>
              </a:rPr>
              <a:t> </a:t>
            </a:r>
            <a:r>
              <a:rPr lang="en-GB" sz="2000" dirty="0" err="1">
                <a:latin typeface="Tw Cen MT" panose="020B0602020104020603" pitchFamily="34" charset="0"/>
              </a:rPr>
              <a:t>AutoML</a:t>
            </a:r>
            <a:r>
              <a:rPr lang="en-GB" sz="2000" dirty="0">
                <a:latin typeface="Tw Cen MT" panose="020B0602020104020603" pitchFamily="34" charset="0"/>
              </a:rPr>
              <a:t> can be used for Tabular, Image, Text Predictions and Object Detection.</a:t>
            </a:r>
          </a:p>
        </p:txBody>
      </p:sp>
      <p:pic>
        <p:nvPicPr>
          <p:cNvPr id="20" name="Picture 2" descr="AutoGluon Documentation">
            <a:extLst>
              <a:ext uri="{FF2B5EF4-FFF2-40B4-BE49-F238E27FC236}">
                <a16:creationId xmlns:a16="http://schemas.microsoft.com/office/drawing/2014/main" id="{18A28F5F-99FD-494C-957D-372C984B06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5020" y="136525"/>
            <a:ext cx="1692519" cy="41192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Image">
            <a:extLst>
              <a:ext uri="{FF2B5EF4-FFF2-40B4-BE49-F238E27FC236}">
                <a16:creationId xmlns:a16="http://schemas.microsoft.com/office/drawing/2014/main" id="{6F9E1335-9A4A-4075-AA64-5F9B8F80D3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92" y="171300"/>
            <a:ext cx="506532" cy="506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564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1B106C-6D5A-40FB-A6CA-35B05AEEBE0A}"/>
              </a:ext>
            </a:extLst>
          </p:cNvPr>
          <p:cNvSpPr txBox="1"/>
          <p:nvPr/>
        </p:nvSpPr>
        <p:spPr>
          <a:xfrm>
            <a:off x="4524895" y="211707"/>
            <a:ext cx="3142210" cy="707886"/>
          </a:xfrm>
          <a:prstGeom prst="rect">
            <a:avLst/>
          </a:prstGeom>
          <a:noFill/>
        </p:spPr>
        <p:txBody>
          <a:bodyPr wrap="square" rtlCol="0">
            <a:spAutoFit/>
          </a:bodyPr>
          <a:lstStyle/>
          <a:p>
            <a:pPr algn="ctr"/>
            <a:r>
              <a:rPr lang="en-GB" sz="4000" spc="600" dirty="0">
                <a:solidFill>
                  <a:schemeClr val="tx1">
                    <a:lumMod val="65000"/>
                    <a:lumOff val="35000"/>
                  </a:schemeClr>
                </a:solidFill>
                <a:latin typeface="Tw Cen MT" panose="020B0602020104020603" pitchFamily="34" charset="0"/>
              </a:rPr>
              <a:t>WHAT</a:t>
            </a:r>
          </a:p>
        </p:txBody>
      </p:sp>
      <p:grpSp>
        <p:nvGrpSpPr>
          <p:cNvPr id="35" name="Group 34">
            <a:extLst>
              <a:ext uri="{FF2B5EF4-FFF2-40B4-BE49-F238E27FC236}">
                <a16:creationId xmlns:a16="http://schemas.microsoft.com/office/drawing/2014/main" id="{FE64B482-AAF2-4B01-BF64-724C81276AB1}"/>
              </a:ext>
            </a:extLst>
          </p:cNvPr>
          <p:cNvGrpSpPr/>
          <p:nvPr/>
        </p:nvGrpSpPr>
        <p:grpSpPr>
          <a:xfrm>
            <a:off x="4822136" y="887446"/>
            <a:ext cx="2547728" cy="198000"/>
            <a:chOff x="4405746" y="1256527"/>
            <a:chExt cx="2547728" cy="198000"/>
          </a:xfrm>
        </p:grpSpPr>
        <p:sp>
          <p:nvSpPr>
            <p:cNvPr id="36" name="Oval 35">
              <a:extLst>
                <a:ext uri="{FF2B5EF4-FFF2-40B4-BE49-F238E27FC236}">
                  <a16:creationId xmlns:a16="http://schemas.microsoft.com/office/drawing/2014/main" id="{1AAB09DC-D68B-4B69-8370-9574EE46D220}"/>
                </a:ext>
              </a:extLst>
            </p:cNvPr>
            <p:cNvSpPr/>
            <p:nvPr/>
          </p:nvSpPr>
          <p:spPr>
            <a:xfrm>
              <a:off x="4405746" y="1256527"/>
              <a:ext cx="198000" cy="198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Oval 36">
              <a:extLst>
                <a:ext uri="{FF2B5EF4-FFF2-40B4-BE49-F238E27FC236}">
                  <a16:creationId xmlns:a16="http://schemas.microsoft.com/office/drawing/2014/main" id="{5FC302C3-7AFD-4682-9A2E-EDD78DEF21CB}"/>
                </a:ext>
              </a:extLst>
            </p:cNvPr>
            <p:cNvSpPr/>
            <p:nvPr/>
          </p:nvSpPr>
          <p:spPr>
            <a:xfrm>
              <a:off x="4699462" y="1256527"/>
              <a:ext cx="198000" cy="198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Oval 37">
              <a:extLst>
                <a:ext uri="{FF2B5EF4-FFF2-40B4-BE49-F238E27FC236}">
                  <a16:creationId xmlns:a16="http://schemas.microsoft.com/office/drawing/2014/main" id="{44104FE4-A881-424B-8E1D-491AFE8FA96A}"/>
                </a:ext>
              </a:extLst>
            </p:cNvPr>
            <p:cNvSpPr/>
            <p:nvPr/>
          </p:nvSpPr>
          <p:spPr>
            <a:xfrm>
              <a:off x="4993178" y="1256527"/>
              <a:ext cx="198000" cy="198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Oval 38">
              <a:extLst>
                <a:ext uri="{FF2B5EF4-FFF2-40B4-BE49-F238E27FC236}">
                  <a16:creationId xmlns:a16="http://schemas.microsoft.com/office/drawing/2014/main" id="{A8173D9D-D0E3-4782-A20C-EB224FA1E47E}"/>
                </a:ext>
              </a:extLst>
            </p:cNvPr>
            <p:cNvSpPr/>
            <p:nvPr/>
          </p:nvSpPr>
          <p:spPr>
            <a:xfrm>
              <a:off x="5286894" y="1256527"/>
              <a:ext cx="198000" cy="1980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Oval 39">
              <a:extLst>
                <a:ext uri="{FF2B5EF4-FFF2-40B4-BE49-F238E27FC236}">
                  <a16:creationId xmlns:a16="http://schemas.microsoft.com/office/drawing/2014/main" id="{FD2564C8-33F5-4F9D-8DCF-D750FF9662D9}"/>
                </a:ext>
              </a:extLst>
            </p:cNvPr>
            <p:cNvSpPr/>
            <p:nvPr/>
          </p:nvSpPr>
          <p:spPr>
            <a:xfrm>
              <a:off x="5580610" y="1256527"/>
              <a:ext cx="198000" cy="19800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Oval 40">
              <a:extLst>
                <a:ext uri="{FF2B5EF4-FFF2-40B4-BE49-F238E27FC236}">
                  <a16:creationId xmlns:a16="http://schemas.microsoft.com/office/drawing/2014/main" id="{60533B79-226D-4F92-A77F-014349F1DC97}"/>
                </a:ext>
              </a:extLst>
            </p:cNvPr>
            <p:cNvSpPr/>
            <p:nvPr/>
          </p:nvSpPr>
          <p:spPr>
            <a:xfrm>
              <a:off x="5874326" y="1256527"/>
              <a:ext cx="198000" cy="1980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Oval 41">
              <a:extLst>
                <a:ext uri="{FF2B5EF4-FFF2-40B4-BE49-F238E27FC236}">
                  <a16:creationId xmlns:a16="http://schemas.microsoft.com/office/drawing/2014/main" id="{EB91209E-F19F-472B-ACA7-7689F0D8CE35}"/>
                </a:ext>
              </a:extLst>
            </p:cNvPr>
            <p:cNvSpPr/>
            <p:nvPr/>
          </p:nvSpPr>
          <p:spPr>
            <a:xfrm>
              <a:off x="6168042" y="1256527"/>
              <a:ext cx="198000" cy="198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Oval 42">
              <a:extLst>
                <a:ext uri="{FF2B5EF4-FFF2-40B4-BE49-F238E27FC236}">
                  <a16:creationId xmlns:a16="http://schemas.microsoft.com/office/drawing/2014/main" id="{69E9A1C9-D8F0-4E42-A34C-57B381A7F35C}"/>
                </a:ext>
              </a:extLst>
            </p:cNvPr>
            <p:cNvSpPr/>
            <p:nvPr/>
          </p:nvSpPr>
          <p:spPr>
            <a:xfrm>
              <a:off x="6461758" y="1256527"/>
              <a:ext cx="198000" cy="198000"/>
            </a:xfrm>
            <a:prstGeom prst="ellipse">
              <a:avLst/>
            </a:prstGeom>
            <a:solidFill>
              <a:srgbClr val="DAA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Oval 43">
              <a:extLst>
                <a:ext uri="{FF2B5EF4-FFF2-40B4-BE49-F238E27FC236}">
                  <a16:creationId xmlns:a16="http://schemas.microsoft.com/office/drawing/2014/main" id="{5BFCEE4C-88FE-4251-A33F-269DF8254E53}"/>
                </a:ext>
              </a:extLst>
            </p:cNvPr>
            <p:cNvSpPr/>
            <p:nvPr/>
          </p:nvSpPr>
          <p:spPr>
            <a:xfrm>
              <a:off x="6755474" y="1256527"/>
              <a:ext cx="198000" cy="198000"/>
            </a:xfrm>
            <a:prstGeom prst="ellipse">
              <a:avLst/>
            </a:prstGeom>
            <a:solidFill>
              <a:srgbClr val="A85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51" name="Rectangle 50">
            <a:extLst>
              <a:ext uri="{FF2B5EF4-FFF2-40B4-BE49-F238E27FC236}">
                <a16:creationId xmlns:a16="http://schemas.microsoft.com/office/drawing/2014/main" id="{71152F05-6EF9-4870-93C6-618846A4D30D}"/>
              </a:ext>
            </a:extLst>
          </p:cNvPr>
          <p:cNvSpPr/>
          <p:nvPr/>
        </p:nvSpPr>
        <p:spPr>
          <a:xfrm>
            <a:off x="-138223" y="-170121"/>
            <a:ext cx="281636" cy="719824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5" name="Slide Number Placeholder 4">
            <a:extLst>
              <a:ext uri="{FF2B5EF4-FFF2-40B4-BE49-F238E27FC236}">
                <a16:creationId xmlns:a16="http://schemas.microsoft.com/office/drawing/2014/main" id="{2AFC704C-DC8D-4244-AF36-A14BF864B45A}"/>
              </a:ext>
            </a:extLst>
          </p:cNvPr>
          <p:cNvSpPr>
            <a:spLocks noGrp="1"/>
          </p:cNvSpPr>
          <p:nvPr>
            <p:ph type="sldNum" sz="quarter" idx="12"/>
          </p:nvPr>
        </p:nvSpPr>
        <p:spPr>
          <a:xfrm>
            <a:off x="8610599" y="6356350"/>
            <a:ext cx="3419919" cy="365125"/>
          </a:xfrm>
        </p:spPr>
        <p:txBody>
          <a:bodyPr/>
          <a:lstStyle/>
          <a:p>
            <a:fld id="{E3D5D36F-F5C7-4E9E-99C8-8D3E5EAC0856}" type="slidenum">
              <a:rPr lang="en-GB" smtClean="0"/>
              <a:t>8</a:t>
            </a:fld>
            <a:endParaRPr lang="en-GB"/>
          </a:p>
        </p:txBody>
      </p:sp>
      <p:sp>
        <p:nvSpPr>
          <p:cNvPr id="6" name="Rectangle: Diagonal Corners Rounded 5">
            <a:extLst>
              <a:ext uri="{FF2B5EF4-FFF2-40B4-BE49-F238E27FC236}">
                <a16:creationId xmlns:a16="http://schemas.microsoft.com/office/drawing/2014/main" id="{453257B7-7652-4BE0-8DA7-9A454EEBD410}"/>
              </a:ext>
            </a:extLst>
          </p:cNvPr>
          <p:cNvSpPr/>
          <p:nvPr/>
        </p:nvSpPr>
        <p:spPr>
          <a:xfrm>
            <a:off x="374627" y="1392869"/>
            <a:ext cx="5684875" cy="2439952"/>
          </a:xfrm>
          <a:prstGeom prst="round2DiagRect">
            <a:avLst>
              <a:gd name="adj1" fmla="val 14727"/>
              <a:gd name="adj2"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000" dirty="0">
                <a:latin typeface="Tw Cen MT" panose="020B0602020104020603" pitchFamily="34" charset="0"/>
              </a:rPr>
              <a:t>Origin of </a:t>
            </a:r>
            <a:r>
              <a:rPr lang="en-GB" sz="2000" dirty="0" err="1">
                <a:latin typeface="Tw Cen MT" panose="020B0602020104020603" pitchFamily="34" charset="0"/>
              </a:rPr>
              <a:t>AutoGluon</a:t>
            </a:r>
            <a:endParaRPr lang="en-GB" sz="2000" dirty="0">
              <a:latin typeface="Tw Cen MT" panose="020B0602020104020603" pitchFamily="34" charset="0"/>
            </a:endParaRPr>
          </a:p>
          <a:p>
            <a:pPr marL="342900" indent="-342900">
              <a:buFontTx/>
              <a:buChar char="-"/>
            </a:pPr>
            <a:r>
              <a:rPr lang="en-GB" sz="2000" dirty="0">
                <a:latin typeface="Tw Cen MT" panose="020B0602020104020603" pitchFamily="34" charset="0"/>
              </a:rPr>
              <a:t>Alex </a:t>
            </a:r>
            <a:r>
              <a:rPr lang="en-GB" sz="2000" dirty="0" err="1">
                <a:latin typeface="Tw Cen MT" panose="020B0602020104020603" pitchFamily="34" charset="0"/>
              </a:rPr>
              <a:t>Shrikov</a:t>
            </a:r>
            <a:endParaRPr lang="en-GB" sz="2000" dirty="0">
              <a:latin typeface="Tw Cen MT" panose="020B0602020104020603" pitchFamily="34" charset="0"/>
            </a:endParaRPr>
          </a:p>
          <a:p>
            <a:pPr marL="342900" indent="-342900">
              <a:buFontTx/>
              <a:buChar char="-"/>
            </a:pPr>
            <a:r>
              <a:rPr lang="en-GB" sz="2000" dirty="0">
                <a:latin typeface="Tw Cen MT" panose="020B0602020104020603" pitchFamily="34" charset="0"/>
              </a:rPr>
              <a:t>Nick Erickson </a:t>
            </a:r>
          </a:p>
        </p:txBody>
      </p:sp>
      <p:sp>
        <p:nvSpPr>
          <p:cNvPr id="59" name="Rectangle: Diagonal Corners Rounded 58">
            <a:extLst>
              <a:ext uri="{FF2B5EF4-FFF2-40B4-BE49-F238E27FC236}">
                <a16:creationId xmlns:a16="http://schemas.microsoft.com/office/drawing/2014/main" id="{A3B4CE84-BB55-4D0F-8031-35D698D9DF3C}"/>
              </a:ext>
            </a:extLst>
          </p:cNvPr>
          <p:cNvSpPr/>
          <p:nvPr/>
        </p:nvSpPr>
        <p:spPr>
          <a:xfrm>
            <a:off x="6195000" y="1392868"/>
            <a:ext cx="5684875" cy="2439952"/>
          </a:xfrm>
          <a:prstGeom prst="round2DiagRect">
            <a:avLst>
              <a:gd name="adj1" fmla="val 0"/>
              <a:gd name="adj2" fmla="val 1469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400" dirty="0">
              <a:latin typeface="Tw Cen MT" panose="020B0602020104020603" pitchFamily="34" charset="0"/>
            </a:endParaRPr>
          </a:p>
          <a:p>
            <a:pPr algn="ctr"/>
            <a:endParaRPr lang="en-GB" sz="2400" dirty="0">
              <a:latin typeface="Tw Cen MT" panose="020B0602020104020603" pitchFamily="34" charset="0"/>
            </a:endParaRPr>
          </a:p>
          <a:p>
            <a:pPr algn="ctr"/>
            <a:endParaRPr lang="en-GB" sz="2400" dirty="0">
              <a:latin typeface="Tw Cen MT" panose="020B0602020104020603" pitchFamily="34" charset="0"/>
            </a:endParaRPr>
          </a:p>
          <a:p>
            <a:endParaRPr lang="en-GB" sz="2000" dirty="0">
              <a:latin typeface="Tw Cen MT" panose="020B0602020104020603" pitchFamily="34" charset="0"/>
            </a:endParaRPr>
          </a:p>
          <a:p>
            <a:r>
              <a:rPr lang="en-GB" sz="2000" dirty="0">
                <a:latin typeface="Tw Cen MT" panose="020B0602020104020603" pitchFamily="34" charset="0"/>
              </a:rPr>
              <a:t>Fully Open-source</a:t>
            </a:r>
          </a:p>
          <a:p>
            <a:r>
              <a:rPr lang="en-GB" sz="2000" dirty="0">
                <a:latin typeface="Tw Cen MT" panose="020B0602020104020603" pitchFamily="34" charset="0"/>
              </a:rPr>
              <a:t>https://github.com/awslabs/autogluon</a:t>
            </a:r>
          </a:p>
        </p:txBody>
      </p:sp>
      <p:sp>
        <p:nvSpPr>
          <p:cNvPr id="63" name="Rectangle: Diagonal Corners Rounded 62">
            <a:extLst>
              <a:ext uri="{FF2B5EF4-FFF2-40B4-BE49-F238E27FC236}">
                <a16:creationId xmlns:a16="http://schemas.microsoft.com/office/drawing/2014/main" id="{35D84542-EFA7-44A3-AE97-B84D27D82D6F}"/>
              </a:ext>
            </a:extLst>
          </p:cNvPr>
          <p:cNvSpPr/>
          <p:nvPr/>
        </p:nvSpPr>
        <p:spPr>
          <a:xfrm>
            <a:off x="374627" y="3969563"/>
            <a:ext cx="5684875" cy="2439952"/>
          </a:xfrm>
          <a:prstGeom prst="round2DiagRect">
            <a:avLst>
              <a:gd name="adj1" fmla="val 0"/>
              <a:gd name="adj2" fmla="val 13073"/>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000" dirty="0">
                <a:latin typeface="Tw Cen MT" panose="020B0602020104020603" pitchFamily="34" charset="0"/>
              </a:rPr>
              <a:t>Installation Ease</a:t>
            </a:r>
          </a:p>
          <a:p>
            <a:pPr algn="ctr"/>
            <a:endParaRPr lang="en-GB" sz="2400" dirty="0">
              <a:latin typeface="Tw Cen MT" panose="020B0602020104020603" pitchFamily="34" charset="0"/>
            </a:endParaRPr>
          </a:p>
        </p:txBody>
      </p:sp>
      <p:sp>
        <p:nvSpPr>
          <p:cNvPr id="64" name="Rectangle: Diagonal Corners Rounded 63">
            <a:extLst>
              <a:ext uri="{FF2B5EF4-FFF2-40B4-BE49-F238E27FC236}">
                <a16:creationId xmlns:a16="http://schemas.microsoft.com/office/drawing/2014/main" id="{05387CBB-B89B-4D40-9ECA-0805BA088EC3}"/>
              </a:ext>
            </a:extLst>
          </p:cNvPr>
          <p:cNvSpPr/>
          <p:nvPr/>
        </p:nvSpPr>
        <p:spPr>
          <a:xfrm>
            <a:off x="6195000" y="3969562"/>
            <a:ext cx="5684875" cy="2439952"/>
          </a:xfrm>
          <a:prstGeom prst="round2DiagRect">
            <a:avLst>
              <a:gd name="adj1" fmla="val 10894"/>
              <a:gd name="adj2" fmla="val 0"/>
            </a:avLst>
          </a:prstGeom>
          <a:solidFill>
            <a:srgbClr val="A8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000" dirty="0">
                <a:latin typeface="Tw Cen MT" panose="020B0602020104020603" pitchFamily="34" charset="0"/>
              </a:rPr>
              <a:t>Impeccably detail</a:t>
            </a:r>
          </a:p>
          <a:p>
            <a:r>
              <a:rPr lang="en-GB" sz="2000" dirty="0">
                <a:latin typeface="Tw Cen MT" panose="020B0602020104020603" pitchFamily="34" charset="0"/>
              </a:rPr>
              <a:t>documentation &amp; tutorials</a:t>
            </a:r>
          </a:p>
          <a:p>
            <a:r>
              <a:rPr lang="en-GB" sz="2000" dirty="0">
                <a:latin typeface="Tw Cen MT" panose="020B0602020104020603" pitchFamily="34" charset="0"/>
              </a:rPr>
              <a:t>https://auto.gluon.ai/</a:t>
            </a:r>
          </a:p>
        </p:txBody>
      </p:sp>
      <p:pic>
        <p:nvPicPr>
          <p:cNvPr id="20" name="Content Placeholder 3">
            <a:extLst>
              <a:ext uri="{FF2B5EF4-FFF2-40B4-BE49-F238E27FC236}">
                <a16:creationId xmlns:a16="http://schemas.microsoft.com/office/drawing/2014/main" id="{9D4D8238-2715-42A4-BA73-9D58F9E74862}"/>
              </a:ext>
            </a:extLst>
          </p:cNvPr>
          <p:cNvPicPr>
            <a:picLocks noChangeAspect="1"/>
          </p:cNvPicPr>
          <p:nvPr/>
        </p:nvPicPr>
        <p:blipFill rotWithShape="1">
          <a:blip r:embed="rId2">
            <a:extLst>
              <a:ext uri="{28A0092B-C50C-407E-A947-70E740481C1C}">
                <a14:useLocalDpi xmlns:a14="http://schemas.microsoft.com/office/drawing/2010/main" val="0"/>
              </a:ext>
            </a:extLst>
          </a:blip>
          <a:srcRect l="21907" t="26501" r="36616" b="33754"/>
          <a:stretch/>
        </p:blipFill>
        <p:spPr>
          <a:xfrm>
            <a:off x="2814632" y="1513103"/>
            <a:ext cx="3026525" cy="2173805"/>
          </a:xfrm>
          <a:prstGeom prst="rect">
            <a:avLst/>
          </a:prstGeom>
        </p:spPr>
      </p:pic>
      <p:pic>
        <p:nvPicPr>
          <p:cNvPr id="2" name="Picture 1">
            <a:extLst>
              <a:ext uri="{FF2B5EF4-FFF2-40B4-BE49-F238E27FC236}">
                <a16:creationId xmlns:a16="http://schemas.microsoft.com/office/drawing/2014/main" id="{DFCE449B-D98D-486C-A07B-AD719DBB5BAE}"/>
              </a:ext>
            </a:extLst>
          </p:cNvPr>
          <p:cNvPicPr>
            <a:picLocks noChangeAspect="1"/>
          </p:cNvPicPr>
          <p:nvPr/>
        </p:nvPicPr>
        <p:blipFill>
          <a:blip r:embed="rId3"/>
          <a:stretch>
            <a:fillRect/>
          </a:stretch>
        </p:blipFill>
        <p:spPr>
          <a:xfrm>
            <a:off x="6359762" y="1595332"/>
            <a:ext cx="5292238" cy="1326129"/>
          </a:xfrm>
          <a:prstGeom prst="rect">
            <a:avLst/>
          </a:prstGeom>
        </p:spPr>
      </p:pic>
      <p:pic>
        <p:nvPicPr>
          <p:cNvPr id="3" name="Picture 2">
            <a:extLst>
              <a:ext uri="{FF2B5EF4-FFF2-40B4-BE49-F238E27FC236}">
                <a16:creationId xmlns:a16="http://schemas.microsoft.com/office/drawing/2014/main" id="{DE7D37FC-6620-4775-8E53-D5FA0788D3AA}"/>
              </a:ext>
            </a:extLst>
          </p:cNvPr>
          <p:cNvPicPr>
            <a:picLocks noChangeAspect="1"/>
          </p:cNvPicPr>
          <p:nvPr/>
        </p:nvPicPr>
        <p:blipFill>
          <a:blip r:embed="rId4"/>
          <a:stretch>
            <a:fillRect/>
          </a:stretch>
        </p:blipFill>
        <p:spPr>
          <a:xfrm>
            <a:off x="2513538" y="4054593"/>
            <a:ext cx="3327619" cy="2249427"/>
          </a:xfrm>
          <a:prstGeom prst="rect">
            <a:avLst/>
          </a:prstGeom>
        </p:spPr>
      </p:pic>
      <p:pic>
        <p:nvPicPr>
          <p:cNvPr id="7" name="Picture 6">
            <a:extLst>
              <a:ext uri="{FF2B5EF4-FFF2-40B4-BE49-F238E27FC236}">
                <a16:creationId xmlns:a16="http://schemas.microsoft.com/office/drawing/2014/main" id="{DC451239-9424-4794-8A67-65F352C0ACAC}"/>
              </a:ext>
            </a:extLst>
          </p:cNvPr>
          <p:cNvPicPr>
            <a:picLocks noChangeAspect="1"/>
          </p:cNvPicPr>
          <p:nvPr/>
        </p:nvPicPr>
        <p:blipFill>
          <a:blip r:embed="rId5"/>
          <a:stretch>
            <a:fillRect/>
          </a:stretch>
        </p:blipFill>
        <p:spPr>
          <a:xfrm>
            <a:off x="9005881" y="4049693"/>
            <a:ext cx="2737339" cy="2238286"/>
          </a:xfrm>
          <a:prstGeom prst="rect">
            <a:avLst/>
          </a:prstGeom>
        </p:spPr>
      </p:pic>
      <p:pic>
        <p:nvPicPr>
          <p:cNvPr id="24" name="Picture 2" descr="AutoGluon Documentation">
            <a:extLst>
              <a:ext uri="{FF2B5EF4-FFF2-40B4-BE49-F238E27FC236}">
                <a16:creationId xmlns:a16="http://schemas.microsoft.com/office/drawing/2014/main" id="{583FC68B-0A55-418A-9A7B-DB18C00806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65020" y="136525"/>
            <a:ext cx="1692519" cy="41192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Image">
            <a:extLst>
              <a:ext uri="{FF2B5EF4-FFF2-40B4-BE49-F238E27FC236}">
                <a16:creationId xmlns:a16="http://schemas.microsoft.com/office/drawing/2014/main" id="{375BFEB4-EAE9-4EE1-95AB-C01CAA3C81B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9892" y="171300"/>
            <a:ext cx="506532" cy="506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799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1B106C-6D5A-40FB-A6CA-35B05AEEBE0A}"/>
              </a:ext>
            </a:extLst>
          </p:cNvPr>
          <p:cNvSpPr txBox="1"/>
          <p:nvPr/>
        </p:nvSpPr>
        <p:spPr>
          <a:xfrm>
            <a:off x="4524895" y="211707"/>
            <a:ext cx="3142210" cy="707886"/>
          </a:xfrm>
          <a:prstGeom prst="rect">
            <a:avLst/>
          </a:prstGeom>
          <a:noFill/>
        </p:spPr>
        <p:txBody>
          <a:bodyPr wrap="square" rtlCol="0">
            <a:spAutoFit/>
          </a:bodyPr>
          <a:lstStyle/>
          <a:p>
            <a:pPr algn="ctr"/>
            <a:r>
              <a:rPr lang="en-GB" sz="4000" spc="600" dirty="0">
                <a:solidFill>
                  <a:schemeClr val="tx1">
                    <a:lumMod val="65000"/>
                    <a:lumOff val="35000"/>
                  </a:schemeClr>
                </a:solidFill>
                <a:latin typeface="Tw Cen MT" panose="020B0602020104020603" pitchFamily="34" charset="0"/>
              </a:rPr>
              <a:t>HOW</a:t>
            </a:r>
          </a:p>
        </p:txBody>
      </p:sp>
      <p:grpSp>
        <p:nvGrpSpPr>
          <p:cNvPr id="35" name="Group 34">
            <a:extLst>
              <a:ext uri="{FF2B5EF4-FFF2-40B4-BE49-F238E27FC236}">
                <a16:creationId xmlns:a16="http://schemas.microsoft.com/office/drawing/2014/main" id="{FE64B482-AAF2-4B01-BF64-724C81276AB1}"/>
              </a:ext>
            </a:extLst>
          </p:cNvPr>
          <p:cNvGrpSpPr/>
          <p:nvPr/>
        </p:nvGrpSpPr>
        <p:grpSpPr>
          <a:xfrm>
            <a:off x="4822136" y="887446"/>
            <a:ext cx="2547728" cy="198000"/>
            <a:chOff x="4405746" y="1256527"/>
            <a:chExt cx="2547728" cy="198000"/>
          </a:xfrm>
        </p:grpSpPr>
        <p:sp>
          <p:nvSpPr>
            <p:cNvPr id="36" name="Oval 35">
              <a:extLst>
                <a:ext uri="{FF2B5EF4-FFF2-40B4-BE49-F238E27FC236}">
                  <a16:creationId xmlns:a16="http://schemas.microsoft.com/office/drawing/2014/main" id="{1AAB09DC-D68B-4B69-8370-9574EE46D220}"/>
                </a:ext>
              </a:extLst>
            </p:cNvPr>
            <p:cNvSpPr/>
            <p:nvPr/>
          </p:nvSpPr>
          <p:spPr>
            <a:xfrm>
              <a:off x="4405746" y="1256527"/>
              <a:ext cx="198000" cy="198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Oval 36">
              <a:extLst>
                <a:ext uri="{FF2B5EF4-FFF2-40B4-BE49-F238E27FC236}">
                  <a16:creationId xmlns:a16="http://schemas.microsoft.com/office/drawing/2014/main" id="{5FC302C3-7AFD-4682-9A2E-EDD78DEF21CB}"/>
                </a:ext>
              </a:extLst>
            </p:cNvPr>
            <p:cNvSpPr/>
            <p:nvPr/>
          </p:nvSpPr>
          <p:spPr>
            <a:xfrm>
              <a:off x="4699462" y="1256527"/>
              <a:ext cx="198000" cy="198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Oval 37">
              <a:extLst>
                <a:ext uri="{FF2B5EF4-FFF2-40B4-BE49-F238E27FC236}">
                  <a16:creationId xmlns:a16="http://schemas.microsoft.com/office/drawing/2014/main" id="{44104FE4-A881-424B-8E1D-491AFE8FA96A}"/>
                </a:ext>
              </a:extLst>
            </p:cNvPr>
            <p:cNvSpPr/>
            <p:nvPr/>
          </p:nvSpPr>
          <p:spPr>
            <a:xfrm>
              <a:off x="4993178" y="1256527"/>
              <a:ext cx="198000" cy="198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Oval 38">
              <a:extLst>
                <a:ext uri="{FF2B5EF4-FFF2-40B4-BE49-F238E27FC236}">
                  <a16:creationId xmlns:a16="http://schemas.microsoft.com/office/drawing/2014/main" id="{A8173D9D-D0E3-4782-A20C-EB224FA1E47E}"/>
                </a:ext>
              </a:extLst>
            </p:cNvPr>
            <p:cNvSpPr/>
            <p:nvPr/>
          </p:nvSpPr>
          <p:spPr>
            <a:xfrm>
              <a:off x="5286894" y="1256527"/>
              <a:ext cx="198000" cy="1980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Oval 39">
              <a:extLst>
                <a:ext uri="{FF2B5EF4-FFF2-40B4-BE49-F238E27FC236}">
                  <a16:creationId xmlns:a16="http://schemas.microsoft.com/office/drawing/2014/main" id="{FD2564C8-33F5-4F9D-8DCF-D750FF9662D9}"/>
                </a:ext>
              </a:extLst>
            </p:cNvPr>
            <p:cNvSpPr/>
            <p:nvPr/>
          </p:nvSpPr>
          <p:spPr>
            <a:xfrm>
              <a:off x="5580610" y="1256527"/>
              <a:ext cx="198000" cy="19800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Oval 40">
              <a:extLst>
                <a:ext uri="{FF2B5EF4-FFF2-40B4-BE49-F238E27FC236}">
                  <a16:creationId xmlns:a16="http://schemas.microsoft.com/office/drawing/2014/main" id="{60533B79-226D-4F92-A77F-014349F1DC97}"/>
                </a:ext>
              </a:extLst>
            </p:cNvPr>
            <p:cNvSpPr/>
            <p:nvPr/>
          </p:nvSpPr>
          <p:spPr>
            <a:xfrm>
              <a:off x="5874326" y="1256527"/>
              <a:ext cx="198000" cy="1980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Oval 41">
              <a:extLst>
                <a:ext uri="{FF2B5EF4-FFF2-40B4-BE49-F238E27FC236}">
                  <a16:creationId xmlns:a16="http://schemas.microsoft.com/office/drawing/2014/main" id="{EB91209E-F19F-472B-ACA7-7689F0D8CE35}"/>
                </a:ext>
              </a:extLst>
            </p:cNvPr>
            <p:cNvSpPr/>
            <p:nvPr/>
          </p:nvSpPr>
          <p:spPr>
            <a:xfrm>
              <a:off x="6168042" y="1256527"/>
              <a:ext cx="198000" cy="198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Oval 42">
              <a:extLst>
                <a:ext uri="{FF2B5EF4-FFF2-40B4-BE49-F238E27FC236}">
                  <a16:creationId xmlns:a16="http://schemas.microsoft.com/office/drawing/2014/main" id="{69E9A1C9-D8F0-4E42-A34C-57B381A7F35C}"/>
                </a:ext>
              </a:extLst>
            </p:cNvPr>
            <p:cNvSpPr/>
            <p:nvPr/>
          </p:nvSpPr>
          <p:spPr>
            <a:xfrm>
              <a:off x="6461758" y="1256527"/>
              <a:ext cx="198000" cy="198000"/>
            </a:xfrm>
            <a:prstGeom prst="ellipse">
              <a:avLst/>
            </a:prstGeom>
            <a:solidFill>
              <a:srgbClr val="DAA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Oval 43">
              <a:extLst>
                <a:ext uri="{FF2B5EF4-FFF2-40B4-BE49-F238E27FC236}">
                  <a16:creationId xmlns:a16="http://schemas.microsoft.com/office/drawing/2014/main" id="{5BFCEE4C-88FE-4251-A33F-269DF8254E53}"/>
                </a:ext>
              </a:extLst>
            </p:cNvPr>
            <p:cNvSpPr/>
            <p:nvPr/>
          </p:nvSpPr>
          <p:spPr>
            <a:xfrm>
              <a:off x="6755474" y="1256527"/>
              <a:ext cx="198000" cy="198000"/>
            </a:xfrm>
            <a:prstGeom prst="ellipse">
              <a:avLst/>
            </a:prstGeom>
            <a:solidFill>
              <a:srgbClr val="A85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51" name="Rectangle 50">
            <a:extLst>
              <a:ext uri="{FF2B5EF4-FFF2-40B4-BE49-F238E27FC236}">
                <a16:creationId xmlns:a16="http://schemas.microsoft.com/office/drawing/2014/main" id="{71152F05-6EF9-4870-93C6-618846A4D30D}"/>
              </a:ext>
            </a:extLst>
          </p:cNvPr>
          <p:cNvSpPr/>
          <p:nvPr/>
        </p:nvSpPr>
        <p:spPr>
          <a:xfrm>
            <a:off x="-138223" y="-170121"/>
            <a:ext cx="281636" cy="719824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5" name="Slide Number Placeholder 4">
            <a:extLst>
              <a:ext uri="{FF2B5EF4-FFF2-40B4-BE49-F238E27FC236}">
                <a16:creationId xmlns:a16="http://schemas.microsoft.com/office/drawing/2014/main" id="{2AFC704C-DC8D-4244-AF36-A14BF864B45A}"/>
              </a:ext>
            </a:extLst>
          </p:cNvPr>
          <p:cNvSpPr>
            <a:spLocks noGrp="1"/>
          </p:cNvSpPr>
          <p:nvPr>
            <p:ph type="sldNum" sz="quarter" idx="12"/>
          </p:nvPr>
        </p:nvSpPr>
        <p:spPr>
          <a:xfrm>
            <a:off x="8610599" y="6356350"/>
            <a:ext cx="3419919" cy="365125"/>
          </a:xfrm>
        </p:spPr>
        <p:txBody>
          <a:bodyPr/>
          <a:lstStyle/>
          <a:p>
            <a:fld id="{E3D5D36F-F5C7-4E9E-99C8-8D3E5EAC0856}" type="slidenum">
              <a:rPr lang="en-GB" smtClean="0"/>
              <a:t>9</a:t>
            </a:fld>
            <a:endParaRPr lang="en-GB"/>
          </a:p>
        </p:txBody>
      </p:sp>
      <p:sp>
        <p:nvSpPr>
          <p:cNvPr id="19" name="TextBox 18">
            <a:extLst>
              <a:ext uri="{FF2B5EF4-FFF2-40B4-BE49-F238E27FC236}">
                <a16:creationId xmlns:a16="http://schemas.microsoft.com/office/drawing/2014/main" id="{EAB7B536-B737-486A-A586-57E4753DAE9B}"/>
              </a:ext>
            </a:extLst>
          </p:cNvPr>
          <p:cNvSpPr txBox="1"/>
          <p:nvPr/>
        </p:nvSpPr>
        <p:spPr>
          <a:xfrm>
            <a:off x="440229" y="2240902"/>
            <a:ext cx="6874529" cy="28127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dirty="0">
                <a:latin typeface="Tw Cen MT" panose="020B0602020104020603" pitchFamily="34" charset="0"/>
              </a:rPr>
              <a:t>How does </a:t>
            </a:r>
            <a:r>
              <a:rPr lang="en-GB" sz="2000" dirty="0" err="1">
                <a:latin typeface="Tw Cen MT" panose="020B0602020104020603" pitchFamily="34" charset="0"/>
              </a:rPr>
              <a:t>AutoGluon</a:t>
            </a:r>
            <a:r>
              <a:rPr lang="en-GB" sz="2000" dirty="0">
                <a:latin typeface="Tw Cen MT" panose="020B0602020104020603" pitchFamily="34" charset="0"/>
              </a:rPr>
              <a:t> works?</a:t>
            </a:r>
            <a:endParaRPr lang="en-GB" sz="2000" b="1" dirty="0">
              <a:latin typeface="Tw Cen MT" panose="020B0602020104020603" pitchFamily="34" charset="0"/>
            </a:endParaRPr>
          </a:p>
          <a:p>
            <a:pPr marL="285750" indent="-285750">
              <a:lnSpc>
                <a:spcPct val="150000"/>
              </a:lnSpc>
              <a:buFont typeface="Arial" panose="020B0604020202020204" pitchFamily="34" charset="0"/>
              <a:buChar char="•"/>
            </a:pPr>
            <a:r>
              <a:rPr lang="en-GB" sz="2000" dirty="0">
                <a:latin typeface="Tw Cen MT" panose="020B0602020104020603" pitchFamily="34" charset="0"/>
              </a:rPr>
              <a:t>We will not go into the core of the </a:t>
            </a:r>
            <a:r>
              <a:rPr lang="en-GB" sz="2000" dirty="0" err="1">
                <a:latin typeface="Tw Cen MT" panose="020B0602020104020603" pitchFamily="34" charset="0"/>
              </a:rPr>
              <a:t>AutoGluon</a:t>
            </a:r>
            <a:r>
              <a:rPr lang="en-GB" sz="2000" dirty="0">
                <a:latin typeface="Tw Cen MT" panose="020B0602020104020603" pitchFamily="34" charset="0"/>
              </a:rPr>
              <a:t> Framework, but I will leave us with the paper released on one of </a:t>
            </a:r>
            <a:r>
              <a:rPr lang="en-GB" sz="2000" dirty="0" err="1">
                <a:latin typeface="Tw Cen MT" panose="020B0602020104020603" pitchFamily="34" charset="0"/>
              </a:rPr>
              <a:t>AutoGluon</a:t>
            </a:r>
            <a:r>
              <a:rPr lang="en-GB" sz="2000" dirty="0">
                <a:latin typeface="Tw Cen MT" panose="020B0602020104020603" pitchFamily="34" charset="0"/>
              </a:rPr>
              <a:t> approaches by Erickson N. </a:t>
            </a:r>
            <a:r>
              <a:rPr lang="en-GB" sz="2000" i="1" dirty="0">
                <a:latin typeface="Tw Cen MT" panose="020B0602020104020603" pitchFamily="34" charset="0"/>
              </a:rPr>
              <a:t>et al</a:t>
            </a:r>
            <a:r>
              <a:rPr lang="en-GB" sz="2000" dirty="0">
                <a:latin typeface="Tw Cen MT" panose="020B0602020104020603" pitchFamily="34" charset="0"/>
              </a:rPr>
              <a:t>, titled – </a:t>
            </a:r>
            <a:r>
              <a:rPr lang="en-GB" sz="2000" b="1" i="1" dirty="0">
                <a:latin typeface="Tw Cen MT" panose="020B0602020104020603" pitchFamily="34" charset="0"/>
              </a:rPr>
              <a:t>“</a:t>
            </a:r>
            <a:r>
              <a:rPr lang="en-GB" sz="2000" b="1" i="1" dirty="0" err="1">
                <a:latin typeface="Tw Cen MT" panose="020B0602020104020603" pitchFamily="34" charset="0"/>
              </a:rPr>
              <a:t>AutoGluon</a:t>
            </a:r>
            <a:r>
              <a:rPr lang="en-GB" sz="2000" b="1" i="1" dirty="0">
                <a:latin typeface="Tw Cen MT" panose="020B0602020104020603" pitchFamily="34" charset="0"/>
              </a:rPr>
              <a:t>-Tabular: Robust and Accurate </a:t>
            </a:r>
            <a:r>
              <a:rPr lang="en-GB" sz="2000" b="1" i="1" dirty="0" err="1">
                <a:latin typeface="Tw Cen MT" panose="020B0602020104020603" pitchFamily="34" charset="0"/>
              </a:rPr>
              <a:t>AutoML</a:t>
            </a:r>
            <a:r>
              <a:rPr lang="en-GB" sz="2000" b="1" i="1" dirty="0">
                <a:latin typeface="Tw Cen MT" panose="020B0602020104020603" pitchFamily="34" charset="0"/>
              </a:rPr>
              <a:t> for Structured Data” </a:t>
            </a:r>
            <a:r>
              <a:rPr lang="en-GB" sz="2000" dirty="0">
                <a:latin typeface="Tw Cen MT" panose="020B0602020104020603" pitchFamily="34" charset="0"/>
                <a:hlinkClick r:id="rId3"/>
              </a:rPr>
              <a:t>https://arxiv.org/abs/2003.06505</a:t>
            </a:r>
            <a:r>
              <a:rPr lang="en-GB" sz="2000" dirty="0">
                <a:latin typeface="Tw Cen MT" panose="020B0602020104020603" pitchFamily="34" charset="0"/>
              </a:rPr>
              <a:t>.</a:t>
            </a:r>
          </a:p>
        </p:txBody>
      </p:sp>
      <p:graphicFrame>
        <p:nvGraphicFramePr>
          <p:cNvPr id="2" name="Object 1">
            <a:extLst>
              <a:ext uri="{FF2B5EF4-FFF2-40B4-BE49-F238E27FC236}">
                <a16:creationId xmlns:a16="http://schemas.microsoft.com/office/drawing/2014/main" id="{0BC69D7F-5397-4A1D-B39E-307B93DD77B9}"/>
              </a:ext>
            </a:extLst>
          </p:cNvPr>
          <p:cNvGraphicFramePr>
            <a:graphicFrameLocks noChangeAspect="1"/>
          </p:cNvGraphicFramePr>
          <p:nvPr>
            <p:extLst>
              <p:ext uri="{D42A27DB-BD31-4B8C-83A1-F6EECF244321}">
                <p14:modId xmlns:p14="http://schemas.microsoft.com/office/powerpoint/2010/main" val="26401832"/>
              </p:ext>
            </p:extLst>
          </p:nvPr>
        </p:nvGraphicFramePr>
        <p:xfrm>
          <a:off x="7553368" y="938212"/>
          <a:ext cx="4186238" cy="5418138"/>
        </p:xfrm>
        <a:graphic>
          <a:graphicData uri="http://schemas.openxmlformats.org/presentationml/2006/ole">
            <mc:AlternateContent xmlns:mc="http://schemas.openxmlformats.org/markup-compatibility/2006">
              <mc:Choice xmlns:v="urn:schemas-microsoft-com:vml" Requires="v">
                <p:oleObj spid="_x0000_s2067" name="Acrobat Document" r:id="rId4" imgW="5829078" imgH="7543800" progId="Acrobat.Document.DC">
                  <p:embed/>
                </p:oleObj>
              </mc:Choice>
              <mc:Fallback>
                <p:oleObj name="Acrobat Document" r:id="rId4" imgW="5829078" imgH="7543800" progId="Acrobat.Document.DC">
                  <p:embed/>
                  <p:pic>
                    <p:nvPicPr>
                      <p:cNvPr id="0" name=""/>
                      <p:cNvPicPr/>
                      <p:nvPr/>
                    </p:nvPicPr>
                    <p:blipFill>
                      <a:blip r:embed="rId5"/>
                      <a:stretch>
                        <a:fillRect/>
                      </a:stretch>
                    </p:blipFill>
                    <p:spPr>
                      <a:xfrm>
                        <a:off x="7553368" y="938212"/>
                        <a:ext cx="4186238" cy="5418138"/>
                      </a:xfrm>
                      <a:prstGeom prst="rect">
                        <a:avLst/>
                      </a:prstGeom>
                    </p:spPr>
                  </p:pic>
                </p:oleObj>
              </mc:Fallback>
            </mc:AlternateContent>
          </a:graphicData>
        </a:graphic>
      </p:graphicFrame>
      <p:pic>
        <p:nvPicPr>
          <p:cNvPr id="18" name="Picture 2" descr="AutoGluon Documentation">
            <a:extLst>
              <a:ext uri="{FF2B5EF4-FFF2-40B4-BE49-F238E27FC236}">
                <a16:creationId xmlns:a16="http://schemas.microsoft.com/office/drawing/2014/main" id="{A8F831E9-85CF-4475-888E-9257D3502B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65020" y="136525"/>
            <a:ext cx="1692519" cy="41192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Image">
            <a:extLst>
              <a:ext uri="{FF2B5EF4-FFF2-40B4-BE49-F238E27FC236}">
                <a16:creationId xmlns:a16="http://schemas.microsoft.com/office/drawing/2014/main" id="{CECA6809-FAB1-4FC4-AFA4-C05E4087E4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9892" y="171300"/>
            <a:ext cx="506532" cy="506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53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2533</TotalTime>
  <Words>904</Words>
  <Application>Microsoft Office PowerPoint</Application>
  <PresentationFormat>Widescreen</PresentationFormat>
  <Paragraphs>106</Paragraphs>
  <Slides>15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1" baseType="lpstr">
      <vt:lpstr>Arial</vt:lpstr>
      <vt:lpstr>Calibri</vt:lpstr>
      <vt:lpstr>Calibri Light</vt:lpstr>
      <vt:lpstr>Tw Cen MT</vt:lpstr>
      <vt:lpstr>Office Theme</vt:lpstr>
      <vt:lpstr>Acrobat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Oguntoyinbo, Oludayo</dc:creator>
  <cp:lastModifiedBy>Oguntoyinbo, Dayo</cp:lastModifiedBy>
  <cp:revision>72</cp:revision>
  <dcterms:created xsi:type="dcterms:W3CDTF">2020-11-13T22:14:24Z</dcterms:created>
  <dcterms:modified xsi:type="dcterms:W3CDTF">2022-04-28T16:27:23Z</dcterms:modified>
</cp:coreProperties>
</file>