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88" r:id="rId3"/>
    <p:sldId id="287" r:id="rId4"/>
    <p:sldId id="298" r:id="rId5"/>
    <p:sldId id="301" r:id="rId6"/>
    <p:sldId id="292" r:id="rId7"/>
    <p:sldId id="302" r:id="rId8"/>
    <p:sldId id="294" r:id="rId9"/>
    <p:sldId id="365" r:id="rId10"/>
    <p:sldId id="303" r:id="rId11"/>
    <p:sldId id="304" r:id="rId12"/>
    <p:sldId id="332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938"/>
    <a:srgbClr val="F5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85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FBD28-D104-4EAF-8DFC-28251F5C3723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D1E15-8BE2-4BC8-95B4-A1406AEDC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7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E6A7-970B-4208-880E-6555015844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4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E6A7-970B-4208-880E-6555015844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4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579" y="6206105"/>
            <a:ext cx="2619526" cy="269172"/>
          </a:xfrm>
          <a:prstGeom prst="rect">
            <a:avLst/>
          </a:prstGeom>
        </p:spPr>
        <p:txBody>
          <a:bodyPr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20476" y="4019838"/>
            <a:ext cx="10151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20476" y="4390059"/>
            <a:ext cx="10151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77" y="1578342"/>
            <a:ext cx="3644846" cy="87476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303087" y="4701396"/>
            <a:ext cx="7585826" cy="1269234"/>
            <a:chOff x="1363923" y="4701396"/>
            <a:chExt cx="7585826" cy="1269234"/>
          </a:xfrm>
        </p:grpSpPr>
        <p:pic>
          <p:nvPicPr>
            <p:cNvPr id="10" name="Picture 2" descr="Image result for email logo">
              <a:extLst>
                <a:ext uri="{FF2B5EF4-FFF2-40B4-BE49-F238E27FC236}">
                  <a16:creationId xmlns:a16="http://schemas.microsoft.com/office/drawing/2014/main" id="{FCF6AFA4-6F46-46DB-AB9C-F788A1C0F7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498" y="5388557"/>
              <a:ext cx="225656" cy="22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white twitter logo no background">
              <a:extLst>
                <a:ext uri="{FF2B5EF4-FFF2-40B4-BE49-F238E27FC236}">
                  <a16:creationId xmlns:a16="http://schemas.microsoft.com/office/drawing/2014/main" id="{3E3C2396-4555-42A3-B76B-3250E2F9A5B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498" y="4727257"/>
              <a:ext cx="269803" cy="229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web icon white transparent">
              <a:extLst>
                <a:ext uri="{FF2B5EF4-FFF2-40B4-BE49-F238E27FC236}">
                  <a16:creationId xmlns:a16="http://schemas.microsoft.com/office/drawing/2014/main" id="{34D701EF-8DE1-492E-B315-02C28538CF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498" y="5061345"/>
              <a:ext cx="225656" cy="22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Image result for telephone icon white transparent">
              <a:extLst>
                <a:ext uri="{FF2B5EF4-FFF2-40B4-BE49-F238E27FC236}">
                  <a16:creationId xmlns:a16="http://schemas.microsoft.com/office/drawing/2014/main" id="{1D82C1FC-47E8-4FAF-9899-21A81C13838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923" y="5725784"/>
              <a:ext cx="212692" cy="212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/>
            <p:cNvGrpSpPr/>
            <p:nvPr userDrawn="1"/>
          </p:nvGrpSpPr>
          <p:grpSpPr>
            <a:xfrm>
              <a:off x="1683449" y="4701396"/>
              <a:ext cx="2077813" cy="1269234"/>
              <a:chOff x="1988246" y="4523817"/>
              <a:chExt cx="2077813" cy="126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CDD4D0-F081-40B2-917E-D4DA5FEA2A6D}"/>
                  </a:ext>
                </a:extLst>
              </p:cNvPr>
              <p:cNvSpPr/>
              <p:nvPr/>
            </p:nvSpPr>
            <p:spPr>
              <a:xfrm>
                <a:off x="1988247" y="4523817"/>
                <a:ext cx="1491552" cy="27699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@</a:t>
                </a:r>
                <a:r>
                  <a:rPr lang="en-GB" sz="1200" dirty="0" err="1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MangoTheCat</a:t>
                </a:r>
                <a:endPara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220A16-B64E-4C6D-91CF-C7BC71D0EC01}"/>
                  </a:ext>
                </a:extLst>
              </p:cNvPr>
              <p:cNvSpPr/>
              <p:nvPr/>
            </p:nvSpPr>
            <p:spPr>
              <a:xfrm>
                <a:off x="1988246" y="4854562"/>
                <a:ext cx="2077813" cy="27699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www.mango-solutions.com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246" y="5185307"/>
                <a:ext cx="2077813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info@mango-solutions.com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8246" y="5516052"/>
                <a:ext cx="1410964" cy="27699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+44 1249 705450</a:t>
                </a:r>
              </a:p>
            </p:txBody>
          </p:sp>
        </p:grpSp>
        <p:sp>
          <p:nvSpPr>
            <p:cNvPr id="27" name="Rectangle 26"/>
            <p:cNvSpPr/>
            <p:nvPr userDrawn="1"/>
          </p:nvSpPr>
          <p:spPr>
            <a:xfrm>
              <a:off x="7334052" y="4744304"/>
              <a:ext cx="1615697" cy="1115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300"/>
                </a:spcAft>
              </a:pPr>
              <a:r>
                <a:rPr lang="en-GB" sz="16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London Office</a:t>
              </a:r>
            </a:p>
            <a:p>
              <a:pPr fontAlgn="base"/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Dawson House</a:t>
              </a:r>
              <a:b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 Jewry Street</a:t>
              </a:r>
              <a:b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London</a:t>
              </a:r>
              <a:b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EC3N 2EX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636238" y="4744304"/>
              <a:ext cx="2448000" cy="1115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ts val="300"/>
                </a:spcAft>
              </a:pPr>
              <a:r>
                <a:rPr lang="en-GB" sz="16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Chippenham Office</a:t>
              </a:r>
            </a:p>
            <a:p>
              <a:pPr fontAlgn="base"/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Mango Solutions</a:t>
              </a:r>
            </a:p>
            <a:p>
              <a:pPr fontAlgn="base"/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 Methuen Park</a:t>
              </a:r>
            </a:p>
            <a:p>
              <a:pPr fontAlgn="base"/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Chippenham</a:t>
              </a:r>
            </a:p>
            <a:p>
              <a:pPr fontAlgn="base"/>
              <a:r>
                <a:rPr lang="en-GB" sz="12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SN14 0GB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904685" y="3247236"/>
            <a:ext cx="10382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We </a:t>
            </a:r>
            <a:r>
              <a:rPr lang="en-GB" sz="1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empower organisations </a:t>
            </a:r>
            <a:r>
              <a:rPr lang="en-GB" sz="1400" dirty="0">
                <a:solidFill>
                  <a:schemeClr val="bg1"/>
                </a:solidFill>
              </a:rPr>
              <a:t>to make </a:t>
            </a:r>
            <a:r>
              <a:rPr lang="en-GB" sz="1400" kern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informed decisions</a:t>
            </a:r>
            <a:r>
              <a:rPr lang="en-GB" sz="1400" dirty="0">
                <a:solidFill>
                  <a:schemeClr val="bg1"/>
                </a:solidFill>
              </a:rPr>
              <a:t>, using advanced </a:t>
            </a:r>
            <a:r>
              <a:rPr lang="en-GB" sz="1400" kern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analytics </a:t>
            </a:r>
            <a:r>
              <a:rPr lang="en-GB" sz="1400" dirty="0">
                <a:solidFill>
                  <a:schemeClr val="bg1"/>
                </a:solidFill>
              </a:rPr>
              <a:t>and </a:t>
            </a:r>
            <a:r>
              <a:rPr lang="en-GB" sz="1400" kern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AI/ML</a:t>
            </a:r>
            <a:r>
              <a:rPr lang="en-GB" sz="1400" dirty="0">
                <a:solidFill>
                  <a:schemeClr val="bg1"/>
                </a:solidFill>
              </a:rPr>
              <a:t> techniques to meet their objectives and deliver </a:t>
            </a:r>
            <a:r>
              <a:rPr lang="en-GB" sz="1400" kern="12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data-driven value</a:t>
            </a:r>
            <a:r>
              <a:rPr lang="en-GB" sz="1400" dirty="0">
                <a:solidFill>
                  <a:schemeClr val="bg1"/>
                </a:solidFill>
              </a:rPr>
              <a:t>. We do this through our unique combination of people, values and strategic priorities.</a:t>
            </a:r>
          </a:p>
        </p:txBody>
      </p:sp>
    </p:spTree>
    <p:extLst>
      <p:ext uri="{BB962C8B-B14F-4D97-AF65-F5344CB8AC3E}">
        <p14:creationId xmlns:p14="http://schemas.microsoft.com/office/powerpoint/2010/main" val="8943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113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CB4E153-D1A8-4742-B9E1-8C3677B09190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492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2687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4" r:id="rId9"/>
    <p:sldLayoutId id="2147483663" r:id="rId10"/>
    <p:sldLayoutId id="2147483661" r:id="rId11"/>
    <p:sldLayoutId id="2147483662" r:id="rId12"/>
    <p:sldLayoutId id="2147483656" r:id="rId13"/>
    <p:sldLayoutId id="2147483657" r:id="rId14"/>
    <p:sldLayoutId id="2147483658" r:id="rId15"/>
    <p:sldLayoutId id="2147483659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goTheCat/python-for-r-users-workshop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maps/place/Mango+Solutions+(London+Office)/@51.5128883,-0.0789935,17z/data=!3m1!4b1!4m5!3m4!1s0x48761b4dc46d9cdf:0x3abf1eec39ac3770!8m2!3d51.5128883!4d-0.0768048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www.google.com/maps/place/Mango+Solutions/@51.4477384,-2.1447986,17z/data=!3m1!4b1!4m5!3m4!1s0x48717b04a1c987f7:0x848588b12017bc36!8m2!3d51.4477384!4d-2.14260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mailto:info@mango-solutions.com?subject=Information%20request" TargetMode="External"/><Relationship Id="rId5" Type="http://schemas.openxmlformats.org/officeDocument/2006/relationships/hyperlink" Target="https://www.mango-solutions.com/" TargetMode="External"/><Relationship Id="rId4" Type="http://schemas.openxmlformats.org/officeDocument/2006/relationships/hyperlink" Target="https://twitter.com/MangoTheCa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ngoTheCat" TargetMode="External"/><Relationship Id="rId7" Type="http://schemas.openxmlformats.org/officeDocument/2006/relationships/hyperlink" Target="https://www.google.com/maps/place/Mango+Solutions+(London+Office)/@51.5128883,-0.0789935,17z/data=!3m1!4b1!4m5!3m4!1s0x48761b4dc46d9cdf:0x3abf1eec39ac3770!8m2!3d51.5128883!4d-0.076804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google.com/maps/place/Mango+Solutions/@51.4477384,-2.1447986,17z/data=!3m1!4b1!4m5!3m4!1s0x48717b04a1c987f7:0x848588b12017bc36!8m2!3d51.4477384!4d-2.1426099" TargetMode="External"/><Relationship Id="rId5" Type="http://schemas.openxmlformats.org/officeDocument/2006/relationships/hyperlink" Target="mailto:info@mango-solutions.com?subject=Information%20request" TargetMode="External"/><Relationship Id="rId4" Type="http://schemas.openxmlformats.org/officeDocument/2006/relationships/hyperlink" Target="https://www.mango-soluti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334259-6C56-4AB7-AF25-5E8BFDDBBF0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00" y="540000"/>
              <a:ext cx="1620000" cy="388800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B5EA88F-FE63-4907-B0F3-105AEB1D0BDB}"/>
                </a:ext>
              </a:extLst>
            </p:cNvPr>
            <p:cNvSpPr txBox="1">
              <a:spLocks/>
            </p:cNvSpPr>
            <p:nvPr/>
          </p:nvSpPr>
          <p:spPr>
            <a:xfrm>
              <a:off x="801705" y="3373433"/>
              <a:ext cx="5339036" cy="1039934"/>
            </a:xfrm>
            <a:prstGeom prst="rect">
              <a:avLst/>
            </a:prstGeom>
            <a:effectLst>
              <a:outerShdw blurRad="88900" dist="127000" dir="2700000" algn="tl" rotWithShape="0">
                <a:schemeClr val="tx1">
                  <a:alpha val="40000"/>
                </a:schemeClr>
              </a:outerShdw>
            </a:effectLst>
          </p:spPr>
          <p:txBody>
            <a:bodyPr vert="horz" lIns="0" tIns="0" rIns="0" bIns="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Python for </a:t>
              </a:r>
              <a:r>
                <a:rPr lang="en-US" sz="4000" b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 Users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pic>
          <p:nvPicPr>
            <p:cNvPr id="1026" name="Picture 2" descr="Image result for London R">
              <a:extLst>
                <a:ext uri="{FF2B5EF4-FFF2-40B4-BE49-F238E27FC236}">
                  <a16:creationId xmlns:a16="http://schemas.microsoft.com/office/drawing/2014/main" id="{33AD4AC4-45D9-4C74-86BB-A4CF65165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767" y="337491"/>
              <a:ext cx="1473088" cy="829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513C2453-7E5B-4F2C-9FA5-4CB536FFF103}"/>
                </a:ext>
              </a:extLst>
            </p:cNvPr>
            <p:cNvSpPr txBox="1">
              <a:spLocks/>
            </p:cNvSpPr>
            <p:nvPr/>
          </p:nvSpPr>
          <p:spPr>
            <a:xfrm>
              <a:off x="632998" y="4939386"/>
              <a:ext cx="4749800" cy="306388"/>
            </a:xfrm>
            <a:prstGeom prst="rect">
              <a:avLst/>
            </a:prstGeom>
          </p:spPr>
          <p:txBody>
            <a:bodyPr lIns="68400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600" dirty="0">
                  <a:solidFill>
                    <a:schemeClr val="bg1"/>
                  </a:solidFill>
                </a:rPr>
                <a:t>doguntoyinbo@mango-solutions.com</a:t>
              </a:r>
            </a:p>
          </p:txBody>
        </p:sp>
        <p:pic>
          <p:nvPicPr>
            <p:cNvPr id="11" name="Picture 8" descr="email, letter, mail, message, notification icon">
              <a:extLst>
                <a:ext uri="{FF2B5EF4-FFF2-40B4-BE49-F238E27FC236}">
                  <a16:creationId xmlns:a16="http://schemas.microsoft.com/office/drawing/2014/main" id="{05606E13-5D36-4245-A364-64733772E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26" y="4955831"/>
              <a:ext cx="328287" cy="241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5847D4BD-C0E7-4D98-8C3A-303ABF6A6355}"/>
                </a:ext>
              </a:extLst>
            </p:cNvPr>
            <p:cNvSpPr txBox="1">
              <a:spLocks/>
            </p:cNvSpPr>
            <p:nvPr/>
          </p:nvSpPr>
          <p:spPr>
            <a:xfrm>
              <a:off x="825500" y="4577443"/>
              <a:ext cx="4749800" cy="3063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800" b="1" kern="1200">
                  <a:solidFill>
                    <a:schemeClr val="accent5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‘Dayo Oguntoyinbo, Data Scientist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794259" y="1537399"/>
            <a:ext cx="10841731" cy="4561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>
                <a:hlinkClick r:id="rId2"/>
              </a:rPr>
              <a:t>https://github.com/MangoTheCat/python-for-r-users-workshop</a:t>
            </a:r>
            <a:endParaRPr lang="en-GB" sz="16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Additional Demo Notebooks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/>
              <a:t>Others to follow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794260" y="637872"/>
            <a:ext cx="238462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9852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794260" y="637872"/>
            <a:ext cx="234840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</a:t>
            </a:r>
            <a:endParaRPr lang="en-US" sz="4000" b="1" dirty="0">
              <a:solidFill>
                <a:srgbClr val="0C1938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2" descr="Questions, Demand, Doubts, Psychology, Fear, Insecurity">
            <a:extLst>
              <a:ext uri="{FF2B5EF4-FFF2-40B4-BE49-F238E27FC236}">
                <a16:creationId xmlns:a16="http://schemas.microsoft.com/office/drawing/2014/main" id="{A3F7B183-EF99-46B1-A21A-EDDFC126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50" y="1263508"/>
            <a:ext cx="4330982" cy="43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0C78EFC-D664-4532-AB18-CADB0F3DE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0D2BFD-67D9-3D46-AF5A-F0A3088F6DF5}" type="slidenum">
              <a:rPr lang="en-US" sz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hlinkClick r:id="rId4"/>
          </p:cNvPr>
          <p:cNvSpPr/>
          <p:nvPr/>
        </p:nvSpPr>
        <p:spPr>
          <a:xfrm>
            <a:off x="2298023" y="4711700"/>
            <a:ext cx="16129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hlinkClick r:id="rId5"/>
          </p:cNvPr>
          <p:cNvSpPr/>
          <p:nvPr/>
        </p:nvSpPr>
        <p:spPr>
          <a:xfrm>
            <a:off x="2298023" y="5046134"/>
            <a:ext cx="23241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hlinkClick r:id="rId6"/>
          </p:cNvPr>
          <p:cNvSpPr/>
          <p:nvPr/>
        </p:nvSpPr>
        <p:spPr>
          <a:xfrm>
            <a:off x="2298023" y="5367869"/>
            <a:ext cx="23241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7"/>
          </p:cNvPr>
          <p:cNvSpPr/>
          <p:nvPr/>
        </p:nvSpPr>
        <p:spPr>
          <a:xfrm>
            <a:off x="5492068" y="4630254"/>
            <a:ext cx="2170856" cy="140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8"/>
          </p:cNvPr>
          <p:cNvSpPr/>
          <p:nvPr/>
        </p:nvSpPr>
        <p:spPr>
          <a:xfrm>
            <a:off x="8302753" y="4648201"/>
            <a:ext cx="1472184" cy="140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5774" y="-516835"/>
            <a:ext cx="643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>
                <a:solidFill>
                  <a:schemeClr val="accent1"/>
                </a:solidFill>
              </a:rPr>
              <a:t>FINAL PAGE – PUT TO BACK OF DOCUMENT</a:t>
            </a:r>
          </a:p>
        </p:txBody>
      </p:sp>
    </p:spTree>
    <p:extLst>
      <p:ext uri="{BB962C8B-B14F-4D97-AF65-F5344CB8AC3E}">
        <p14:creationId xmlns:p14="http://schemas.microsoft.com/office/powerpoint/2010/main" val="365474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727150" y="4071707"/>
            <a:ext cx="4114800" cy="269172"/>
          </a:xfrm>
        </p:spPr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2298023" y="4711700"/>
            <a:ext cx="16129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hlinkClick r:id="rId4"/>
          </p:cNvPr>
          <p:cNvSpPr/>
          <p:nvPr/>
        </p:nvSpPr>
        <p:spPr>
          <a:xfrm>
            <a:off x="2298023" y="5046134"/>
            <a:ext cx="23241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hlinkClick r:id="rId5"/>
          </p:cNvPr>
          <p:cNvSpPr/>
          <p:nvPr/>
        </p:nvSpPr>
        <p:spPr>
          <a:xfrm>
            <a:off x="2298023" y="5367869"/>
            <a:ext cx="2324100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/>
        </p:nvSpPr>
        <p:spPr>
          <a:xfrm>
            <a:off x="5492068" y="4630254"/>
            <a:ext cx="2170856" cy="140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/>
        </p:nvSpPr>
        <p:spPr>
          <a:xfrm>
            <a:off x="8302753" y="4648201"/>
            <a:ext cx="1472184" cy="140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5774" y="-516835"/>
            <a:ext cx="643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FINAL PAGE – PUT TO BACK OF DOCUMENT</a:t>
            </a:r>
          </a:p>
        </p:txBody>
      </p:sp>
    </p:spTree>
    <p:extLst>
      <p:ext uri="{BB962C8B-B14F-4D97-AF65-F5344CB8AC3E}">
        <p14:creationId xmlns:p14="http://schemas.microsoft.com/office/powerpoint/2010/main" val="415568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10015630" cy="3625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Ecosystem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Hands-on Demo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Resources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Q/A</a:t>
            </a:r>
            <a:endParaRPr lang="en-US" sz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17408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62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5264208"/>
            <a:ext cx="10015630" cy="5215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210730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10015630" cy="3625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Workshop designed to introduce Python as “additional” tool to R.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Introduces the Python ecosystem and its versatility as compared to R.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Provides demos on Importing, Manipulating and Visualizing Data as well as some basic Statistical Analysis and Machine Learning.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Demonstrate some features of Python and some of the in-built objects and methods.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Show cloud capabilities and workflow (possibility)</a:t>
            </a: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5264208"/>
            <a:ext cx="10015630" cy="5215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614783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Overview: </a:t>
            </a:r>
            <a:r>
              <a:rPr lang="en-US" sz="4000" b="1" i="1" dirty="0" err="1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mentiPyR</a:t>
            </a:r>
            <a:r>
              <a:rPr lang="en-US" sz="4000" b="1" i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survey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10015630" cy="3625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www.menti.com</a:t>
            </a:r>
            <a:endParaRPr lang="en-US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5264208"/>
            <a:ext cx="10015630" cy="52153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419666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Ecosystem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1080000" y="2160000"/>
            <a:ext cx="10015630" cy="3625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High-level, versatile, object-oriented programming language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Powerful, readable and easy to learn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Extensive Ecosystem of Libraries, Frameworks and Tools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Analysis, Web Scraping, Web Development, Machine Learning, Scientific Computing, DevOps, IoT Development, Cloud Computing, Deep Learning Frameworks, Natural Language Processing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Functions, </a:t>
            </a:r>
            <a:r>
              <a:rPr lang="en-US" sz="20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DataFrames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20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Maths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functions, Date &amp; Time, </a:t>
            </a:r>
            <a:r>
              <a:rPr lang="en-US" sz="20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 cetera</a:t>
            </a:r>
          </a:p>
        </p:txBody>
      </p:sp>
    </p:spTree>
    <p:extLst>
      <p:ext uri="{BB962C8B-B14F-4D97-AF65-F5344CB8AC3E}">
        <p14:creationId xmlns:p14="http://schemas.microsoft.com/office/powerpoint/2010/main" val="3539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794260" y="637872"/>
            <a:ext cx="863217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 elements of Python Ecosystem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A1633-257A-44C9-BDAD-D9574358A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58" y="1422768"/>
            <a:ext cx="9570767" cy="46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794260" y="637872"/>
            <a:ext cx="959557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IDEs and code editors possibilities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396B1-27C6-450E-94FD-7E46D81D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16907"/>
            <a:ext cx="1428749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ycharm logo">
            <a:extLst>
              <a:ext uri="{FF2B5EF4-FFF2-40B4-BE49-F238E27FC236}">
                <a16:creationId xmlns:a16="http://schemas.microsoft.com/office/drawing/2014/main" id="{C9BF2371-769B-437D-9299-3A87D5D08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43" y="1924537"/>
            <a:ext cx="4119958" cy="168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upyter notebook">
            <a:extLst>
              <a:ext uri="{FF2B5EF4-FFF2-40B4-BE49-F238E27FC236}">
                <a16:creationId xmlns:a16="http://schemas.microsoft.com/office/drawing/2014/main" id="{724FBC4C-E4F2-49A7-80C5-3EAAE80E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7" y="4019183"/>
            <a:ext cx="1656781" cy="19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google cloud datalab">
            <a:extLst>
              <a:ext uri="{FF2B5EF4-FFF2-40B4-BE49-F238E27FC236}">
                <a16:creationId xmlns:a16="http://schemas.microsoft.com/office/drawing/2014/main" id="{27C217AA-2CFB-4908-BA19-ECF1E236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94" y="4090471"/>
            <a:ext cx="1842994" cy="18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atabricks">
            <a:extLst>
              <a:ext uri="{FF2B5EF4-FFF2-40B4-BE49-F238E27FC236}">
                <a16:creationId xmlns:a16="http://schemas.microsoft.com/office/drawing/2014/main" id="{73639A15-5DFD-491A-A0BC-CD1BAA92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15" y="3908082"/>
            <a:ext cx="4007448" cy="25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atom editor logo">
            <a:extLst>
              <a:ext uri="{FF2B5EF4-FFF2-40B4-BE49-F238E27FC236}">
                <a16:creationId xmlns:a16="http://schemas.microsoft.com/office/drawing/2014/main" id="{5CFEC4E9-1F5B-4AB5-8AC2-C56E19CD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70" y="192453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vscode logo">
            <a:extLst>
              <a:ext uri="{FF2B5EF4-FFF2-40B4-BE49-F238E27FC236}">
                <a16:creationId xmlns:a16="http://schemas.microsoft.com/office/drawing/2014/main" id="{1D57932C-F74F-4D6C-BC9C-E82D3E1B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1769651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spyder python">
            <a:extLst>
              <a:ext uri="{FF2B5EF4-FFF2-40B4-BE49-F238E27FC236}">
                <a16:creationId xmlns:a16="http://schemas.microsoft.com/office/drawing/2014/main" id="{13152A3A-9E20-4E53-A382-01384245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3876639"/>
            <a:ext cx="2061596" cy="206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794259" y="1537399"/>
            <a:ext cx="10841731" cy="45619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794260" y="637872"/>
            <a:ext cx="787266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Virtual Environments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D543E-2260-4743-8D3E-68170DB8AFF9}"/>
              </a:ext>
            </a:extLst>
          </p:cNvPr>
          <p:cNvSpPr txBox="1">
            <a:spLocks/>
          </p:cNvSpPr>
          <p:nvPr/>
        </p:nvSpPr>
        <p:spPr>
          <a:xfrm>
            <a:off x="1080000" y="1537399"/>
            <a:ext cx="10015630" cy="4248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Python Virtual Environment helps manage packages.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Managing virtual environments is possible with Python’s </a:t>
            </a:r>
            <a:r>
              <a:rPr lang="en-US" sz="2400" b="1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venv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with </a:t>
            </a:r>
            <a:r>
              <a:rPr lang="en-US" sz="2400" b="1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Virtual Environment tools are used to create an isolated workspace. With the ability to install modules locally, export a working environment, and execute a Python program in that environment.</a:t>
            </a:r>
            <a:endParaRPr lang="en-US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Made possible with the use of </a:t>
            </a:r>
            <a:r>
              <a:rPr lang="en-US" sz="2400" b="1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environment.yml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 </a:t>
            </a:r>
            <a:r>
              <a:rPr lang="en-US" sz="2400" b="1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requirements.txt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of </a:t>
            </a:r>
            <a:r>
              <a:rPr lang="en-US" sz="2400" b="1" dirty="0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pip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</a:t>
            </a:r>
            <a:r>
              <a:rPr lang="en-US" sz="2400" b="1" dirty="0" err="1">
                <a:latin typeface="Courier New" panose="02070309020205020404" pitchFamily="49" charset="0"/>
                <a:ea typeface="Open Sans Light" panose="020B0306030504020204" pitchFamily="34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1767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ild, Girl, Young, Caucasian, Childhood, Daugh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06" y="12699"/>
            <a:ext cx="9511449" cy="68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767388" y="-12699"/>
            <a:ext cx="6424612" cy="6858000"/>
          </a:xfrm>
        </p:spPr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Hands-on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45660"/>
          <a:stretch/>
        </p:blipFill>
        <p:spPr>
          <a:xfrm>
            <a:off x="5566832" y="0"/>
            <a:ext cx="6625167" cy="6858000"/>
          </a:xfrm>
          <a:prstGeom prst="corner">
            <a:avLst>
              <a:gd name="adj1" fmla="val 50000"/>
              <a:gd name="adj2" fmla="val 2527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301</Words>
  <Application>Microsoft Office PowerPoint</Application>
  <PresentationFormat>Widescreen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Dayo Oguntoyinbo</dc:creator>
  <cp:lastModifiedBy>Dayo Oguntoyinbo</cp:lastModifiedBy>
  <cp:revision>2</cp:revision>
  <dcterms:created xsi:type="dcterms:W3CDTF">2019-12-03T10:31:22Z</dcterms:created>
  <dcterms:modified xsi:type="dcterms:W3CDTF">2019-12-03T15:19:42Z</dcterms:modified>
</cp:coreProperties>
</file>