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C8CD-F33D-4119-83C0-BB2804A8F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05D0-E0EB-4AD4-ACC0-02C709FE0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2C34F-7F9A-4C40-854F-D1F23A86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C4D5-92F9-41F6-BBD2-52BE67F7147F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11607-CF66-40A1-8BD8-4290DFDE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17ACC-4B48-4E54-B24C-1DBB0209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B1C9-3D13-4B9B-A274-E48F9E167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1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8D75-BAF6-420C-BAC1-6DCCCC046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9AE4F-AB00-4717-983B-415F802A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9475E-8F5E-493A-84F0-DE591B01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C4D5-92F9-41F6-BBD2-52BE67F7147F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229CF-B487-48DE-A1F7-4F33D09F9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314C0-11C5-4CF1-8841-DBF0B3CD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B1C9-3D13-4B9B-A274-E48F9E167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74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6EB48-AA07-4943-AA9B-EB39247B4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81556-6C25-4AD2-9302-7162E9340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C1317-F157-4F44-AE39-0DD8D414F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C4D5-92F9-41F6-BBD2-52BE67F7147F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7003-F859-4A9C-9343-CF16BF29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1DA95-ED69-4DBA-A8DB-4313809A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B1C9-3D13-4B9B-A274-E48F9E167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09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7D17-EECE-4557-9C1F-653C1D068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9AF13-1E7B-4B63-B972-51EC2FEB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B035-E19C-4C26-8D7E-D7E7EE81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C4D5-92F9-41F6-BBD2-52BE67F7147F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416D4-CA24-4825-92DE-4DD21D32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E98EF-24BD-4D59-B50A-566F287D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B1C9-3D13-4B9B-A274-E48F9E167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70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DDB8-D541-4E55-8009-55C80E8B0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514C2-B3F7-4E1B-B218-C9BE86F1B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36440-C722-498E-B618-53D3313F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C4D5-92F9-41F6-BBD2-52BE67F7147F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F5203-88A5-4C93-881E-882E08CB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35969-A45A-4449-B271-BB4B1D50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B1C9-3D13-4B9B-A274-E48F9E167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15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7268-97AB-4341-ADEE-1BCD10DD7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774D5-061F-4867-A05F-0688FCC4D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91A8E-BD05-4963-951B-AF4BF2B82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42A14-90E3-4DD6-BC97-E4D5AE73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C4D5-92F9-41F6-BBD2-52BE67F7147F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E3078-A625-4903-B8A4-94715D9E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DF5EC-99D1-4E28-B120-A2077156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B1C9-3D13-4B9B-A274-E48F9E167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89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0D10-CA02-4161-8A6D-0B2FB3BAE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B1EB8-556B-43CB-A61C-55649C1B5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30D29-08A2-45FF-9DFA-A77C04E89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F0072-81E4-493D-A17D-CB90A1CBF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22CAE-64C7-42D3-8948-AF2BD9C42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4B6F4D-D779-4E69-9191-80943F5D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C4D5-92F9-41F6-BBD2-52BE67F7147F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36021-A25C-4AF5-9619-2A07A440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F194B7-8E6D-45E5-ADD3-E5FBEABF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B1C9-3D13-4B9B-A274-E48F9E167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04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DE1D-B31E-46EB-955B-EE8404AA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1CB55-6A13-4A09-87B2-5409569D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C4D5-92F9-41F6-BBD2-52BE67F7147F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EDC21-6F32-453C-B18C-C2F1FFE2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EF95-7E50-4983-AFE5-E1F224E6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B1C9-3D13-4B9B-A274-E48F9E167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35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F33BFD-0AEF-4318-A855-C3B018F3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C4D5-92F9-41F6-BBD2-52BE67F7147F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4580F-F5F3-4386-9128-1D4B72E7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D2893-753A-4DD1-8661-AD0A21A6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B1C9-3D13-4B9B-A274-E48F9E167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85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320C-475D-4E64-889D-BD1979521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EB79D-95D3-4005-B34C-5E58DE979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E70C1-01E6-4D8C-8E81-CC3BB6AB8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ED7EF-EC6C-4847-96D5-68FB696E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C4D5-92F9-41F6-BBD2-52BE67F7147F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43929-3B46-4798-86F0-7159C00C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56276-A9D4-4D02-A9DF-BA3792AB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B1C9-3D13-4B9B-A274-E48F9E167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32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E9E1-D0E1-405B-B656-4D4F8AB2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7DFAD4-7443-43CB-929D-3E9944D39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A7CDF-3470-4866-8797-1C018F1A5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19C52-EFC0-45E7-AAA9-9F2E5B11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C4D5-92F9-41F6-BBD2-52BE67F7147F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F740B-5151-46A1-8D41-FD8CE2E0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4C372-C534-408E-A2E0-1ADDC82B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3B1C9-3D13-4B9B-A274-E48F9E167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89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CD4042-096B-41A6-98C4-5CFB889C6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CDC21-9549-4F87-9923-33FF70D50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EACA8-3DA1-4AAD-8BCB-AD6D45978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1C4D5-92F9-41F6-BBD2-52BE67F7147F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D0B6D-02D9-453C-8808-B761684D8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14998-18D4-433F-B2CE-BC70D4F41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3B1C9-3D13-4B9B-A274-E48F9E167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61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6F381B-FC03-404E-9090-DA3A0D7D1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50" y="110535"/>
            <a:ext cx="10598595" cy="6504183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56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9214D2-63E1-4B63-BBC0-A6753D696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1981200"/>
            <a:ext cx="12030075" cy="2895600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77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8BF436-AF17-4912-AE57-7776CF3A3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20" y="760558"/>
            <a:ext cx="3295773" cy="32228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4D6D39-8B37-4815-B5AE-D97B6831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956" y="1992691"/>
            <a:ext cx="6296025" cy="3981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690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6A0AA1-0813-4D95-868F-685C04D8D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78" y="222955"/>
            <a:ext cx="10058714" cy="6114928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731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Dermot</dc:creator>
  <cp:lastModifiedBy>Dermot</cp:lastModifiedBy>
  <cp:revision>5</cp:revision>
  <dcterms:created xsi:type="dcterms:W3CDTF">2021-06-02T19:04:30Z</dcterms:created>
  <dcterms:modified xsi:type="dcterms:W3CDTF">2021-06-03T11:47:07Z</dcterms:modified>
</cp:coreProperties>
</file>