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1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D1CAC3-CB6F-4BB9-B9D2-BFA2FA87B10F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9B2A4FC-1618-4C6E-8C64-812B9BE8E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FFAB-0BCF-4B67-B082-6BE96BCD3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Hurricane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B5EFE-CC0D-4348-BD3B-8F0C76FBA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1950-2012</a:t>
            </a:r>
          </a:p>
        </p:txBody>
      </p:sp>
    </p:spTree>
    <p:extLst>
      <p:ext uri="{BB962C8B-B14F-4D97-AF65-F5344CB8AC3E}">
        <p14:creationId xmlns:p14="http://schemas.microsoft.com/office/powerpoint/2010/main" val="339603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993C0-8C33-4735-A8E5-EABD03FA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3" y="607935"/>
            <a:ext cx="8009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1A8DA-949B-41E1-B573-0FA0479706FF}"/>
              </a:ext>
            </a:extLst>
          </p:cNvPr>
          <p:cNvSpPr txBox="1"/>
          <p:nvPr/>
        </p:nvSpPr>
        <p:spPr>
          <a:xfrm>
            <a:off x="8825948" y="2491409"/>
            <a:ext cx="284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spikes emphasize that the cost of hurricane damage has generally increased since 2000.</a:t>
            </a:r>
          </a:p>
        </p:txBody>
      </p:sp>
    </p:spTree>
    <p:extLst>
      <p:ext uri="{BB962C8B-B14F-4D97-AF65-F5344CB8AC3E}">
        <p14:creationId xmlns:p14="http://schemas.microsoft.com/office/powerpoint/2010/main" val="3595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D56BA-7081-49F3-AE6A-03A329E3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8" y="602227"/>
            <a:ext cx="8009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0CA39-D793-4B00-98F8-D5205D9AD35E}"/>
              </a:ext>
            </a:extLst>
          </p:cNvPr>
          <p:cNvSpPr txBox="1"/>
          <p:nvPr/>
        </p:nvSpPr>
        <p:spPr>
          <a:xfrm>
            <a:off x="8820443" y="2311905"/>
            <a:ext cx="2715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controversial paper based on an earlier version of this data claimed that hurricanes with female names, presumably taken less seriously, caused more deaths than hurricanes with male names. </a:t>
            </a:r>
          </a:p>
        </p:txBody>
      </p:sp>
    </p:spTree>
    <p:extLst>
      <p:ext uri="{BB962C8B-B14F-4D97-AF65-F5344CB8AC3E}">
        <p14:creationId xmlns:p14="http://schemas.microsoft.com/office/powerpoint/2010/main" val="39944223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12770-131C-412C-9E62-31B2E102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8" y="616294"/>
            <a:ext cx="8009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EAAD4-0F72-4559-A849-2EE73E6D2EB7}"/>
              </a:ext>
            </a:extLst>
          </p:cNvPr>
          <p:cNvSpPr txBox="1"/>
          <p:nvPr/>
        </p:nvSpPr>
        <p:spPr>
          <a:xfrm>
            <a:off x="8750105" y="3156969"/>
            <a:ext cx="2630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illustrates that hurricane Katrina of 2005 was by far the most devastating, and significantly more deadly than any other hurricane.</a:t>
            </a:r>
          </a:p>
        </p:txBody>
      </p:sp>
    </p:spTree>
    <p:extLst>
      <p:ext uri="{BB962C8B-B14F-4D97-AF65-F5344CB8AC3E}">
        <p14:creationId xmlns:p14="http://schemas.microsoft.com/office/powerpoint/2010/main" val="2060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B9E4D-881B-4F19-9F8C-B04EE4A4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" y="602226"/>
            <a:ext cx="8009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7770A-2E90-4D63-95D3-D36AC30D76B1}"/>
              </a:ext>
            </a:extLst>
          </p:cNvPr>
          <p:cNvSpPr txBox="1"/>
          <p:nvPr/>
        </p:nvSpPr>
        <p:spPr>
          <a:xfrm>
            <a:off x="8750105" y="3142901"/>
            <a:ext cx="2672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top two strikes illustrates that hurricanes with high or low windspeed can both be costly to human life.</a:t>
            </a:r>
          </a:p>
        </p:txBody>
      </p:sp>
    </p:spTree>
    <p:extLst>
      <p:ext uri="{BB962C8B-B14F-4D97-AF65-F5344CB8AC3E}">
        <p14:creationId xmlns:p14="http://schemas.microsoft.com/office/powerpoint/2010/main" val="11553694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AA331-4724-4454-954A-0FF1E6CF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8" y="616293"/>
            <a:ext cx="8009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A22DF-6902-4F4B-B984-752959924967}"/>
              </a:ext>
            </a:extLst>
          </p:cNvPr>
          <p:cNvSpPr txBox="1"/>
          <p:nvPr/>
        </p:nvSpPr>
        <p:spPr>
          <a:xfrm>
            <a:off x="8750105" y="3156968"/>
            <a:ext cx="2644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the number of strikes of each gender name reveals an equal number of strikes for male and female names (15 of each).</a:t>
            </a:r>
          </a:p>
        </p:txBody>
      </p:sp>
    </p:spTree>
    <p:extLst>
      <p:ext uri="{BB962C8B-B14F-4D97-AF65-F5344CB8AC3E}">
        <p14:creationId xmlns:p14="http://schemas.microsoft.com/office/powerpoint/2010/main" val="4448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DE858-1382-4D39-9EB4-EA367048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9" y="602226"/>
            <a:ext cx="8009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0ED74-D3E8-4A13-A480-6EC4234FA4F6}"/>
              </a:ext>
            </a:extLst>
          </p:cNvPr>
          <p:cNvSpPr txBox="1"/>
          <p:nvPr/>
        </p:nvSpPr>
        <p:spPr>
          <a:xfrm>
            <a:off x="8750104" y="3142901"/>
            <a:ext cx="2686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facets indicates that only two adjacent states were affected by hurricanes that made landfall in the state of  Texas.</a:t>
            </a:r>
          </a:p>
        </p:txBody>
      </p:sp>
    </p:spTree>
    <p:extLst>
      <p:ext uri="{BB962C8B-B14F-4D97-AF65-F5344CB8AC3E}">
        <p14:creationId xmlns:p14="http://schemas.microsoft.com/office/powerpoint/2010/main" val="32051705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3AF8C-ED31-4D2A-BA44-A704CDF3E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8" y="616294"/>
            <a:ext cx="8009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3E8E1-B77D-41A7-8BE1-8C0B6767DD33}"/>
              </a:ext>
            </a:extLst>
          </p:cNvPr>
          <p:cNvSpPr txBox="1"/>
          <p:nvPr/>
        </p:nvSpPr>
        <p:spPr>
          <a:xfrm>
            <a:off x="8753089" y="3156969"/>
            <a:ext cx="2715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stacked columns indicates that many adjacent states were affected by hurricanes that made landfall in the state of Florida.</a:t>
            </a:r>
          </a:p>
        </p:txBody>
      </p:sp>
    </p:spTree>
    <p:extLst>
      <p:ext uri="{BB962C8B-B14F-4D97-AF65-F5344CB8AC3E}">
        <p14:creationId xmlns:p14="http://schemas.microsoft.com/office/powerpoint/2010/main" val="267794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EA9C-9C12-4845-939B-332209E2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D457-8DCA-48E3-9575-BCE42FCFA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168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Hurricane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Hurricane Analysis</dc:title>
  <dc:creator>Mike McGrath</dc:creator>
  <cp:lastModifiedBy>Mike McGrath</cp:lastModifiedBy>
  <cp:revision>6</cp:revision>
  <dcterms:created xsi:type="dcterms:W3CDTF">2018-01-02T14:58:00Z</dcterms:created>
  <dcterms:modified xsi:type="dcterms:W3CDTF">2018-01-03T09:59:42Z</dcterms:modified>
</cp:coreProperties>
</file>