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683" y="2201662"/>
            <a:ext cx="7726099" cy="1330911"/>
          </a:xfrm>
        </p:spPr>
        <p:txBody>
          <a:bodyPr/>
          <a:lstStyle/>
          <a:p>
            <a:pPr algn="ctr"/>
            <a:r>
              <a:rPr lang="en-US" sz="8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Social_Home</a:t>
            </a:r>
            <a:endParaRPr lang="en-US" sz="8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3630" y="569365"/>
            <a:ext cx="8825658" cy="1339334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Electric_Coders</a:t>
            </a:r>
            <a:endParaRPr lang="en-US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Present: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7411" y="4385569"/>
            <a:ext cx="69146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  <a:p>
            <a:pPr algn="ctr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www.socialspace.club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11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09" y="1296097"/>
            <a:ext cx="9404723" cy="1400530"/>
          </a:xfrm>
        </p:spPr>
        <p:txBody>
          <a:bodyPr/>
          <a:lstStyle/>
          <a:p>
            <a:pPr algn="ctr"/>
            <a:r>
              <a:rPr lang="en-US" sz="7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Demo_Time</a:t>
            </a:r>
            <a:endParaRPr lang="en-US" sz="7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5133470"/>
            <a:ext cx="8946541" cy="983245"/>
          </a:xfrm>
        </p:spPr>
        <p:txBody>
          <a:bodyPr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more info on the project and the team please visit: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https://github.com/djoker07/Social_Home</a:t>
            </a:r>
          </a:p>
        </p:txBody>
      </p:sp>
    </p:spTree>
    <p:extLst>
      <p:ext uri="{BB962C8B-B14F-4D97-AF65-F5344CB8AC3E}">
        <p14:creationId xmlns:p14="http://schemas.microsoft.com/office/powerpoint/2010/main" val="168816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61016" y="2183864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Questions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o_O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26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25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Courier New</vt:lpstr>
      <vt:lpstr>Wingdings 3</vt:lpstr>
      <vt:lpstr>Ion</vt:lpstr>
      <vt:lpstr>Social_Home</vt:lpstr>
      <vt:lpstr>Demo_Time</vt:lpstr>
      <vt:lpstr>Questions o_O??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Social_Home</dc:title>
  <dc:creator>djoker</dc:creator>
  <cp:lastModifiedBy>djoker</cp:lastModifiedBy>
  <cp:revision>3</cp:revision>
  <dcterms:created xsi:type="dcterms:W3CDTF">2015-05-03T02:58:24Z</dcterms:created>
  <dcterms:modified xsi:type="dcterms:W3CDTF">2015-05-03T03:21:36Z</dcterms:modified>
</cp:coreProperties>
</file>