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0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DDF9C2E-0113-47C1-8DB6-9FB219AC7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8" r="5598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AC188-F944-49AD-855E-1D4F1DA39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CE105-EA46-49EB-ADB1-AF870645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By: Dennis O’Leary and Michael Padilla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748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creenshot, screen&#10;&#10;Description automatically generated">
            <a:extLst>
              <a:ext uri="{FF2B5EF4-FFF2-40B4-BE49-F238E27FC236}">
                <a16:creationId xmlns:a16="http://schemas.microsoft.com/office/drawing/2014/main" id="{617D2024-2ABC-444D-B05B-790C0B8F2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8109" cy="2185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08EB3-B1F9-43D3-B646-13650EB28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E-Xtraction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0CAB1-B4B2-4390-AD01-1AF18E16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Data Sources:</a:t>
            </a:r>
          </a:p>
          <a:p>
            <a:pPr marL="342900" indent="-342900">
              <a:buFontTx/>
              <a:buChar char="-"/>
            </a:pPr>
            <a:r>
              <a:rPr lang="en-US" sz="1800">
                <a:solidFill>
                  <a:srgbClr val="FFFFFF"/>
                </a:solidFill>
              </a:rPr>
              <a:t>Fangraphs.com</a:t>
            </a:r>
          </a:p>
          <a:p>
            <a:pPr marL="342900" indent="-342900">
              <a:buFontTx/>
              <a:buChar char="-"/>
            </a:pPr>
            <a:r>
              <a:rPr lang="en-US" sz="1800">
                <a:solidFill>
                  <a:srgbClr val="FFFFFF"/>
                </a:solidFill>
              </a:rPr>
              <a:t>MLB.com API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223DF2-629B-49D3-BB82-B48B57E34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8" y="2792575"/>
            <a:ext cx="10706100" cy="1581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53C3B6-509E-4079-BE27-F913F2020E4C}"/>
              </a:ext>
            </a:extLst>
          </p:cNvPr>
          <p:cNvSpPr txBox="1"/>
          <p:nvPr/>
        </p:nvSpPr>
        <p:spPr>
          <a:xfrm>
            <a:off x="7112000" y="1815982"/>
            <a:ext cx="4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Fangraph</a:t>
            </a:r>
            <a:r>
              <a:rPr lang="en-US" b="1" dirty="0"/>
              <a:t> 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C5633-DF05-4346-B9DE-9A92F1C4AFC7}"/>
              </a:ext>
            </a:extLst>
          </p:cNvPr>
          <p:cNvSpPr txBox="1"/>
          <p:nvPr/>
        </p:nvSpPr>
        <p:spPr>
          <a:xfrm>
            <a:off x="7527636" y="3140364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MLB API</a:t>
            </a:r>
          </a:p>
        </p:txBody>
      </p:sp>
    </p:spTree>
    <p:extLst>
      <p:ext uri="{BB962C8B-B14F-4D97-AF65-F5344CB8AC3E}">
        <p14:creationId xmlns:p14="http://schemas.microsoft.com/office/powerpoint/2010/main" val="249368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B1029-B831-4DF4-AA1C-53113AE3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T-Ransform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0C1D8-4F30-46A7-AD0D-9F78903A1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1" y="4928680"/>
            <a:ext cx="3271059" cy="149513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406863-7F6C-44FF-BE04-1252925CA24E}"/>
              </a:ext>
            </a:extLst>
          </p:cNvPr>
          <p:cNvSpPr/>
          <p:nvPr/>
        </p:nvSpPr>
        <p:spPr>
          <a:xfrm>
            <a:off x="8827123" y="163174"/>
            <a:ext cx="336487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CSV TO DF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C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leaning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4D1478-670C-4AD2-969D-C7BC3E8C1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4"/>
            <a:ext cx="8976220" cy="2306963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7AC2A77-8F0F-4BDB-B2B5-A1D34FAF4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32" y="1821682"/>
            <a:ext cx="8727588" cy="2729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566A39A-9733-43AD-8E2F-CC2F7173F01C}"/>
              </a:ext>
            </a:extLst>
          </p:cNvPr>
          <p:cNvSpPr/>
          <p:nvPr/>
        </p:nvSpPr>
        <p:spPr>
          <a:xfrm>
            <a:off x="223458" y="2796711"/>
            <a:ext cx="39068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Cleaning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Converting</a:t>
            </a:r>
          </a:p>
        </p:txBody>
      </p:sp>
    </p:spTree>
    <p:extLst>
      <p:ext uri="{BB962C8B-B14F-4D97-AF65-F5344CB8AC3E}">
        <p14:creationId xmlns:p14="http://schemas.microsoft.com/office/powerpoint/2010/main" val="40229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B1029-B831-4DF4-AA1C-53113AE3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T-Ransform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0C1D8-4F30-46A7-AD0D-9F78903A1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1" y="4928680"/>
            <a:ext cx="3271059" cy="149513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66A39A-9733-43AD-8E2F-CC2F7173F01C}"/>
              </a:ext>
            </a:extLst>
          </p:cNvPr>
          <p:cNvSpPr/>
          <p:nvPr/>
        </p:nvSpPr>
        <p:spPr>
          <a:xfrm>
            <a:off x="3523947" y="540072"/>
            <a:ext cx="3060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TO DF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EFC702-1C69-4BB7-8F3A-D173F375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5" y="1697199"/>
            <a:ext cx="107442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8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C44CAF-C9D8-405D-B06B-E6A6A94950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" b="-1"/>
          <a:stretch/>
        </p:blipFill>
        <p:spPr>
          <a:xfrm>
            <a:off x="203833" y="25114"/>
            <a:ext cx="7923374" cy="31942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000AC-5CCD-4D45-A228-4759795F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L-oad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025A2-D1E2-4600-9288-4E444C0BC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C0E4C2-B29E-47F7-B3F9-47766DA92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97" y="2097248"/>
            <a:ext cx="8397377" cy="24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9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DCF14-D3E2-48BE-A35C-18C467CFF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Extra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3C96E-0EEB-4BF3-A5F9-8BCD1A579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651268"/>
            <a:ext cx="3659246" cy="251068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/>
              <a:t>JOIN and Advance Query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51A2B5-EBF3-4329-A2FB-2C5088A18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08"/>
          <a:stretch/>
        </p:blipFill>
        <p:spPr>
          <a:xfrm>
            <a:off x="4635092" y="10"/>
            <a:ext cx="7556906" cy="338327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51C694-5EF1-48BA-B0FA-85A5F87345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246"/>
          <a:stretch/>
        </p:blipFill>
        <p:spPr>
          <a:xfrm>
            <a:off x="4635097" y="3474720"/>
            <a:ext cx="7556889" cy="3383280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EE82B029-6C7D-4189-AD23-E34111A5E3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550863"/>
            <a:ext cx="12192000" cy="575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60FE08F9-26E7-4B2A-B0DE-DBB9BCCA3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2191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A42FA499-DF32-4AF9-BC1B-102DADF70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841383" cy="184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4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DCF14-D3E2-48BE-A35C-18C467CFF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Extra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3C96E-0EEB-4BF3-A5F9-8BCD1A579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Adding Two Teams stats to one table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( Second team info ETL  then Added to same table)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86B4AD8-CF43-4CAE-88E2-7F7318374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7" b="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DCF14-D3E2-48BE-A35C-18C467CFF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Extra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2128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683C96E-0EEB-4BF3-A5F9-8BCD1A579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Confirmed Changed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EAC8E1-54C9-4315-B98B-E17BF0177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05" y="1439153"/>
            <a:ext cx="3266618" cy="395432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7E948E-1637-470E-972F-9E3AA0E0C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229" y="1612092"/>
            <a:ext cx="3272304" cy="37813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622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 Pro Cond Light</vt:lpstr>
      <vt:lpstr>Speak Pro</vt:lpstr>
      <vt:lpstr>RetrospectVTI</vt:lpstr>
      <vt:lpstr>ETL Project</vt:lpstr>
      <vt:lpstr>E-Xtraction</vt:lpstr>
      <vt:lpstr>T-Ransform</vt:lpstr>
      <vt:lpstr>T-Ransform</vt:lpstr>
      <vt:lpstr>L-oad</vt:lpstr>
      <vt:lpstr>Extra</vt:lpstr>
      <vt:lpstr>Extra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Michael Padilla</dc:creator>
  <cp:lastModifiedBy>Michael Padilla</cp:lastModifiedBy>
  <cp:revision>1</cp:revision>
  <dcterms:created xsi:type="dcterms:W3CDTF">2019-10-15T01:50:03Z</dcterms:created>
  <dcterms:modified xsi:type="dcterms:W3CDTF">2019-10-15T01:52:01Z</dcterms:modified>
</cp:coreProperties>
</file>