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9" d="100"/>
          <a:sy n="79" d="100"/>
        </p:scale>
        <p:origin x="773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6/20/2023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6/20/2023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D6B9-4DEE-41A9-B609-F49A9453D732}" type="datetime1">
              <a:rPr lang="en-US" smtClean="0"/>
              <a:t>6/20/2023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0036-DAA4-47DD-A627-8DAF3EBCEA3A}" type="datetime1">
              <a:rPr lang="en-US" smtClean="0"/>
              <a:t>6/20/2023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D7FE-AFB3-4140-BCC3-C9ABB7CF8431}" type="datetime1">
              <a:rPr lang="en-US" smtClean="0"/>
              <a:t>6/20/2023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0CBC-CD6D-4D7C-99A1-5ACADA5BFB2D}" type="datetime1">
              <a:rPr lang="en-US" smtClean="0"/>
              <a:t>6/20/2023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r>
              <a:rPr lang="en-US" dirty="0"/>
              <a:t>/12</a:t>
            </a:r>
            <a:endParaRPr dirty="0"/>
          </a:p>
        </p:txBody>
      </p:sp>
      <p:pic>
        <p:nvPicPr>
          <p:cNvPr id="7" name="Picture 6" descr="A picture containing dark, connector&#10;&#10;Description automatically generated">
            <a:extLst>
              <a:ext uri="{FF2B5EF4-FFF2-40B4-BE49-F238E27FC236}">
                <a16:creationId xmlns:a16="http://schemas.microsoft.com/office/drawing/2014/main" id="{A8B685B4-4E29-22C6-ECC8-000B26595C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354" y="9525"/>
            <a:ext cx="1360471" cy="1223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3B7D-6D05-4806-A5E3-C538EEDBACDB}" type="datetime1">
              <a:rPr lang="en-US" smtClean="0"/>
              <a:t>6/20/2023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AE47-D38E-490C-889E-7A24FC1BE003}" type="datetime1">
              <a:rPr lang="en-US" smtClean="0"/>
              <a:t>6/20/2023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F7AD-4E46-40DE-A74C-6A06A422F189}" type="datetime1">
              <a:rPr lang="en-US" smtClean="0"/>
              <a:t>6/20/2023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542C-0809-45C9-AAC2-87B6BFCFE229}" type="datetime1">
              <a:rPr lang="en-US" smtClean="0"/>
              <a:t>6/20/2023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65AD-0E80-469A-8FF2-B7E92EF57010}" type="datetime1">
              <a:rPr lang="en-US" smtClean="0"/>
              <a:t>6/20/2023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507F-B070-424C-9B59-52B1DC235361}" type="datetime1">
              <a:rPr lang="en-US" smtClean="0"/>
              <a:t>6/20/2023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2031-2492-4C0B-9562-3F54561A834E}" type="datetime1">
              <a:rPr lang="en-US" smtClean="0"/>
              <a:t>6/20/2023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76899-4C64-4DB6-9083-B0C0F3B08DB9}" type="datetime1">
              <a:rPr lang="en-US" smtClean="0"/>
              <a:t>6/20/2023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228601"/>
            <a:ext cx="8735325" cy="990600"/>
          </a:xfrm>
        </p:spPr>
        <p:txBody>
          <a:bodyPr/>
          <a:lstStyle/>
          <a:p>
            <a:pPr algn="ctr"/>
            <a:r>
              <a:rPr lang="en-US" dirty="0" err="1"/>
              <a:t>Virtuelni</a:t>
            </a:r>
            <a:r>
              <a:rPr lang="en-US" dirty="0"/>
              <a:t> video </a:t>
            </a:r>
            <a:r>
              <a:rPr lang="en-US" dirty="0" err="1"/>
              <a:t>klub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65854"/>
            <a:ext cx="8735325" cy="3277746"/>
          </a:xfrm>
        </p:spPr>
        <p:txBody>
          <a:bodyPr/>
          <a:lstStyle/>
          <a:p>
            <a:pPr algn="ctr"/>
            <a:r>
              <a:rPr lang="en-US" dirty="0"/>
              <a:t>THE GOLDEN RASPBERRY</a:t>
            </a:r>
            <a:endParaRPr lang="sr-Latn-RS" dirty="0"/>
          </a:p>
          <a:p>
            <a:pPr algn="ctr"/>
            <a:endParaRPr lang="en-US" dirty="0"/>
          </a:p>
          <a:p>
            <a:pPr algn="ctr"/>
            <a:r>
              <a:rPr lang="sr-Latn-RS" sz="2000" dirty="0"/>
              <a:t>ALEKSA TRIVIĆ 2020/0198</a:t>
            </a:r>
            <a:r>
              <a:rPr lang="en-US" sz="2000" dirty="0"/>
              <a:t> (TIM LIDER)</a:t>
            </a:r>
            <a:endParaRPr lang="sr-Latn-RS" sz="2000" dirty="0"/>
          </a:p>
          <a:p>
            <a:pPr algn="ctr"/>
            <a:r>
              <a:rPr lang="sr-Latn-RS" sz="2000" dirty="0"/>
              <a:t>ĐORĐE GOLUBOVIĆ 2020/0112</a:t>
            </a:r>
          </a:p>
          <a:p>
            <a:pPr algn="ctr"/>
            <a:r>
              <a:rPr lang="sr-Latn-RS" sz="2000" dirty="0"/>
              <a:t>Teodora </a:t>
            </a:r>
            <a:r>
              <a:rPr lang="sr-Latn-RS" sz="2000" dirty="0" err="1"/>
              <a:t>ristović</a:t>
            </a:r>
            <a:r>
              <a:rPr lang="sr-Latn-RS" sz="2000" dirty="0"/>
              <a:t> 2020/0566</a:t>
            </a:r>
          </a:p>
          <a:p>
            <a:pPr algn="ctr"/>
            <a:r>
              <a:rPr lang="sr-Latn-RS" sz="2000" dirty="0"/>
              <a:t>Stefan </a:t>
            </a:r>
            <a:r>
              <a:rPr lang="sr-Latn-RS" sz="2000" dirty="0" err="1"/>
              <a:t>curović</a:t>
            </a:r>
            <a:r>
              <a:rPr lang="sr-Latn-RS" sz="2000" dirty="0"/>
              <a:t> 2020/0068</a:t>
            </a:r>
          </a:p>
          <a:p>
            <a:pPr algn="ctr"/>
            <a:endParaRPr lang="sr-Latn-RS" sz="2000" dirty="0"/>
          </a:p>
          <a:p>
            <a:pPr algn="ctr"/>
            <a:endParaRPr lang="sr-Latn-RS" sz="2000" dirty="0"/>
          </a:p>
          <a:p>
            <a:pPr algn="ctr"/>
            <a:r>
              <a:rPr lang="sr-Latn-RS" sz="2000" dirty="0"/>
              <a:t>Projekat iz predmeta principi softverskog inženjerstva</a:t>
            </a:r>
            <a:endParaRPr lang="en-US" sz="2000" dirty="0"/>
          </a:p>
        </p:txBody>
      </p:sp>
      <p:pic>
        <p:nvPicPr>
          <p:cNvPr id="3" name="Content Placeholder 8" descr="A white letter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4120273-543E-DD00-105A-CDA89E5551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487" y="1241324"/>
            <a:ext cx="2963850" cy="140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FAZ</a:t>
            </a:r>
            <a:r>
              <a:rPr lang="sr-Latn-RS" dirty="0"/>
              <a:t>A </a:t>
            </a:r>
            <a:r>
              <a:rPr lang="en-US" dirty="0"/>
              <a:t>7</a:t>
            </a:r>
            <a:r>
              <a:rPr lang="sr-Latn-RS" dirty="0"/>
              <a:t> – </a:t>
            </a:r>
            <a:r>
              <a:rPr lang="en-US" dirty="0"/>
              <a:t>TESTIRANJE</a:t>
            </a:r>
            <a:r>
              <a:rPr lang="sr-Latn-RS" dirty="0"/>
              <a:t> VEB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9204-93CA-85B1-5907-5DA17DA3D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Inicijalni sastanak za ovu fazu održan je dana 0</a:t>
            </a:r>
            <a:r>
              <a:rPr lang="en-US" dirty="0"/>
              <a:t>6</a:t>
            </a:r>
            <a:r>
              <a:rPr lang="sr-Latn-RS" dirty="0"/>
              <a:t>.06.2023. </a:t>
            </a:r>
            <a:r>
              <a:rPr lang="sr-Latn-RS" dirty="0" err="1"/>
              <a:t>online</a:t>
            </a:r>
            <a:r>
              <a:rPr lang="sr-Latn-RS" dirty="0"/>
              <a:t> preko </a:t>
            </a:r>
            <a:r>
              <a:rPr lang="sr-Latn-RS" dirty="0" err="1"/>
              <a:t>Teams</a:t>
            </a:r>
            <a:r>
              <a:rPr lang="sr-Latn-RS" dirty="0"/>
              <a:t> platforme</a:t>
            </a:r>
          </a:p>
          <a:p>
            <a:r>
              <a:rPr lang="sr-Latn-RS" dirty="0"/>
              <a:t>Na sastanku je izvršena podela posla</a:t>
            </a:r>
            <a:endParaRPr lang="en-US" dirty="0"/>
          </a:p>
          <a:p>
            <a:r>
              <a:rPr lang="en-US" dirty="0" err="1"/>
              <a:t>Podela</a:t>
            </a:r>
            <a:r>
              <a:rPr lang="en-US" dirty="0"/>
              <a:t> </a:t>
            </a:r>
            <a:r>
              <a:rPr lang="en-US" dirty="0" err="1"/>
              <a:t>posla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Aleksa  </a:t>
            </a: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ource Sans Pro" panose="020B0503030403020204" pitchFamily="34" charset="0"/>
              </a:rPr>
              <a:t>⇔</a:t>
            </a:r>
            <a:r>
              <a:rPr lang="sr-Latn-RS" dirty="0"/>
              <a:t>  Đorđe</a:t>
            </a:r>
          </a:p>
          <a:p>
            <a:pPr lvl="1"/>
            <a:r>
              <a:rPr lang="en-US" dirty="0"/>
              <a:t>Stefan </a:t>
            </a: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ource Sans Pro" panose="020B0503030403020204" pitchFamily="34" charset="0"/>
              </a:rPr>
              <a:t>⇔ 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Teodora</a:t>
            </a:r>
            <a:endParaRPr lang="sr-Latn-RS" dirty="0"/>
          </a:p>
          <a:p>
            <a:r>
              <a:rPr lang="sr-Latn-RS" dirty="0" err="1"/>
              <a:t>Korišće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alati</a:t>
            </a:r>
            <a:r>
              <a:rPr lang="en-US" dirty="0"/>
              <a:t> za </a:t>
            </a:r>
            <a:r>
              <a:rPr lang="en-US" dirty="0" err="1"/>
              <a:t>izradu</a:t>
            </a:r>
            <a:r>
              <a:rPr lang="en-US" dirty="0"/>
              <a:t> </a:t>
            </a:r>
            <a:r>
              <a:rPr lang="en-US" dirty="0" err="1"/>
              <a:t>ove</a:t>
            </a:r>
            <a:r>
              <a:rPr lang="en-US" dirty="0"/>
              <a:t> faze : Selenium IDE, </a:t>
            </a:r>
            <a:r>
              <a:rPr lang="en-US" dirty="0" err="1"/>
              <a:t>PHPUnit</a:t>
            </a:r>
            <a:endParaRPr lang="sr-Latn-RS" dirty="0"/>
          </a:p>
          <a:p>
            <a:r>
              <a:rPr lang="sr-Latn-RS" dirty="0"/>
              <a:t>Finalni sastanak pred predaju ove faze održan je </a:t>
            </a:r>
            <a:r>
              <a:rPr lang="en-US" dirty="0"/>
              <a:t>19</a:t>
            </a:r>
            <a:r>
              <a:rPr lang="sr-Latn-RS" dirty="0"/>
              <a:t>.06.2023.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CF56DD-F721-73CB-B40B-1D594730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r>
              <a:rPr lang="en-US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7673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B51D-5E59-F69D-6AC2-8E71D0DA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D3339-9514-CA46-7686-7580634E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1676400"/>
            <a:ext cx="11049000" cy="4462272"/>
          </a:xfrm>
        </p:spPr>
        <p:txBody>
          <a:bodyPr/>
          <a:lstStyle/>
          <a:p>
            <a:r>
              <a:rPr lang="en-US" dirty="0"/>
              <a:t>Aleksa : </a:t>
            </a:r>
            <a:r>
              <a:rPr lang="sr-Latn-RS" i="1" dirty="0"/>
              <a:t>,,</a:t>
            </a:r>
            <a:r>
              <a:rPr lang="en-US" i="1" dirty="0" err="1"/>
              <a:t>Najkreativniji</a:t>
            </a:r>
            <a:r>
              <a:rPr lang="en-US" i="1" dirty="0"/>
              <a:t> </a:t>
            </a:r>
            <a:r>
              <a:rPr lang="sr-Latn-RS" i="1" dirty="0"/>
              <a:t>i</a:t>
            </a:r>
            <a:r>
              <a:rPr lang="en-US" i="1" dirty="0"/>
              <a:t> </a:t>
            </a:r>
            <a:r>
              <a:rPr lang="en-US" i="1" dirty="0" err="1"/>
              <a:t>najpou</a:t>
            </a:r>
            <a:r>
              <a:rPr lang="sr-Latn-RS" i="1" dirty="0" err="1"/>
              <a:t>čniji</a:t>
            </a:r>
            <a:r>
              <a:rPr lang="sr-Latn-RS" i="1" dirty="0"/>
              <a:t> projekat u dosadašnjoj akademskoj karijeri</a:t>
            </a:r>
            <a:r>
              <a:rPr lang="en-US" i="1" dirty="0"/>
              <a:t>.”</a:t>
            </a:r>
          </a:p>
          <a:p>
            <a:r>
              <a:rPr lang="sr-Latn-RS" dirty="0"/>
              <a:t>Đorđe </a:t>
            </a:r>
            <a:r>
              <a:rPr lang="en-US" dirty="0"/>
              <a:t>: </a:t>
            </a:r>
            <a:r>
              <a:rPr lang="en-US" i="1" dirty="0"/>
              <a:t>,,</a:t>
            </a:r>
            <a:r>
              <a:rPr lang="en-US" i="1" dirty="0" err="1"/>
              <a:t>Zahvaljuju</a:t>
            </a:r>
            <a:r>
              <a:rPr lang="sr-Latn-RS" i="1" dirty="0" err="1"/>
              <a:t>ći</a:t>
            </a:r>
            <a:r>
              <a:rPr lang="sr-Latn-RS" i="1" dirty="0"/>
              <a:t> ovom projektu stekli smo neprocenjivo iskustvo rada u timu</a:t>
            </a:r>
            <a:r>
              <a:rPr lang="en-US" i="1" dirty="0"/>
              <a:t>.”</a:t>
            </a:r>
            <a:endParaRPr lang="sr-Latn-RS" i="1" dirty="0"/>
          </a:p>
          <a:p>
            <a:r>
              <a:rPr lang="sr-Latn-RS" dirty="0"/>
              <a:t>Stefan </a:t>
            </a:r>
            <a:r>
              <a:rPr lang="en-US" dirty="0"/>
              <a:t>: </a:t>
            </a:r>
            <a:r>
              <a:rPr lang="en-US" i="1" dirty="0"/>
              <a:t>,,</a:t>
            </a:r>
            <a:r>
              <a:rPr lang="en-US" i="1" dirty="0" err="1"/>
              <a:t>Upozna</a:t>
            </a:r>
            <a:r>
              <a:rPr lang="sr-Latn-RS" i="1" dirty="0"/>
              <a:t>li smo potpuno novu dimenziju </a:t>
            </a:r>
            <a:r>
              <a:rPr lang="en-US" i="1" dirty="0" err="1"/>
              <a:t>izrade</a:t>
            </a:r>
            <a:r>
              <a:rPr lang="en-US" i="1" dirty="0"/>
              <a:t> </a:t>
            </a:r>
            <a:r>
              <a:rPr lang="en-US" i="1" dirty="0" err="1"/>
              <a:t>softverskih</a:t>
            </a:r>
            <a:r>
              <a:rPr lang="en-US" i="1" dirty="0"/>
              <a:t> </a:t>
            </a:r>
            <a:r>
              <a:rPr lang="en-US" i="1" dirty="0" err="1"/>
              <a:t>projekata</a:t>
            </a:r>
            <a:r>
              <a:rPr lang="en-US" i="1" dirty="0"/>
              <a:t>.”</a:t>
            </a:r>
            <a:endParaRPr lang="sr-Latn-RS" i="1" dirty="0"/>
          </a:p>
          <a:p>
            <a:r>
              <a:rPr lang="sr-Latn-RS" dirty="0"/>
              <a:t>Teodora </a:t>
            </a:r>
            <a:r>
              <a:rPr lang="en-US" dirty="0"/>
              <a:t>: </a:t>
            </a:r>
            <a:r>
              <a:rPr lang="en-US" i="1" dirty="0"/>
              <a:t>,,Uz </a:t>
            </a:r>
            <a:r>
              <a:rPr lang="en-US" i="1" dirty="0" err="1"/>
              <a:t>dobar</a:t>
            </a:r>
            <a:r>
              <a:rPr lang="en-US" i="1" dirty="0"/>
              <a:t> </a:t>
            </a:r>
            <a:r>
              <a:rPr lang="sr-Latn-RS" i="1" dirty="0"/>
              <a:t>tim ništa nije teško</a:t>
            </a:r>
            <a:r>
              <a:rPr lang="en-US" i="1" dirty="0"/>
              <a:t>.”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B60FB-D811-7E44-D4F3-9BDFFF77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r>
              <a:rPr lang="en-US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3275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2A67-2614-B3F4-44DF-B04B3BED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HVALA NA PA</a:t>
            </a:r>
            <a:r>
              <a:rPr lang="sr-Latn-RS" dirty="0"/>
              <a:t>ŽNJI!</a:t>
            </a:r>
            <a:endParaRPr lang="en-US" dirty="0"/>
          </a:p>
        </p:txBody>
      </p:sp>
      <p:pic>
        <p:nvPicPr>
          <p:cNvPr id="9" name="Content Placeholder 8" descr="A white letter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ED9A07D2-701B-54E8-4C2C-7036C75C3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2430698"/>
            <a:ext cx="4219627" cy="1996604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757246C-85D8-27D7-1774-588A93E2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r>
              <a:rPr lang="en-US"/>
              <a:t>/12</a:t>
            </a:r>
            <a:endParaRPr lang="en-US" dirty="0"/>
          </a:p>
        </p:txBody>
      </p:sp>
      <p:pic>
        <p:nvPicPr>
          <p:cNvPr id="13" name="Picture 12" descr="A picture containing dark, connector&#10;&#10;Description automatically generated">
            <a:extLst>
              <a:ext uri="{FF2B5EF4-FFF2-40B4-BE49-F238E27FC236}">
                <a16:creationId xmlns:a16="http://schemas.microsoft.com/office/drawing/2014/main" id="{86A2C2B5-9008-9EA1-3768-501C2924A7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2" y="1895418"/>
            <a:ext cx="3409244" cy="3067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316274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KRATAK OPIS APLIKACIJE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</a:t>
            </a:r>
            <a:r>
              <a:rPr lang="en-US" dirty="0" err="1"/>
              <a:t>klubovi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dobro </a:t>
            </a:r>
            <a:r>
              <a:rPr lang="en-US" dirty="0" err="1"/>
              <a:t>poznati</a:t>
            </a:r>
            <a:r>
              <a:rPr lang="en-US" dirty="0"/>
              <a:t>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ljubiteljima</a:t>
            </a:r>
            <a:r>
              <a:rPr lang="en-US" dirty="0"/>
              <a:t> </a:t>
            </a:r>
            <a:r>
              <a:rPr lang="en-US" dirty="0" err="1"/>
              <a:t>filma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serije</a:t>
            </a:r>
            <a:r>
              <a:rPr lang="en-US" dirty="0"/>
              <a:t>.</a:t>
            </a:r>
            <a:endParaRPr lang="sr-Latn-RS" dirty="0"/>
          </a:p>
          <a:p>
            <a:r>
              <a:rPr lang="en-US" dirty="0" err="1"/>
              <a:t>Cilj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: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inovativan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moderan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pružiti</a:t>
            </a:r>
            <a:r>
              <a:rPr lang="en-US" dirty="0"/>
              <a:t> </a:t>
            </a:r>
            <a:r>
              <a:rPr lang="en-US" dirty="0" err="1"/>
              <a:t>usluge</a:t>
            </a:r>
            <a:r>
              <a:rPr lang="en-US" dirty="0"/>
              <a:t> </a:t>
            </a:r>
            <a:r>
              <a:rPr lang="en-US" dirty="0" err="1"/>
              <a:t>pravog</a:t>
            </a:r>
            <a:r>
              <a:rPr lang="en-US" dirty="0"/>
              <a:t> online video </a:t>
            </a:r>
            <a:r>
              <a:rPr lang="en-US" dirty="0" err="1"/>
              <a:t>kluba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vratiti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"</a:t>
            </a:r>
            <a:r>
              <a:rPr lang="en-US" dirty="0" err="1"/>
              <a:t>staru</a:t>
            </a:r>
            <a:r>
              <a:rPr lang="en-US" dirty="0"/>
              <a:t> </a:t>
            </a:r>
            <a:r>
              <a:rPr lang="en-US" dirty="0" err="1"/>
              <a:t>slavu</a:t>
            </a:r>
            <a:r>
              <a:rPr lang="en-US" dirty="0"/>
              <a:t>".</a:t>
            </a:r>
          </a:p>
          <a:p>
            <a:r>
              <a:rPr lang="en-US" dirty="0" err="1"/>
              <a:t>Korisnici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priliku</a:t>
            </a:r>
            <a:r>
              <a:rPr lang="en-US" dirty="0"/>
              <a:t> da </a:t>
            </a:r>
            <a:r>
              <a:rPr lang="en-US" dirty="0" err="1"/>
              <a:t>iznajmljuju</a:t>
            </a:r>
            <a:r>
              <a:rPr lang="en-US" dirty="0"/>
              <a:t>, </a:t>
            </a:r>
            <a:r>
              <a:rPr lang="en-US" dirty="0" err="1"/>
              <a:t>kupuju</a:t>
            </a:r>
            <a:r>
              <a:rPr lang="en-US" dirty="0"/>
              <a:t>, </a:t>
            </a:r>
            <a:r>
              <a:rPr lang="en-US" dirty="0" err="1"/>
              <a:t>ocenjuju</a:t>
            </a:r>
            <a:r>
              <a:rPr lang="en-US" dirty="0"/>
              <a:t>, </a:t>
            </a:r>
            <a:r>
              <a:rPr lang="en-US" dirty="0" err="1"/>
              <a:t>komentarišu</a:t>
            </a:r>
            <a:r>
              <a:rPr lang="en-US" dirty="0"/>
              <a:t> </a:t>
            </a:r>
            <a:r>
              <a:rPr lang="en-US" dirty="0" err="1"/>
              <a:t>širok</a:t>
            </a:r>
            <a:r>
              <a:rPr lang="en-US" dirty="0"/>
              <a:t> </a:t>
            </a:r>
            <a:r>
              <a:rPr lang="en-US" dirty="0" err="1"/>
              <a:t>izbor</a:t>
            </a:r>
            <a:r>
              <a:rPr lang="en-US" dirty="0"/>
              <a:t> </a:t>
            </a:r>
            <a:r>
              <a:rPr lang="en-US" dirty="0" err="1"/>
              <a:t>naslova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usput</a:t>
            </a:r>
            <a:r>
              <a:rPr lang="en-US" dirty="0"/>
              <a:t> se </a:t>
            </a:r>
            <a:r>
              <a:rPr lang="en-US" dirty="0" err="1"/>
              <a:t>zabave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napreduju</a:t>
            </a:r>
            <a:r>
              <a:rPr lang="en-US" dirty="0"/>
              <a:t> </a:t>
            </a:r>
            <a:r>
              <a:rPr lang="en-US" dirty="0" err="1"/>
              <a:t>osvajajući</a:t>
            </a:r>
            <a:r>
              <a:rPr lang="en-US" dirty="0"/>
              <a:t> ,,</a:t>
            </a:r>
            <a:r>
              <a:rPr lang="en-US" dirty="0" err="1"/>
              <a:t>virtuelne</a:t>
            </a:r>
            <a:r>
              <a:rPr lang="en-US" dirty="0"/>
              <a:t> </a:t>
            </a:r>
            <a:r>
              <a:rPr lang="en-US" dirty="0" err="1"/>
              <a:t>poene</a:t>
            </a:r>
            <a:r>
              <a:rPr lang="en-US" dirty="0"/>
              <a:t>", koji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pružaju</a:t>
            </a:r>
            <a:r>
              <a:rPr lang="en-US" dirty="0"/>
              <a:t> </a:t>
            </a:r>
            <a:r>
              <a:rPr lang="en-US" dirty="0" err="1"/>
              <a:t>dodatne</a:t>
            </a:r>
            <a:r>
              <a:rPr lang="en-US" dirty="0"/>
              <a:t> </a:t>
            </a:r>
            <a:r>
              <a:rPr lang="en-US" dirty="0" err="1"/>
              <a:t>privilegije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1D7F4-3C33-5551-8A52-93A3E381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r>
              <a:rPr lang="en-US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FAZE PROJEKTA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9204-93CA-85B1-5907-5DA17DA3D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Faza</a:t>
            </a:r>
            <a:r>
              <a:rPr lang="en-US" dirty="0"/>
              <a:t> 1 – </a:t>
            </a:r>
            <a:r>
              <a:rPr lang="en-US" dirty="0" err="1"/>
              <a:t>Projektni</a:t>
            </a:r>
            <a:r>
              <a:rPr lang="en-US" dirty="0"/>
              <a:t> </a:t>
            </a:r>
            <a:r>
              <a:rPr lang="en-US" dirty="0" err="1"/>
              <a:t>zadatak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Faza</a:t>
            </a:r>
            <a:r>
              <a:rPr lang="en-US" dirty="0"/>
              <a:t> 2 – SSU </a:t>
            </a:r>
            <a:r>
              <a:rPr lang="en-US" dirty="0" err="1"/>
              <a:t>dokumenti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Prototip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Faza</a:t>
            </a:r>
            <a:r>
              <a:rPr lang="en-US" dirty="0"/>
              <a:t> 3 – </a:t>
            </a:r>
            <a:r>
              <a:rPr lang="en-US" dirty="0" err="1"/>
              <a:t>Formalna</a:t>
            </a:r>
            <a:r>
              <a:rPr lang="en-US" dirty="0"/>
              <a:t> </a:t>
            </a:r>
            <a:r>
              <a:rPr lang="en-US" dirty="0" err="1"/>
              <a:t>inspekcija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Faza</a:t>
            </a:r>
            <a:r>
              <a:rPr lang="en-US" dirty="0"/>
              <a:t> 4 – </a:t>
            </a:r>
            <a:r>
              <a:rPr lang="en-US" dirty="0" err="1"/>
              <a:t>Modelovanje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Faza</a:t>
            </a:r>
            <a:r>
              <a:rPr lang="en-US" dirty="0"/>
              <a:t> 5 – </a:t>
            </a:r>
            <a:r>
              <a:rPr lang="en-US" dirty="0" err="1"/>
              <a:t>Implementacija</a:t>
            </a:r>
            <a:r>
              <a:rPr lang="en-US" dirty="0"/>
              <a:t> </a:t>
            </a:r>
            <a:r>
              <a:rPr lang="en-US" dirty="0" err="1"/>
              <a:t>veb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Faza</a:t>
            </a:r>
            <a:r>
              <a:rPr lang="en-US" dirty="0"/>
              <a:t> 6 – </a:t>
            </a:r>
            <a:r>
              <a:rPr lang="en-US" dirty="0" err="1"/>
              <a:t>Modelovanje</a:t>
            </a:r>
            <a:r>
              <a:rPr lang="en-US" dirty="0"/>
              <a:t> </a:t>
            </a:r>
            <a:r>
              <a:rPr lang="en-US" dirty="0" err="1"/>
              <a:t>veb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Faza</a:t>
            </a:r>
            <a:r>
              <a:rPr lang="en-US" dirty="0"/>
              <a:t> 7 – </a:t>
            </a:r>
            <a:r>
              <a:rPr lang="en-US" dirty="0" err="1"/>
              <a:t>Testiranje</a:t>
            </a:r>
            <a:r>
              <a:rPr lang="en-US" dirty="0"/>
              <a:t> </a:t>
            </a:r>
            <a:r>
              <a:rPr lang="en-US" dirty="0" err="1"/>
              <a:t>veb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8A7BB-0A84-39AE-925C-79297B24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r>
              <a:rPr lang="en-US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FAZA 1 – PROJEKTNI ZADATAK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9204-93CA-85B1-5907-5DA17DA3D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Sastanak</a:t>
            </a:r>
            <a:r>
              <a:rPr lang="en-US" dirty="0"/>
              <a:t> </a:t>
            </a:r>
            <a:r>
              <a:rPr lang="sr-Latn-RS" dirty="0"/>
              <a:t>za ovu fazu održan je uživo dana 07.03.2023. u prostorijama Računskog centra.</a:t>
            </a:r>
          </a:p>
          <a:p>
            <a:r>
              <a:rPr lang="sr-Latn-RS" dirty="0"/>
              <a:t>Opis problema</a:t>
            </a:r>
          </a:p>
          <a:p>
            <a:r>
              <a:rPr lang="sr-Latn-RS" dirty="0"/>
              <a:t>Kategorije korisnika</a:t>
            </a:r>
          </a:p>
          <a:p>
            <a:r>
              <a:rPr lang="sr-Latn-RS" dirty="0"/>
              <a:t>Opis proizvoda</a:t>
            </a:r>
          </a:p>
          <a:p>
            <a:r>
              <a:rPr lang="sr-Latn-RS" dirty="0"/>
              <a:t>Funkcionalni zahtevi</a:t>
            </a:r>
          </a:p>
          <a:p>
            <a:r>
              <a:rPr lang="sr-Latn-RS" dirty="0"/>
              <a:t>Ostali zahtevi</a:t>
            </a:r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67932-8720-F8C1-B201-7E1DB9AD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r>
              <a:rPr lang="en-US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0185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FAZ</a:t>
            </a:r>
            <a:r>
              <a:rPr lang="sr-Latn-RS" dirty="0"/>
              <a:t>A 2 – SSU DOKUMENTI I PROTOTIP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9204-93CA-85B1-5907-5DA17DA3D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Sastanak za ovu fazu održan je dana 19.03.2023. </a:t>
            </a:r>
            <a:r>
              <a:rPr lang="sr-Latn-RS" dirty="0" err="1"/>
              <a:t>online</a:t>
            </a:r>
            <a:r>
              <a:rPr lang="sr-Latn-RS" dirty="0"/>
              <a:t> preko </a:t>
            </a:r>
            <a:r>
              <a:rPr lang="sr-Latn-RS" dirty="0" err="1"/>
              <a:t>Teams</a:t>
            </a:r>
            <a:r>
              <a:rPr lang="sr-Latn-RS" dirty="0"/>
              <a:t> platforme </a:t>
            </a:r>
          </a:p>
          <a:p>
            <a:r>
              <a:rPr lang="en-US" dirty="0" err="1"/>
              <a:t>Raspodela</a:t>
            </a:r>
            <a:r>
              <a:rPr lang="en-US" dirty="0"/>
              <a:t> </a:t>
            </a:r>
            <a:r>
              <a:rPr lang="en-US" dirty="0" err="1"/>
              <a:t>posla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Funckionalnosti</a:t>
            </a:r>
            <a:r>
              <a:rPr lang="en-US" dirty="0"/>
              <a:t> </a:t>
            </a:r>
            <a:r>
              <a:rPr lang="en-US" dirty="0" err="1"/>
              <a:t>Gosta</a:t>
            </a:r>
            <a:endParaRPr lang="en-US" dirty="0"/>
          </a:p>
          <a:p>
            <a:pPr lvl="1"/>
            <a:r>
              <a:rPr lang="en-US" dirty="0" err="1"/>
              <a:t>Funckionalnosti</a:t>
            </a:r>
            <a:r>
              <a:rPr lang="en-US" dirty="0"/>
              <a:t> </a:t>
            </a:r>
            <a:r>
              <a:rPr lang="en-US" dirty="0" err="1"/>
              <a:t>Registrovanog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dirty="0"/>
          </a:p>
          <a:p>
            <a:pPr lvl="1"/>
            <a:r>
              <a:rPr lang="en-US" dirty="0" err="1"/>
              <a:t>Funkcionalnosti</a:t>
            </a:r>
            <a:r>
              <a:rPr lang="en-US" dirty="0"/>
              <a:t> Kriti</a:t>
            </a:r>
            <a:r>
              <a:rPr lang="sr-Latn-RS" dirty="0"/>
              <a:t>čara</a:t>
            </a:r>
          </a:p>
          <a:p>
            <a:pPr lvl="1"/>
            <a:r>
              <a:rPr lang="sr-Latn-RS" dirty="0"/>
              <a:t>Funkcionalnosti Administratora</a:t>
            </a:r>
          </a:p>
          <a:p>
            <a:r>
              <a:rPr lang="sr-Latn-RS" dirty="0"/>
              <a:t>Svaki član tima je radio deo Prototipa za SSU dokumente koje je pisao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6C8DD-CB30-4255-38A5-FD207E3A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r>
              <a:rPr lang="en-US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012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FAZ</a:t>
            </a:r>
            <a:r>
              <a:rPr lang="sr-Latn-RS" dirty="0"/>
              <a:t>A 3 – FORMALNA INSPEKCIJA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9204-93CA-85B1-5907-5DA17DA3D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Prvi sastanak za ovu fazu održan je dana 01.04.2023. </a:t>
            </a:r>
            <a:r>
              <a:rPr lang="sr-Latn-RS" dirty="0" err="1"/>
              <a:t>online</a:t>
            </a:r>
            <a:r>
              <a:rPr lang="sr-Latn-RS" dirty="0"/>
              <a:t> preko </a:t>
            </a:r>
            <a:r>
              <a:rPr lang="sr-Latn-RS" dirty="0" err="1"/>
              <a:t>Teams</a:t>
            </a:r>
            <a:r>
              <a:rPr lang="sr-Latn-RS" dirty="0"/>
              <a:t> platforme</a:t>
            </a:r>
          </a:p>
          <a:p>
            <a:r>
              <a:rPr lang="sr-Latn-RS" dirty="0"/>
              <a:t>Uloge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Moderator – Aleksa </a:t>
            </a:r>
            <a:r>
              <a:rPr lang="en-US" dirty="0" err="1"/>
              <a:t>Trivi</a:t>
            </a:r>
            <a:r>
              <a:rPr lang="sr-Latn-RS" dirty="0"/>
              <a:t>ć</a:t>
            </a:r>
          </a:p>
          <a:p>
            <a:pPr lvl="1"/>
            <a:r>
              <a:rPr lang="sr-Latn-RS" dirty="0"/>
              <a:t>Zapisničar – Đorđe Golubović</a:t>
            </a:r>
          </a:p>
          <a:p>
            <a:pPr lvl="1"/>
            <a:r>
              <a:rPr lang="sr-Latn-RS" dirty="0"/>
              <a:t>Inspektori – Svi članovi tima</a:t>
            </a:r>
          </a:p>
          <a:p>
            <a:r>
              <a:rPr lang="sr-Latn-RS" dirty="0"/>
              <a:t>Posao inspekcije je ravnomerno podeljen među svim inspektorima</a:t>
            </a:r>
          </a:p>
          <a:p>
            <a:r>
              <a:rPr lang="sr-Latn-RS" dirty="0"/>
              <a:t>Po prijemu izveštaja o defektima za naš projekat, održan je novi sastanak i nakon njega svi defekti su bili otklonjeni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CCFA3-F694-2D70-4593-C834A88F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r>
              <a:rPr lang="en-US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615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FAZ</a:t>
            </a:r>
            <a:r>
              <a:rPr lang="sr-Latn-RS" dirty="0"/>
              <a:t>A 4 – MODELOVANJE BAZE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9204-93CA-85B1-5907-5DA17DA3D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Sastanak za ovu fazu održan je dana 09.04.2023. </a:t>
            </a:r>
            <a:r>
              <a:rPr lang="sr-Latn-RS" dirty="0" err="1"/>
              <a:t>online</a:t>
            </a:r>
            <a:r>
              <a:rPr lang="sr-Latn-RS" dirty="0"/>
              <a:t> preko </a:t>
            </a:r>
            <a:r>
              <a:rPr lang="sr-Latn-RS" dirty="0" err="1"/>
              <a:t>Teams</a:t>
            </a:r>
            <a:r>
              <a:rPr lang="sr-Latn-RS" dirty="0"/>
              <a:t> platforme</a:t>
            </a:r>
          </a:p>
          <a:p>
            <a:r>
              <a:rPr lang="sr-Latn-RS" dirty="0"/>
              <a:t>Uloge</a:t>
            </a:r>
            <a:r>
              <a:rPr lang="en-US" dirty="0"/>
              <a:t>:</a:t>
            </a:r>
          </a:p>
          <a:p>
            <a:pPr lvl="1"/>
            <a:r>
              <a:rPr lang="sr-Latn-RS" dirty="0"/>
              <a:t>Projektant baze podataka</a:t>
            </a:r>
            <a:r>
              <a:rPr lang="en-US" dirty="0"/>
              <a:t> – </a:t>
            </a:r>
            <a:r>
              <a:rPr lang="sr-Latn-RS" dirty="0"/>
              <a:t>Teodora Ristović</a:t>
            </a:r>
          </a:p>
          <a:p>
            <a:pPr lvl="1"/>
            <a:r>
              <a:rPr lang="sr-Latn-RS" dirty="0"/>
              <a:t>Pomoćnik projektanta baze podataka – Stefan </a:t>
            </a:r>
            <a:r>
              <a:rPr lang="sr-Latn-RS" dirty="0" err="1"/>
              <a:t>Curović</a:t>
            </a:r>
            <a:endParaRPr lang="en-US" dirty="0"/>
          </a:p>
          <a:p>
            <a:r>
              <a:rPr lang="sr-Latn-RS" dirty="0" err="1"/>
              <a:t>Korišće</a:t>
            </a:r>
            <a:r>
              <a:rPr lang="en-US" dirty="0"/>
              <a:t>n je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erwin</a:t>
            </a:r>
            <a:r>
              <a:rPr lang="en-US" dirty="0"/>
              <a:t> Data Modeler za </a:t>
            </a:r>
            <a:r>
              <a:rPr lang="en-US" dirty="0" err="1"/>
              <a:t>izradu</a:t>
            </a:r>
            <a:r>
              <a:rPr lang="en-US" dirty="0"/>
              <a:t> </a:t>
            </a:r>
            <a:r>
              <a:rPr lang="en-US" dirty="0" err="1"/>
              <a:t>ove</a:t>
            </a:r>
            <a:r>
              <a:rPr lang="en-US" dirty="0"/>
              <a:t> faze</a:t>
            </a:r>
            <a:endParaRPr lang="sr-Latn-RS" dirty="0"/>
          </a:p>
          <a:p>
            <a:r>
              <a:rPr lang="sr-Latn-RS" dirty="0"/>
              <a:t>Nakon napravljene inicijalne verzije baze podataka, održan je sastanak 18.04.2023. </a:t>
            </a:r>
            <a:r>
              <a:rPr lang="sr-Latn-RS" dirty="0" err="1"/>
              <a:t>online</a:t>
            </a:r>
            <a:r>
              <a:rPr lang="sr-Latn-RS" dirty="0"/>
              <a:t> preko </a:t>
            </a:r>
            <a:r>
              <a:rPr lang="sr-Latn-RS" dirty="0" err="1"/>
              <a:t>Teams</a:t>
            </a:r>
            <a:r>
              <a:rPr lang="sr-Latn-RS" dirty="0"/>
              <a:t> platforme gde smo nakon diskusije svih članova tima došli do finalne verzije baze podataka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CB02D-FF9B-A99F-31E8-5DFD560D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r>
              <a:rPr lang="en-US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8151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FAZ</a:t>
            </a:r>
            <a:r>
              <a:rPr lang="sr-Latn-RS" dirty="0"/>
              <a:t>A 5 – IMPLEMENTACIJA VEB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9204-93CA-85B1-5907-5DA17DA3D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Inicijalni sastanak za ovu fazu održan je dana 11.05.2023. </a:t>
            </a:r>
            <a:r>
              <a:rPr lang="sr-Latn-RS" dirty="0" err="1"/>
              <a:t>online</a:t>
            </a:r>
            <a:r>
              <a:rPr lang="sr-Latn-RS" dirty="0"/>
              <a:t> preko </a:t>
            </a:r>
            <a:r>
              <a:rPr lang="sr-Latn-RS" dirty="0" err="1"/>
              <a:t>Teams</a:t>
            </a:r>
            <a:r>
              <a:rPr lang="sr-Latn-RS" dirty="0"/>
              <a:t> platforme</a:t>
            </a:r>
          </a:p>
          <a:p>
            <a:r>
              <a:rPr lang="sr-Latn-RS" dirty="0"/>
              <a:t>Na sastanku je izvršena podela posla</a:t>
            </a:r>
          </a:p>
          <a:p>
            <a:r>
              <a:rPr lang="sr-Latn-RS" dirty="0"/>
              <a:t>Svaki član tima je implementirao deo aplikacije za koji je radio Prototip i pisao SSU dokumente</a:t>
            </a:r>
          </a:p>
          <a:p>
            <a:r>
              <a:rPr lang="sr-Latn-RS" dirty="0"/>
              <a:t>Korišćeni su brojni alati pri izradi ove faze</a:t>
            </a:r>
            <a:r>
              <a:rPr lang="en-US" dirty="0"/>
              <a:t> (</a:t>
            </a:r>
            <a:r>
              <a:rPr lang="en-US" dirty="0" err="1"/>
              <a:t>radni</a:t>
            </a:r>
            <a:r>
              <a:rPr lang="en-US" dirty="0"/>
              <a:t> </a:t>
            </a:r>
            <a:r>
              <a:rPr lang="en-US" dirty="0" err="1"/>
              <a:t>okvir</a:t>
            </a:r>
            <a:r>
              <a:rPr lang="en-US" dirty="0"/>
              <a:t> </a:t>
            </a:r>
            <a:r>
              <a:rPr lang="en-US" dirty="0" err="1"/>
              <a:t>Codeigniter</a:t>
            </a:r>
            <a:r>
              <a:rPr lang="en-US" dirty="0"/>
              <a:t>)</a:t>
            </a:r>
            <a:endParaRPr lang="sr-Latn-RS" dirty="0"/>
          </a:p>
          <a:p>
            <a:r>
              <a:rPr lang="sr-Latn-RS" dirty="0"/>
              <a:t>Održano više sastanaka na kojima se diskutovalo o ovoj fazi</a:t>
            </a:r>
          </a:p>
          <a:p>
            <a:r>
              <a:rPr lang="sr-Latn-RS" dirty="0"/>
              <a:t>Finalni sastanak pred predaju ove faze održan je 06.06.2023.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2E3EA-090B-AE64-BECA-3742A197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r>
              <a:rPr lang="en-US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717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FAZ</a:t>
            </a:r>
            <a:r>
              <a:rPr lang="sr-Latn-RS" dirty="0"/>
              <a:t>A 6 – MODELOVANJE VEB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9204-93CA-85B1-5907-5DA17DA3D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Inicijalni sastanak za ovu fazu održan je dana 04.06.2023. </a:t>
            </a:r>
            <a:r>
              <a:rPr lang="sr-Latn-RS" dirty="0" err="1"/>
              <a:t>online</a:t>
            </a:r>
            <a:r>
              <a:rPr lang="sr-Latn-RS" dirty="0"/>
              <a:t> preko </a:t>
            </a:r>
            <a:r>
              <a:rPr lang="sr-Latn-RS" dirty="0" err="1"/>
              <a:t>Teams</a:t>
            </a:r>
            <a:r>
              <a:rPr lang="sr-Latn-RS" dirty="0"/>
              <a:t> platforme</a:t>
            </a:r>
          </a:p>
          <a:p>
            <a:r>
              <a:rPr lang="sr-Latn-RS" dirty="0"/>
              <a:t>Na sastanku je izvršena podela posla</a:t>
            </a:r>
          </a:p>
          <a:p>
            <a:r>
              <a:rPr lang="sr-Latn-RS" dirty="0"/>
              <a:t>Svaki član tima je modelova deo aplikacije za koji je radio Prototip i pisao SSU dokumente</a:t>
            </a:r>
          </a:p>
          <a:p>
            <a:r>
              <a:rPr lang="sr-Latn-RS" dirty="0" err="1"/>
              <a:t>Korišće</a:t>
            </a:r>
            <a:r>
              <a:rPr lang="en-US" dirty="0"/>
              <a:t>n je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StarUML</a:t>
            </a:r>
            <a:r>
              <a:rPr lang="en-US" dirty="0"/>
              <a:t> za </a:t>
            </a:r>
            <a:r>
              <a:rPr lang="en-US" dirty="0" err="1"/>
              <a:t>izradu</a:t>
            </a:r>
            <a:r>
              <a:rPr lang="en-US" dirty="0"/>
              <a:t> </a:t>
            </a:r>
            <a:r>
              <a:rPr lang="en-US" dirty="0" err="1"/>
              <a:t>ove</a:t>
            </a:r>
            <a:r>
              <a:rPr lang="en-US" dirty="0"/>
              <a:t> faze</a:t>
            </a:r>
            <a:endParaRPr lang="sr-Latn-RS" dirty="0"/>
          </a:p>
          <a:p>
            <a:r>
              <a:rPr lang="sr-Latn-RS" dirty="0"/>
              <a:t>Finalni sastanak pred predaju ove faze održan je 06.06.2023.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9DA6D-BF20-9FD8-02CA-BDCA3BE5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r>
              <a:rPr lang="en-US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3292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78</TotalTime>
  <Words>626</Words>
  <Application>Microsoft Office PowerPoint</Application>
  <PresentationFormat>Custom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Source Sans Pro</vt:lpstr>
      <vt:lpstr>Tech 16x9</vt:lpstr>
      <vt:lpstr>Virtuelni video klub</vt:lpstr>
      <vt:lpstr>KRATAK OPIS APLIKACIJE</vt:lpstr>
      <vt:lpstr>FAZE PROJEKTA</vt:lpstr>
      <vt:lpstr>FAZA 1 – PROJEKTNI ZADATAK</vt:lpstr>
      <vt:lpstr>FAZA 2 – SSU DOKUMENTI I PROTOTIP APLIKACIJE</vt:lpstr>
      <vt:lpstr>FAZA 3 – FORMALNA INSPEKCIJA</vt:lpstr>
      <vt:lpstr>FAZA 4 – MODELOVANJE BAZE PODATAKA</vt:lpstr>
      <vt:lpstr>FAZA 5 – IMPLEMENTACIJA VEB APLIKACIJE</vt:lpstr>
      <vt:lpstr>FAZA 6 – MODELOVANJE VEB APLIKACIJE</vt:lpstr>
      <vt:lpstr>FAZA 7 – TESTIRANJE VEB APLIKACIJE</vt:lpstr>
      <vt:lpstr>ZAKLJUČAK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Virtuelni video klub</dc:title>
  <dc:creator>Aleksa Trivić</dc:creator>
  <cp:lastModifiedBy>Aleksa Trivić</cp:lastModifiedBy>
  <cp:revision>48</cp:revision>
  <dcterms:created xsi:type="dcterms:W3CDTF">2023-06-20T13:11:21Z</dcterms:created>
  <dcterms:modified xsi:type="dcterms:W3CDTF">2023-06-20T14:29:36Z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