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0"/>
  </p:notesMasterIdLst>
  <p:sldIdLst>
    <p:sldId id="2666" r:id="rId3"/>
    <p:sldId id="2690" r:id="rId4"/>
    <p:sldId id="2691" r:id="rId5"/>
    <p:sldId id="2692" r:id="rId6"/>
    <p:sldId id="2695" r:id="rId7"/>
    <p:sldId id="2802" r:id="rId8"/>
    <p:sldId id="2786" r:id="rId9"/>
    <p:sldId id="141168488" r:id="rId10"/>
    <p:sldId id="141168474" r:id="rId11"/>
    <p:sldId id="141168475" r:id="rId12"/>
    <p:sldId id="141168479" r:id="rId13"/>
    <p:sldId id="141168483" r:id="rId14"/>
    <p:sldId id="141168478" r:id="rId15"/>
    <p:sldId id="141168477" r:id="rId16"/>
    <p:sldId id="141168476" r:id="rId17"/>
    <p:sldId id="141168480" r:id="rId18"/>
    <p:sldId id="141168487" r:id="rId19"/>
    <p:sldId id="2725" r:id="rId20"/>
    <p:sldId id="141168484" r:id="rId21"/>
    <p:sldId id="2719" r:id="rId22"/>
    <p:sldId id="141168485" r:id="rId23"/>
    <p:sldId id="141168486" r:id="rId24"/>
    <p:sldId id="2716" r:id="rId25"/>
    <p:sldId id="2702" r:id="rId26"/>
    <p:sldId id="259" r:id="rId27"/>
    <p:sldId id="2718" r:id="rId28"/>
    <p:sldId id="2717" r:id="rId29"/>
    <p:sldId id="2704" r:id="rId30"/>
    <p:sldId id="2713" r:id="rId31"/>
    <p:sldId id="2712" r:id="rId32"/>
    <p:sldId id="2714" r:id="rId33"/>
    <p:sldId id="2724" r:id="rId34"/>
    <p:sldId id="257" r:id="rId35"/>
    <p:sldId id="2710" r:id="rId36"/>
    <p:sldId id="2703" r:id="rId37"/>
    <p:sldId id="141168481" r:id="rId38"/>
    <p:sldId id="2701" r:id="rId39"/>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autoAdjust="0"/>
    <p:restoredTop sz="87745" autoAdjust="0"/>
  </p:normalViewPr>
  <p:slideViewPr>
    <p:cSldViewPr snapToGrid="0">
      <p:cViewPr varScale="1">
        <p:scale>
          <a:sx n="79" d="100"/>
          <a:sy n="79" d="100"/>
        </p:scale>
        <p:origin x="216" y="368"/>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2/29/20</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6AAAE1B-F6B9-4FCD-B9AB-4A0AD0AFAC97}" type="slidenum">
              <a:rPr lang="en-US" altLang="en-US" smtClean="0"/>
              <a:pPr>
                <a:defRPr/>
              </a:pPr>
              <a:t>12</a:t>
            </a:fld>
            <a:endParaRPr lang="en-US" altLang="en-US" dirty="0"/>
          </a:p>
        </p:txBody>
      </p:sp>
    </p:spTree>
    <p:extLst>
      <p:ext uri="{BB962C8B-B14F-4D97-AF65-F5344CB8AC3E}">
        <p14:creationId xmlns:p14="http://schemas.microsoft.com/office/powerpoint/2010/main" val="263387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2/29/20</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Reefer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
        <p:nvSpPr>
          <p:cNvPr id="25" name="Rectangle 24">
            <a:extLst>
              <a:ext uri="{FF2B5EF4-FFF2-40B4-BE49-F238E27FC236}">
                <a16:creationId xmlns:a16="http://schemas.microsoft.com/office/drawing/2014/main" id="{0632AA14-4BD0-8640-9A29-7878DDE4F562}"/>
              </a:ext>
            </a:extLst>
          </p:cNvPr>
          <p:cNvSpPr/>
          <p:nvPr/>
        </p:nvSpPr>
        <p:spPr>
          <a:xfrm>
            <a:off x="393008" y="3926845"/>
            <a:ext cx="1868192" cy="15177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u="sng" dirty="0">
                <a:solidFill>
                  <a:schemeClr val="accent2">
                    <a:lumMod val="25000"/>
                  </a:schemeClr>
                </a:solidFill>
              </a:rPr>
              <a:t>Order</a:t>
            </a:r>
            <a:r>
              <a:rPr lang="en-US" sz="1050" dirty="0">
                <a:solidFill>
                  <a:schemeClr val="accent2">
                    <a:lumMod val="25000"/>
                  </a:schemeClr>
                </a:solidFill>
              </a:rPr>
              <a:t>: </a:t>
            </a:r>
          </a:p>
          <a:p>
            <a:r>
              <a:rPr lang="en-US" sz="1050" dirty="0">
                <a:solidFill>
                  <a:schemeClr val="accent2">
                    <a:lumMod val="25000"/>
                  </a:schemeClr>
                </a:solidFill>
              </a:rPr>
              <a:t>Estimate delivery date</a:t>
            </a:r>
          </a:p>
          <a:p>
            <a:r>
              <a:rPr lang="en-US" sz="1050" dirty="0">
                <a:solidFill>
                  <a:schemeClr val="accent2">
                    <a:lumMod val="25000"/>
                  </a:schemeClr>
                </a:solidFill>
              </a:rPr>
              <a:t>Destination Address</a:t>
            </a:r>
          </a:p>
          <a:p>
            <a:r>
              <a:rPr lang="en-US" sz="1050" dirty="0">
                <a:solidFill>
                  <a:schemeClr val="accent2">
                    <a:lumMod val="25000"/>
                  </a:schemeClr>
                </a:solidFill>
              </a:rPr>
              <a:t>Pickup Address</a:t>
            </a:r>
          </a:p>
          <a:p>
            <a:r>
              <a:rPr lang="en-US" sz="1050" dirty="0">
                <a:solidFill>
                  <a:schemeClr val="accent2">
                    <a:lumMod val="25000"/>
                  </a:schemeClr>
                </a:solidFill>
              </a:rPr>
              <a:t>Pickup date</a:t>
            </a:r>
          </a:p>
          <a:p>
            <a:r>
              <a:rPr lang="en-US" sz="1050" dirty="0">
                <a:solidFill>
                  <a:schemeClr val="accent2">
                    <a:lumMod val="25000"/>
                  </a:schemeClr>
                </a:solidFill>
              </a:rPr>
              <a:t>Product ID</a:t>
            </a:r>
          </a:p>
          <a:p>
            <a:r>
              <a:rPr lang="en-US" sz="1050" dirty="0">
                <a:solidFill>
                  <a:schemeClr val="accent2">
                    <a:lumMod val="25000"/>
                  </a:schemeClr>
                </a:solidFill>
              </a:rPr>
              <a:t>Quantity to ship</a:t>
            </a:r>
          </a:p>
        </p:txBody>
      </p:sp>
    </p:spTree>
    <p:extLst>
      <p:ext uri="{BB962C8B-B14F-4D97-AF65-F5344CB8AC3E}">
        <p14:creationId xmlns:p14="http://schemas.microsoft.com/office/powerpoint/2010/main" val="24280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16</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Shipping 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p:txBody>
          <a:bodyPr/>
          <a:lstStyle/>
          <a:p>
            <a:fld id="{E9549862-13E2-C34D-815E-8545BD36FC59}" type="slidenum">
              <a:rPr lang="en-US" smtClean="0">
                <a:solidFill>
                  <a:srgbClr val="6D7777"/>
                </a:solidFill>
              </a:rPr>
              <a:pPr/>
              <a:t>17</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10" name="Oval 9">
            <a:extLst>
              <a:ext uri="{FF2B5EF4-FFF2-40B4-BE49-F238E27FC236}">
                <a16:creationId xmlns:a16="http://schemas.microsoft.com/office/drawing/2014/main" id="{24218AC7-A45D-8142-8A85-68EF3BA2E7AD}"/>
              </a:ext>
            </a:extLst>
          </p:cNvPr>
          <p:cNvSpPr/>
          <p:nvPr/>
        </p:nvSpPr>
        <p:spPr>
          <a:xfrm>
            <a:off x="6475813" y="3775635"/>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Transit</a:t>
            </a:r>
          </a:p>
        </p:txBody>
      </p:sp>
      <p:sp>
        <p:nvSpPr>
          <p:cNvPr id="12" name="Oval 11">
            <a:extLst>
              <a:ext uri="{FF2B5EF4-FFF2-40B4-BE49-F238E27FC236}">
                <a16:creationId xmlns:a16="http://schemas.microsoft.com/office/drawing/2014/main" id="{D8F2CF75-EEDE-5746-BECF-029D476543FF}"/>
              </a:ext>
            </a:extLst>
          </p:cNvPr>
          <p:cNvSpPr/>
          <p:nvPr/>
        </p:nvSpPr>
        <p:spPr>
          <a:xfrm>
            <a:off x="9566247" y="31559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8418035" y="550563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2745628" y="5310286"/>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5" idx="6"/>
            <a:endCxn id="41" idx="0"/>
          </p:cNvCxnSpPr>
          <p:nvPr/>
        </p:nvCxnSpPr>
        <p:spPr>
          <a:xfrm>
            <a:off x="2814919" y="1887900"/>
            <a:ext cx="1883930" cy="822153"/>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41" idx="4"/>
            <a:endCxn id="14" idx="1"/>
          </p:cNvCxnSpPr>
          <p:nvPr/>
        </p:nvCxnSpPr>
        <p:spPr>
          <a:xfrm rot="5400000">
            <a:off x="2889496" y="3602459"/>
            <a:ext cx="1895017" cy="172369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3915184" y="2710053"/>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10" idx="7"/>
            <a:endCxn id="12" idx="1"/>
          </p:cNvCxnSpPr>
          <p:nvPr/>
        </p:nvCxnSpPr>
        <p:spPr>
          <a:xfrm rot="5400000" flipH="1" flipV="1">
            <a:off x="8494841" y="2576227"/>
            <a:ext cx="619706" cy="1982165"/>
          </a:xfrm>
          <a:prstGeom prst="curvedConnector3">
            <a:avLst>
              <a:gd name="adj1" fmla="val 15327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110391F1-8FE4-A642-B66B-BBD9AFA4E70E}"/>
              </a:ext>
            </a:extLst>
          </p:cNvPr>
          <p:cNvCxnSpPr>
            <a:cxnSpLocks/>
            <a:stCxn id="10" idx="5"/>
            <a:endCxn id="13" idx="0"/>
          </p:cNvCxnSpPr>
          <p:nvPr/>
        </p:nvCxnSpPr>
        <p:spPr>
          <a:xfrm rot="16200000" flipH="1">
            <a:off x="7938529" y="4242462"/>
            <a:ext cx="1138255" cy="1388088"/>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482513" y="3113425"/>
            <a:ext cx="993300" cy="100884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094939" y="1721224"/>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87012" y="2326838"/>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2243475" y="4305564"/>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083888" y="1698546"/>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9" name="Curved Connector 48">
            <a:extLst>
              <a:ext uri="{FF2B5EF4-FFF2-40B4-BE49-F238E27FC236}">
                <a16:creationId xmlns:a16="http://schemas.microsoft.com/office/drawing/2014/main" id="{6325FD05-D72A-1B47-A624-8F0371BCB9B9}"/>
              </a:ext>
            </a:extLst>
          </p:cNvPr>
          <p:cNvCxnSpPr>
            <a:cxnSpLocks/>
          </p:cNvCxnSpPr>
          <p:nvPr/>
        </p:nvCxnSpPr>
        <p:spPr>
          <a:xfrm rot="16200000" flipH="1">
            <a:off x="675639" y="3599611"/>
            <a:ext cx="3422387" cy="614517"/>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7CCA8D2F-C01E-BB48-A29A-835424B929A3}"/>
              </a:ext>
            </a:extLst>
          </p:cNvPr>
          <p:cNvSpPr txBox="1"/>
          <p:nvPr/>
        </p:nvSpPr>
        <p:spPr>
          <a:xfrm>
            <a:off x="4751586" y="3971725"/>
            <a:ext cx="1407758" cy="307777"/>
          </a:xfrm>
          <a:prstGeom prst="rect">
            <a:avLst/>
          </a:prstGeom>
          <a:noFill/>
        </p:spPr>
        <p:txBody>
          <a:bodyPr wrap="none" rtlCol="0">
            <a:spAutoFit/>
          </a:bodyPr>
          <a:lstStyle/>
          <a:p>
            <a:r>
              <a:rPr lang="en-US" sz="1400" dirty="0">
                <a:solidFill>
                  <a:schemeClr val="accent5">
                    <a:lumMod val="75000"/>
                  </a:schemeClr>
                </a:solidFill>
              </a:rPr>
              <a:t>Load Container</a:t>
            </a:r>
          </a:p>
        </p:txBody>
      </p:sp>
      <p:sp>
        <p:nvSpPr>
          <p:cNvPr id="50" name="TextBox 49">
            <a:extLst>
              <a:ext uri="{FF2B5EF4-FFF2-40B4-BE49-F238E27FC236}">
                <a16:creationId xmlns:a16="http://schemas.microsoft.com/office/drawing/2014/main" id="{6DC50200-881A-E644-808C-FDBB828FDAF6}"/>
              </a:ext>
            </a:extLst>
          </p:cNvPr>
          <p:cNvSpPr txBox="1"/>
          <p:nvPr/>
        </p:nvSpPr>
        <p:spPr>
          <a:xfrm>
            <a:off x="7785376" y="256602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
        <p:nvSpPr>
          <p:cNvPr id="52" name="TextBox 51">
            <a:extLst>
              <a:ext uri="{FF2B5EF4-FFF2-40B4-BE49-F238E27FC236}">
                <a16:creationId xmlns:a16="http://schemas.microsoft.com/office/drawing/2014/main" id="{BD72C1D7-4E3A-4641-9824-0C3D69CC2D8E}"/>
              </a:ext>
            </a:extLst>
          </p:cNvPr>
          <p:cNvSpPr txBox="1"/>
          <p:nvPr/>
        </p:nvSpPr>
        <p:spPr>
          <a:xfrm>
            <a:off x="8043142" y="453299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Tree>
    <p:extLst>
      <p:ext uri="{BB962C8B-B14F-4D97-AF65-F5344CB8AC3E}">
        <p14:creationId xmlns:p14="http://schemas.microsoft.com/office/powerpoint/2010/main" val="393329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63B-64E3-534F-883E-DA4B2E433FAC}"/>
              </a:ext>
            </a:extLst>
          </p:cNvPr>
          <p:cNvSpPr>
            <a:spLocks noGrp="1"/>
          </p:cNvSpPr>
          <p:nvPr>
            <p:ph type="title"/>
          </p:nvPr>
        </p:nvSpPr>
        <p:spPr>
          <a:xfrm>
            <a:off x="390788" y="60120"/>
            <a:ext cx="10886813" cy="479167"/>
          </a:xfrm>
        </p:spPr>
        <p:txBody>
          <a:bodyPr/>
          <a:lstStyle/>
          <a:p>
            <a:r>
              <a:rPr lang="en-US" dirty="0"/>
              <a:t>Sequence Diagram</a:t>
            </a:r>
          </a:p>
        </p:txBody>
      </p:sp>
      <p:sp>
        <p:nvSpPr>
          <p:cNvPr id="4" name="Slide Number Placeholder 3">
            <a:extLst>
              <a:ext uri="{FF2B5EF4-FFF2-40B4-BE49-F238E27FC236}">
                <a16:creationId xmlns:a16="http://schemas.microsoft.com/office/drawing/2014/main" id="{864D04DF-E636-1341-8D47-8F98AD8B0317}"/>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sp>
        <p:nvSpPr>
          <p:cNvPr id="5" name="Rectangle 4">
            <a:extLst>
              <a:ext uri="{FF2B5EF4-FFF2-40B4-BE49-F238E27FC236}">
                <a16:creationId xmlns:a16="http://schemas.microsoft.com/office/drawing/2014/main" id="{6376851D-EB30-EC40-9684-727591A0F50B}"/>
              </a:ext>
            </a:extLst>
          </p:cNvPr>
          <p:cNvSpPr/>
          <p:nvPr/>
        </p:nvSpPr>
        <p:spPr>
          <a:xfrm>
            <a:off x="675598" y="685132"/>
            <a:ext cx="1239127"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Resource</a:t>
            </a:r>
          </a:p>
        </p:txBody>
      </p:sp>
      <p:sp>
        <p:nvSpPr>
          <p:cNvPr id="6" name="Rectangle 5">
            <a:extLst>
              <a:ext uri="{FF2B5EF4-FFF2-40B4-BE49-F238E27FC236}">
                <a16:creationId xmlns:a16="http://schemas.microsoft.com/office/drawing/2014/main" id="{B480FF3B-BB08-FB48-9A87-5E412FDDE3D2}"/>
              </a:ext>
            </a:extLst>
          </p:cNvPr>
          <p:cNvSpPr/>
          <p:nvPr/>
        </p:nvSpPr>
        <p:spPr>
          <a:xfrm>
            <a:off x="2380790" y="685132"/>
            <a:ext cx="1135385"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Service</a:t>
            </a:r>
          </a:p>
          <a:p>
            <a:pPr algn="ctr"/>
            <a:endParaRPr lang="en-US" sz="1200" dirty="0"/>
          </a:p>
        </p:txBody>
      </p:sp>
      <p:sp>
        <p:nvSpPr>
          <p:cNvPr id="7" name="Rectangle 6">
            <a:extLst>
              <a:ext uri="{FF2B5EF4-FFF2-40B4-BE49-F238E27FC236}">
                <a16:creationId xmlns:a16="http://schemas.microsoft.com/office/drawing/2014/main" id="{8C6EB9B0-9301-CA48-9375-B174FEC3D319}"/>
              </a:ext>
            </a:extLst>
          </p:cNvPr>
          <p:cNvSpPr/>
          <p:nvPr/>
        </p:nvSpPr>
        <p:spPr>
          <a:xfrm>
            <a:off x="8777017" y="704540"/>
            <a:ext cx="999779" cy="688365"/>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Repository</a:t>
            </a:r>
          </a:p>
        </p:txBody>
      </p:sp>
      <p:sp>
        <p:nvSpPr>
          <p:cNvPr id="8" name="Rectangle 7">
            <a:extLst>
              <a:ext uri="{FF2B5EF4-FFF2-40B4-BE49-F238E27FC236}">
                <a16:creationId xmlns:a16="http://schemas.microsoft.com/office/drawing/2014/main" id="{14CF15E1-6373-DA4A-8E16-50F268D038D9}"/>
              </a:ext>
            </a:extLst>
          </p:cNvPr>
          <p:cNvSpPr/>
          <p:nvPr/>
        </p:nvSpPr>
        <p:spPr>
          <a:xfrm>
            <a:off x="3827029" y="691982"/>
            <a:ext cx="1340562" cy="59772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Command </a:t>
            </a:r>
          </a:p>
          <a:p>
            <a:pPr algn="ctr"/>
            <a:r>
              <a:rPr lang="en-US" sz="1200" dirty="0"/>
              <a:t>Producer</a:t>
            </a:r>
          </a:p>
        </p:txBody>
      </p:sp>
      <p:cxnSp>
        <p:nvCxnSpPr>
          <p:cNvPr id="9" name="Straight Connector 8">
            <a:extLst>
              <a:ext uri="{FF2B5EF4-FFF2-40B4-BE49-F238E27FC236}">
                <a16:creationId xmlns:a16="http://schemas.microsoft.com/office/drawing/2014/main" id="{FE101728-0F3D-5E48-BB92-85CCCC7E13AB}"/>
              </a:ext>
            </a:extLst>
          </p:cNvPr>
          <p:cNvCxnSpPr>
            <a:cxnSpLocks/>
          </p:cNvCxnSpPr>
          <p:nvPr/>
        </p:nvCxnSpPr>
        <p:spPr>
          <a:xfrm>
            <a:off x="926075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B1883E8-A07D-6E4A-880A-7D25FF0AAA2B}"/>
              </a:ext>
            </a:extLst>
          </p:cNvPr>
          <p:cNvSpPr/>
          <p:nvPr/>
        </p:nvSpPr>
        <p:spPr>
          <a:xfrm>
            <a:off x="7849158" y="2476659"/>
            <a:ext cx="148584" cy="1090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9F11D-0DDC-2C48-B8BE-5C374E9315D0}"/>
              </a:ext>
            </a:extLst>
          </p:cNvPr>
          <p:cNvSpPr/>
          <p:nvPr/>
        </p:nvSpPr>
        <p:spPr>
          <a:xfrm>
            <a:off x="10354676" y="349183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E7A764-497A-1944-AA19-6BD283A07FE2}"/>
              </a:ext>
            </a:extLst>
          </p:cNvPr>
          <p:cNvSpPr/>
          <p:nvPr/>
        </p:nvSpPr>
        <p:spPr>
          <a:xfrm>
            <a:off x="9202613" y="279299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A52A56-9158-F348-ABC2-85CD52367453}"/>
              </a:ext>
            </a:extLst>
          </p:cNvPr>
          <p:cNvCxnSpPr>
            <a:cxnSpLocks/>
          </p:cNvCxnSpPr>
          <p:nvPr/>
        </p:nvCxnSpPr>
        <p:spPr>
          <a:xfrm>
            <a:off x="1280097" y="1297580"/>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ADBD11-15D3-9347-A6A5-E321D0250E63}"/>
              </a:ext>
            </a:extLst>
          </p:cNvPr>
          <p:cNvCxnSpPr>
            <a:cxnSpLocks/>
          </p:cNvCxnSpPr>
          <p:nvPr/>
        </p:nvCxnSpPr>
        <p:spPr>
          <a:xfrm>
            <a:off x="2931513"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64A902-B46C-6F4F-999E-6927118391C1}"/>
              </a:ext>
            </a:extLst>
          </p:cNvPr>
          <p:cNvCxnSpPr>
            <a:cxnSpLocks/>
          </p:cNvCxnSpPr>
          <p:nvPr/>
        </p:nvCxnSpPr>
        <p:spPr>
          <a:xfrm>
            <a:off x="4535461"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F3D96B-6BB2-7D43-96CF-5DBCBFACD9AA}"/>
              </a:ext>
            </a:extLst>
          </p:cNvPr>
          <p:cNvCxnSpPr>
            <a:cxnSpLocks/>
          </p:cNvCxnSpPr>
          <p:nvPr/>
        </p:nvCxnSpPr>
        <p:spPr>
          <a:xfrm>
            <a:off x="1261769" y="1698470"/>
            <a:ext cx="1669744"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7D1898-59DD-884E-8E57-6DAC8E394964}"/>
              </a:ext>
            </a:extLst>
          </p:cNvPr>
          <p:cNvSpPr/>
          <p:nvPr/>
        </p:nvSpPr>
        <p:spPr>
          <a:xfrm>
            <a:off x="1398559" y="145764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sp>
        <p:nvSpPr>
          <p:cNvPr id="19" name="Rectangle 18">
            <a:extLst>
              <a:ext uri="{FF2B5EF4-FFF2-40B4-BE49-F238E27FC236}">
                <a16:creationId xmlns:a16="http://schemas.microsoft.com/office/drawing/2014/main" id="{E3A14DE4-1686-F643-BC1D-E589E0FAA372}"/>
              </a:ext>
            </a:extLst>
          </p:cNvPr>
          <p:cNvSpPr/>
          <p:nvPr/>
        </p:nvSpPr>
        <p:spPr>
          <a:xfrm>
            <a:off x="72433" y="1352714"/>
            <a:ext cx="116570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POST /orders</a:t>
            </a:r>
            <a:endParaRPr lang="en-US" sz="1050" b="0" dirty="0">
              <a:solidFill>
                <a:schemeClr val="tx1">
                  <a:lumMod val="50000"/>
                </a:schemeClr>
              </a:solidFill>
              <a:effectLst/>
              <a:latin typeface="Menlo" panose="020B0609030804020204" pitchFamily="49" charset="0"/>
            </a:endParaRPr>
          </a:p>
        </p:txBody>
      </p:sp>
      <p:cxnSp>
        <p:nvCxnSpPr>
          <p:cNvPr id="20" name="Straight Arrow Connector 19">
            <a:extLst>
              <a:ext uri="{FF2B5EF4-FFF2-40B4-BE49-F238E27FC236}">
                <a16:creationId xmlns:a16="http://schemas.microsoft.com/office/drawing/2014/main" id="{95411172-28AE-FC43-8471-F1B67C1B63BD}"/>
              </a:ext>
            </a:extLst>
          </p:cNvPr>
          <p:cNvCxnSpPr>
            <a:cxnSpLocks/>
          </p:cNvCxnSpPr>
          <p:nvPr/>
        </p:nvCxnSpPr>
        <p:spPr>
          <a:xfrm>
            <a:off x="2918110" y="1991574"/>
            <a:ext cx="161735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3C0FBF09-2F78-3445-AACC-A4B17348D220}"/>
              </a:ext>
            </a:extLst>
          </p:cNvPr>
          <p:cNvSpPr/>
          <p:nvPr/>
        </p:nvSpPr>
        <p:spPr bwMode="auto">
          <a:xfrm>
            <a:off x="5679189" y="2161431"/>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4" name="Rounded Rectangle 23">
            <a:extLst>
              <a:ext uri="{FF2B5EF4-FFF2-40B4-BE49-F238E27FC236}">
                <a16:creationId xmlns:a16="http://schemas.microsoft.com/office/drawing/2014/main" id="{EE64C7C1-2730-EF4C-B593-863E261A2DAC}"/>
              </a:ext>
            </a:extLst>
          </p:cNvPr>
          <p:cNvSpPr/>
          <p:nvPr/>
        </p:nvSpPr>
        <p:spPr bwMode="auto">
          <a:xfrm>
            <a:off x="5834126"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5" name="Rounded Rectangle 24">
            <a:extLst>
              <a:ext uri="{FF2B5EF4-FFF2-40B4-BE49-F238E27FC236}">
                <a16:creationId xmlns:a16="http://schemas.microsoft.com/office/drawing/2014/main" id="{54D4C2F0-EAAD-3D44-A79B-E17107A7A12B}"/>
              </a:ext>
            </a:extLst>
          </p:cNvPr>
          <p:cNvSpPr/>
          <p:nvPr/>
        </p:nvSpPr>
        <p:spPr bwMode="auto">
          <a:xfrm>
            <a:off x="5975554"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6" name="TextBox 25">
            <a:extLst>
              <a:ext uri="{FF2B5EF4-FFF2-40B4-BE49-F238E27FC236}">
                <a16:creationId xmlns:a16="http://schemas.microsoft.com/office/drawing/2014/main" id="{5F769FB6-E5B1-6C4C-A619-64ED4A003362}"/>
              </a:ext>
            </a:extLst>
          </p:cNvPr>
          <p:cNvSpPr txBox="1"/>
          <p:nvPr/>
        </p:nvSpPr>
        <p:spPr>
          <a:xfrm>
            <a:off x="5591806" y="1832626"/>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27" name="AutoShape 4">
            <a:extLst>
              <a:ext uri="{FF2B5EF4-FFF2-40B4-BE49-F238E27FC236}">
                <a16:creationId xmlns:a16="http://schemas.microsoft.com/office/drawing/2014/main" id="{6AF712C3-5319-A14C-871E-ED55D5BC2AFE}"/>
              </a:ext>
            </a:extLst>
          </p:cNvPr>
          <p:cNvSpPr>
            <a:spLocks noChangeArrowheads="1"/>
          </p:cNvSpPr>
          <p:nvPr/>
        </p:nvSpPr>
        <p:spPr bwMode="auto">
          <a:xfrm>
            <a:off x="5359393" y="704541"/>
            <a:ext cx="1572922" cy="5492463"/>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28" name="Picture 27">
            <a:extLst>
              <a:ext uri="{FF2B5EF4-FFF2-40B4-BE49-F238E27FC236}">
                <a16:creationId xmlns:a16="http://schemas.microsoft.com/office/drawing/2014/main" id="{38AF52D8-AD34-D041-AD87-90558DC31D05}"/>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351241" y="660996"/>
            <a:ext cx="959343" cy="504271"/>
          </a:xfrm>
          <a:prstGeom prst="rect">
            <a:avLst/>
          </a:prstGeom>
        </p:spPr>
      </p:pic>
      <p:sp>
        <p:nvSpPr>
          <p:cNvPr id="29" name="Rectangle 28">
            <a:extLst>
              <a:ext uri="{FF2B5EF4-FFF2-40B4-BE49-F238E27FC236}">
                <a16:creationId xmlns:a16="http://schemas.microsoft.com/office/drawing/2014/main" id="{523FB07B-7599-2D42-B589-69A302AEBE37}"/>
              </a:ext>
            </a:extLst>
          </p:cNvPr>
          <p:cNvSpPr/>
          <p:nvPr/>
        </p:nvSpPr>
        <p:spPr>
          <a:xfrm>
            <a:off x="7285254" y="695758"/>
            <a:ext cx="1159906" cy="688366"/>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Command</a:t>
            </a:r>
          </a:p>
          <a:p>
            <a:pPr algn="ctr"/>
            <a:r>
              <a:rPr lang="en-US" sz="1200" dirty="0"/>
              <a:t>Agent</a:t>
            </a:r>
          </a:p>
        </p:txBody>
      </p:sp>
      <p:cxnSp>
        <p:nvCxnSpPr>
          <p:cNvPr id="30" name="Straight Connector 29">
            <a:extLst>
              <a:ext uri="{FF2B5EF4-FFF2-40B4-BE49-F238E27FC236}">
                <a16:creationId xmlns:a16="http://schemas.microsoft.com/office/drawing/2014/main" id="{99107328-FE14-7247-BC64-DD094759DAC9}"/>
              </a:ext>
            </a:extLst>
          </p:cNvPr>
          <p:cNvCxnSpPr>
            <a:cxnSpLocks/>
          </p:cNvCxnSpPr>
          <p:nvPr/>
        </p:nvCxnSpPr>
        <p:spPr>
          <a:xfrm>
            <a:off x="7865207" y="13527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1D991126-15A0-BC4A-B287-9A399270CBAF}"/>
              </a:ext>
            </a:extLst>
          </p:cNvPr>
          <p:cNvCxnSpPr>
            <a:cxnSpLocks/>
            <a:stCxn id="41" idx="3"/>
            <a:endCxn id="25" idx="0"/>
          </p:cNvCxnSpPr>
          <p:nvPr/>
        </p:nvCxnSpPr>
        <p:spPr>
          <a:xfrm flipV="1">
            <a:off x="4646744" y="2161431"/>
            <a:ext cx="1403103" cy="38462"/>
          </a:xfrm>
          <a:prstGeom prst="bentConnector4">
            <a:avLst>
              <a:gd name="adj1" fmla="val 47353"/>
              <a:gd name="adj2" fmla="val 1135976"/>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5B1F607-8683-5149-907F-F2ADD9CDB0FE}"/>
              </a:ext>
            </a:extLst>
          </p:cNvPr>
          <p:cNvCxnSpPr>
            <a:cxnSpLocks/>
            <a:stCxn id="24" idx="2"/>
          </p:cNvCxnSpPr>
          <p:nvPr/>
        </p:nvCxnSpPr>
        <p:spPr>
          <a:xfrm rot="5400000" flipH="1" flipV="1">
            <a:off x="6853508" y="1531571"/>
            <a:ext cx="25606" cy="1915784"/>
          </a:xfrm>
          <a:prstGeom prst="bentConnector4">
            <a:avLst>
              <a:gd name="adj1" fmla="val -892760"/>
              <a:gd name="adj2" fmla="val 589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E0AC167-D8D1-B14B-80A8-CD71576BE349}"/>
              </a:ext>
            </a:extLst>
          </p:cNvPr>
          <p:cNvSpPr/>
          <p:nvPr/>
        </p:nvSpPr>
        <p:spPr>
          <a:xfrm>
            <a:off x="4498159" y="1991574"/>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A319E2-968D-9D44-98D1-D9F7D2A109F1}"/>
              </a:ext>
            </a:extLst>
          </p:cNvPr>
          <p:cNvSpPr/>
          <p:nvPr/>
        </p:nvSpPr>
        <p:spPr>
          <a:xfrm>
            <a:off x="9912778" y="706423"/>
            <a:ext cx="999125" cy="68648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Event </a:t>
            </a:r>
          </a:p>
          <a:p>
            <a:pPr algn="ctr"/>
            <a:r>
              <a:rPr lang="en-US" sz="1200" dirty="0"/>
              <a:t>Producer</a:t>
            </a:r>
          </a:p>
        </p:txBody>
      </p:sp>
      <p:cxnSp>
        <p:nvCxnSpPr>
          <p:cNvPr id="50" name="Straight Connector 49">
            <a:extLst>
              <a:ext uri="{FF2B5EF4-FFF2-40B4-BE49-F238E27FC236}">
                <a16:creationId xmlns:a16="http://schemas.microsoft.com/office/drawing/2014/main" id="{82FA8B23-EDB8-A345-A190-D56010318D2D}"/>
              </a:ext>
            </a:extLst>
          </p:cNvPr>
          <p:cNvCxnSpPr>
            <a:cxnSpLocks/>
          </p:cNvCxnSpPr>
          <p:nvPr/>
        </p:nvCxnSpPr>
        <p:spPr>
          <a:xfrm>
            <a:off x="1038751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465AAE8-C099-5D42-ACF3-B8F4DD2A5C4A}"/>
              </a:ext>
            </a:extLst>
          </p:cNvPr>
          <p:cNvCxnSpPr>
            <a:cxnSpLocks/>
          </p:cNvCxnSpPr>
          <p:nvPr/>
        </p:nvCxnSpPr>
        <p:spPr>
          <a:xfrm>
            <a:off x="7903040" y="2758571"/>
            <a:ext cx="1357715"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Can 52">
            <a:extLst>
              <a:ext uri="{FF2B5EF4-FFF2-40B4-BE49-F238E27FC236}">
                <a16:creationId xmlns:a16="http://schemas.microsoft.com/office/drawing/2014/main" id="{EDF0A629-3D7C-6140-9FCE-E22747BEBA15}"/>
              </a:ext>
            </a:extLst>
          </p:cNvPr>
          <p:cNvSpPr/>
          <p:nvPr/>
        </p:nvSpPr>
        <p:spPr>
          <a:xfrm flipH="1">
            <a:off x="9331773" y="284093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54" name="Straight Arrow Connector 53">
            <a:extLst>
              <a:ext uri="{FF2B5EF4-FFF2-40B4-BE49-F238E27FC236}">
                <a16:creationId xmlns:a16="http://schemas.microsoft.com/office/drawing/2014/main" id="{8B79277C-7B78-864C-B27C-3D8E981D5DC6}"/>
              </a:ext>
            </a:extLst>
          </p:cNvPr>
          <p:cNvCxnSpPr>
            <a:cxnSpLocks/>
          </p:cNvCxnSpPr>
          <p:nvPr/>
        </p:nvCxnSpPr>
        <p:spPr>
          <a:xfrm>
            <a:off x="8001177" y="3491839"/>
            <a:ext cx="2386338"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32733A01-CDA4-2E4B-9015-C9540CBAB553}"/>
              </a:ext>
            </a:extLst>
          </p:cNvPr>
          <p:cNvGrpSpPr/>
          <p:nvPr/>
        </p:nvGrpSpPr>
        <p:grpSpPr>
          <a:xfrm>
            <a:off x="5680693" y="4173689"/>
            <a:ext cx="589722" cy="340835"/>
            <a:chOff x="4452049" y="5323365"/>
            <a:chExt cx="589722" cy="340835"/>
          </a:xfrm>
        </p:grpSpPr>
        <p:sp>
          <p:nvSpPr>
            <p:cNvPr id="57" name="Rounded Rectangle 56">
              <a:extLst>
                <a:ext uri="{FF2B5EF4-FFF2-40B4-BE49-F238E27FC236}">
                  <a16:creationId xmlns:a16="http://schemas.microsoft.com/office/drawing/2014/main" id="{49850436-BDDE-154B-95FB-8C70FC16661E}"/>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8" name="Rounded Rectangle 57">
              <a:extLst>
                <a:ext uri="{FF2B5EF4-FFF2-40B4-BE49-F238E27FC236}">
                  <a16:creationId xmlns:a16="http://schemas.microsoft.com/office/drawing/2014/main" id="{D4AACECD-9551-0A4E-A46E-D210573387D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9" name="Rounded Rectangle 58">
              <a:extLst>
                <a:ext uri="{FF2B5EF4-FFF2-40B4-BE49-F238E27FC236}">
                  <a16:creationId xmlns:a16="http://schemas.microsoft.com/office/drawing/2014/main" id="{4B5934E8-1502-664C-8631-389C1EE7DD32}"/>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0" name="Rounded Rectangle 59">
              <a:extLst>
                <a:ext uri="{FF2B5EF4-FFF2-40B4-BE49-F238E27FC236}">
                  <a16:creationId xmlns:a16="http://schemas.microsoft.com/office/drawing/2014/main" id="{ACA279D7-1E26-8B44-AD4F-D5A0A74FC9B9}"/>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1" name="TextBox 60">
            <a:extLst>
              <a:ext uri="{FF2B5EF4-FFF2-40B4-BE49-F238E27FC236}">
                <a16:creationId xmlns:a16="http://schemas.microsoft.com/office/drawing/2014/main" id="{06D6A8FB-DC8C-FA47-9B9D-C51CC6EA71DE}"/>
              </a:ext>
            </a:extLst>
          </p:cNvPr>
          <p:cNvSpPr txBox="1"/>
          <p:nvPr/>
        </p:nvSpPr>
        <p:spPr>
          <a:xfrm>
            <a:off x="5663687" y="4483217"/>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62" name="Elbow Connector 61">
            <a:extLst>
              <a:ext uri="{FF2B5EF4-FFF2-40B4-BE49-F238E27FC236}">
                <a16:creationId xmlns:a16="http://schemas.microsoft.com/office/drawing/2014/main" id="{0DB0D820-C602-8143-AED3-BBB246F73D34}"/>
              </a:ext>
            </a:extLst>
          </p:cNvPr>
          <p:cNvCxnSpPr>
            <a:cxnSpLocks/>
            <a:stCxn id="11" idx="2"/>
            <a:endCxn id="60" idx="0"/>
          </p:cNvCxnSpPr>
          <p:nvPr/>
        </p:nvCxnSpPr>
        <p:spPr>
          <a:xfrm rot="5400000">
            <a:off x="8179940" y="1924660"/>
            <a:ext cx="265212" cy="4232847"/>
          </a:xfrm>
          <a:prstGeom prst="bentConnector3">
            <a:avLst>
              <a:gd name="adj1" fmla="val 500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940A2DA7-5812-824F-9B6F-2745571CF844}"/>
              </a:ext>
            </a:extLst>
          </p:cNvPr>
          <p:cNvSpPr/>
          <p:nvPr/>
        </p:nvSpPr>
        <p:spPr>
          <a:xfrm>
            <a:off x="7411771" y="2222743"/>
            <a:ext cx="511679"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poll</a:t>
            </a:r>
            <a:endParaRPr lang="en-US" sz="1050" b="0" dirty="0">
              <a:solidFill>
                <a:schemeClr val="tx1">
                  <a:lumMod val="50000"/>
                </a:schemeClr>
              </a:solidFill>
              <a:effectLst/>
              <a:latin typeface="Menlo" panose="020B0609030804020204" pitchFamily="49" charset="0"/>
            </a:endParaRPr>
          </a:p>
        </p:txBody>
      </p:sp>
      <p:sp>
        <p:nvSpPr>
          <p:cNvPr id="66" name="Rectangle 65">
            <a:extLst>
              <a:ext uri="{FF2B5EF4-FFF2-40B4-BE49-F238E27FC236}">
                <a16:creationId xmlns:a16="http://schemas.microsoft.com/office/drawing/2014/main" id="{7B0BFB63-E656-F042-A6C7-3A32F7DD632C}"/>
              </a:ext>
            </a:extLst>
          </p:cNvPr>
          <p:cNvSpPr/>
          <p:nvPr/>
        </p:nvSpPr>
        <p:spPr>
          <a:xfrm>
            <a:off x="7383889" y="3049719"/>
            <a:ext cx="675185"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handle</a:t>
            </a:r>
            <a:endParaRPr lang="en-US" sz="1050" b="0" dirty="0">
              <a:solidFill>
                <a:schemeClr val="tx1">
                  <a:lumMod val="50000"/>
                </a:schemeClr>
              </a:solidFill>
              <a:effectLst/>
              <a:latin typeface="Menlo" panose="020B0609030804020204" pitchFamily="49" charset="0"/>
            </a:endParaRPr>
          </a:p>
        </p:txBody>
      </p:sp>
      <p:sp>
        <p:nvSpPr>
          <p:cNvPr id="68" name="Donut 67">
            <a:extLst>
              <a:ext uri="{FF2B5EF4-FFF2-40B4-BE49-F238E27FC236}">
                <a16:creationId xmlns:a16="http://schemas.microsoft.com/office/drawing/2014/main" id="{47040020-DCD0-0240-BB46-E725F81312F6}"/>
              </a:ext>
            </a:extLst>
          </p:cNvPr>
          <p:cNvSpPr/>
          <p:nvPr/>
        </p:nvSpPr>
        <p:spPr>
          <a:xfrm>
            <a:off x="7898047" y="2360129"/>
            <a:ext cx="308879" cy="308879"/>
          </a:xfrm>
          <a:prstGeom prst="donut">
            <a:avLst>
              <a:gd name="adj" fmla="val 142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riangle 68">
            <a:extLst>
              <a:ext uri="{FF2B5EF4-FFF2-40B4-BE49-F238E27FC236}">
                <a16:creationId xmlns:a16="http://schemas.microsoft.com/office/drawing/2014/main" id="{C922E1D4-E6FE-124C-8BA7-3D6C0610E797}"/>
              </a:ext>
            </a:extLst>
          </p:cNvPr>
          <p:cNvSpPr/>
          <p:nvPr/>
        </p:nvSpPr>
        <p:spPr>
          <a:xfrm rot="8197912">
            <a:off x="8070408" y="2405745"/>
            <a:ext cx="216118" cy="9241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2FE6B3-6687-F34C-AC82-448864DDA983}"/>
              </a:ext>
            </a:extLst>
          </p:cNvPr>
          <p:cNvSpPr/>
          <p:nvPr/>
        </p:nvSpPr>
        <p:spPr>
          <a:xfrm>
            <a:off x="3154637" y="1708667"/>
            <a:ext cx="920445"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emitEvent</a:t>
            </a:r>
            <a:endParaRPr lang="en-US" sz="1050" b="0" dirty="0">
              <a:solidFill>
                <a:schemeClr val="tx1">
                  <a:lumMod val="50000"/>
                </a:schemeClr>
              </a:solidFill>
              <a:effectLst/>
              <a:latin typeface="Menlo" panose="020B0609030804020204" pitchFamily="49" charset="0"/>
            </a:endParaRPr>
          </a:p>
        </p:txBody>
      </p:sp>
    </p:spTree>
    <p:extLst>
      <p:ext uri="{BB962C8B-B14F-4D97-AF65-F5344CB8AC3E}">
        <p14:creationId xmlns:p14="http://schemas.microsoft.com/office/powerpoint/2010/main" val="200292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0CAA-C37E-7242-B044-83C10A662F75}"/>
              </a:ext>
            </a:extLst>
          </p:cNvPr>
          <p:cNvSpPr>
            <a:spLocks noGrp="1"/>
          </p:cNvSpPr>
          <p:nvPr>
            <p:ph type="title"/>
          </p:nvPr>
        </p:nvSpPr>
        <p:spPr/>
        <p:txBody>
          <a:bodyPr/>
          <a:lstStyle/>
          <a:p>
            <a:r>
              <a:rPr lang="en-US" dirty="0"/>
              <a:t>Event and payload model</a:t>
            </a:r>
          </a:p>
        </p:txBody>
      </p:sp>
      <p:sp>
        <p:nvSpPr>
          <p:cNvPr id="4" name="Slide Number Placeholder 3">
            <a:extLst>
              <a:ext uri="{FF2B5EF4-FFF2-40B4-BE49-F238E27FC236}">
                <a16:creationId xmlns:a16="http://schemas.microsoft.com/office/drawing/2014/main" id="{67B0A349-1AC1-CB4D-B6DB-9941F6809DD2}"/>
              </a:ext>
            </a:extLst>
          </p:cNvPr>
          <p:cNvSpPr>
            <a:spLocks noGrp="1"/>
          </p:cNvSpPr>
          <p:nvPr>
            <p:ph type="sldNum" sz="quarter" idx="12"/>
          </p:nvPr>
        </p:nvSpPr>
        <p:spPr/>
        <p:txBody>
          <a:bodyPr/>
          <a:lstStyle/>
          <a:p>
            <a:fld id="{E9549862-13E2-C34D-815E-8545BD36FC59}" type="slidenum">
              <a:rPr lang="en-US" smtClean="0">
                <a:solidFill>
                  <a:srgbClr val="6D7777"/>
                </a:solidFill>
              </a:rPr>
              <a:pPr/>
              <a:t>22</a:t>
            </a:fld>
            <a:endParaRPr lang="en-US" dirty="0">
              <a:solidFill>
                <a:srgbClr val="6D7777"/>
              </a:solidFill>
            </a:endParaRPr>
          </a:p>
        </p:txBody>
      </p:sp>
      <p:grpSp>
        <p:nvGrpSpPr>
          <p:cNvPr id="7" name="Group 6">
            <a:extLst>
              <a:ext uri="{FF2B5EF4-FFF2-40B4-BE49-F238E27FC236}">
                <a16:creationId xmlns:a16="http://schemas.microsoft.com/office/drawing/2014/main" id="{14FC3619-10D7-CE48-800A-0F6D8FA84B28}"/>
              </a:ext>
            </a:extLst>
          </p:cNvPr>
          <p:cNvGrpSpPr/>
          <p:nvPr/>
        </p:nvGrpSpPr>
        <p:grpSpPr>
          <a:xfrm>
            <a:off x="390788" y="1235967"/>
            <a:ext cx="1530777" cy="1189180"/>
            <a:chOff x="390788" y="1235967"/>
            <a:chExt cx="1530777" cy="1189180"/>
          </a:xfrm>
        </p:grpSpPr>
        <p:sp>
          <p:nvSpPr>
            <p:cNvPr id="6" name="Rectangle 5">
              <a:extLst>
                <a:ext uri="{FF2B5EF4-FFF2-40B4-BE49-F238E27FC236}">
                  <a16:creationId xmlns:a16="http://schemas.microsoft.com/office/drawing/2014/main" id="{EF513635-A5D6-D849-96DE-DFFF33FA6BFD}"/>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Time stamp</a:t>
              </a:r>
            </a:p>
            <a:p>
              <a:r>
                <a:rPr lang="en-US" sz="1100" dirty="0">
                  <a:solidFill>
                    <a:schemeClr val="tx1">
                      <a:lumMod val="95000"/>
                      <a:lumOff val="5000"/>
                    </a:schemeClr>
                  </a:solidFill>
                </a:rPr>
                <a:t>Type</a:t>
              </a:r>
            </a:p>
            <a:p>
              <a:r>
                <a:rPr lang="en-US" sz="1100" dirty="0">
                  <a:solidFill>
                    <a:schemeClr val="tx1">
                      <a:lumMod val="95000"/>
                      <a:lumOff val="5000"/>
                    </a:schemeClr>
                  </a:solidFill>
                </a:rPr>
                <a:t>Version</a:t>
              </a:r>
            </a:p>
            <a:p>
              <a:r>
                <a:rPr lang="en-US" sz="1100" dirty="0">
                  <a:solidFill>
                    <a:schemeClr val="tx1">
                      <a:lumMod val="95000"/>
                      <a:lumOff val="5000"/>
                    </a:schemeClr>
                  </a:solidFill>
                </a:rPr>
                <a:t>payload</a:t>
              </a:r>
            </a:p>
          </p:txBody>
        </p:sp>
        <p:sp>
          <p:nvSpPr>
            <p:cNvPr id="5" name="Rectangle 4">
              <a:extLst>
                <a:ext uri="{FF2B5EF4-FFF2-40B4-BE49-F238E27FC236}">
                  <a16:creationId xmlns:a16="http://schemas.microsoft.com/office/drawing/2014/main" id="{8DBFCC43-319C-E540-83C6-B0CB7463DE90}"/>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OrderEventBase</a:t>
              </a:r>
            </a:p>
          </p:txBody>
        </p:sp>
      </p:grpSp>
      <p:grpSp>
        <p:nvGrpSpPr>
          <p:cNvPr id="8" name="Group 7">
            <a:extLst>
              <a:ext uri="{FF2B5EF4-FFF2-40B4-BE49-F238E27FC236}">
                <a16:creationId xmlns:a16="http://schemas.microsoft.com/office/drawing/2014/main" id="{C8A7D6B7-36B5-0540-803E-70788415E2B2}"/>
              </a:ext>
            </a:extLst>
          </p:cNvPr>
          <p:cNvGrpSpPr/>
          <p:nvPr/>
        </p:nvGrpSpPr>
        <p:grpSpPr>
          <a:xfrm>
            <a:off x="390788" y="3535219"/>
            <a:ext cx="1530777" cy="1189180"/>
            <a:chOff x="390788" y="1235967"/>
            <a:chExt cx="1530777" cy="1189180"/>
          </a:xfrm>
        </p:grpSpPr>
        <p:sp>
          <p:nvSpPr>
            <p:cNvPr id="9" name="Rectangle 8">
              <a:extLst>
                <a:ext uri="{FF2B5EF4-FFF2-40B4-BE49-F238E27FC236}">
                  <a16:creationId xmlns:a16="http://schemas.microsoft.com/office/drawing/2014/main" id="{91EFF7F1-A977-BA4E-AC0A-3126EEBF7E6F}"/>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Shipping Order payload</a:t>
              </a:r>
            </a:p>
          </p:txBody>
        </p:sp>
        <p:sp>
          <p:nvSpPr>
            <p:cNvPr id="10" name="Rectangle 9">
              <a:extLst>
                <a:ext uri="{FF2B5EF4-FFF2-40B4-BE49-F238E27FC236}">
                  <a16:creationId xmlns:a16="http://schemas.microsoft.com/office/drawing/2014/main" id="{71977A90-5C67-E84C-BF72-8D8B5AAD164D}"/>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a:t>
              </a:r>
            </a:p>
          </p:txBody>
        </p:sp>
      </p:grpSp>
      <p:cxnSp>
        <p:nvCxnSpPr>
          <p:cNvPr id="12" name="Elbow Connector 11">
            <a:extLst>
              <a:ext uri="{FF2B5EF4-FFF2-40B4-BE49-F238E27FC236}">
                <a16:creationId xmlns:a16="http://schemas.microsoft.com/office/drawing/2014/main" id="{FEB71626-09CC-2946-8DFF-3267B3BD9266}"/>
              </a:ext>
            </a:extLst>
          </p:cNvPr>
          <p:cNvCxnSpPr>
            <a:cxnSpLocks/>
            <a:stCxn id="10" idx="0"/>
            <a:endCxn id="6" idx="2"/>
          </p:cNvCxnSpPr>
          <p:nvPr/>
        </p:nvCxnSpPr>
        <p:spPr>
          <a:xfrm rot="5400000" flipH="1" flipV="1">
            <a:off x="601141" y="2980183"/>
            <a:ext cx="1110072" cy="12700"/>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EEF3EEA-A926-2248-B298-E55715090540}"/>
              </a:ext>
            </a:extLst>
          </p:cNvPr>
          <p:cNvGrpSpPr/>
          <p:nvPr/>
        </p:nvGrpSpPr>
        <p:grpSpPr>
          <a:xfrm>
            <a:off x="1517090" y="4999585"/>
            <a:ext cx="1530777" cy="1189180"/>
            <a:chOff x="390788" y="1235967"/>
            <a:chExt cx="1530777" cy="1189180"/>
          </a:xfrm>
        </p:grpSpPr>
        <p:sp>
          <p:nvSpPr>
            <p:cNvPr id="17" name="Rectangle 16">
              <a:extLst>
                <a:ext uri="{FF2B5EF4-FFF2-40B4-BE49-F238E27FC236}">
                  <a16:creationId xmlns:a16="http://schemas.microsoft.com/office/drawing/2014/main" id="{ACAC4A19-1A42-3442-90C2-5658A29B46A7}"/>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productid</a:t>
              </a:r>
            </a:p>
            <a:p>
              <a:r>
                <a:rPr lang="en-US" sz="1100" dirty="0">
                  <a:solidFill>
                    <a:schemeClr val="tx1">
                      <a:lumMod val="95000"/>
                      <a:lumOff val="5000"/>
                    </a:schemeClr>
                  </a:solidFill>
                </a:rPr>
                <a:t>customerID</a:t>
              </a:r>
            </a:p>
            <a:p>
              <a:r>
                <a:rPr lang="en-US" sz="1100" dirty="0">
                  <a:solidFill>
                    <a:schemeClr val="tx1">
                      <a:lumMod val="95000"/>
                      <a:lumOff val="5000"/>
                    </a:schemeClr>
                  </a:solidFill>
                </a:rPr>
                <a:t>….</a:t>
              </a:r>
            </a:p>
          </p:txBody>
        </p:sp>
        <p:sp>
          <p:nvSpPr>
            <p:cNvPr id="18" name="Rectangle 17">
              <a:extLst>
                <a:ext uri="{FF2B5EF4-FFF2-40B4-BE49-F238E27FC236}">
                  <a16:creationId xmlns:a16="http://schemas.microsoft.com/office/drawing/2014/main" id="{8C712C5F-572D-1B41-94DC-CAF85E0C7BB1}"/>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 Payload</a:t>
              </a:r>
            </a:p>
          </p:txBody>
        </p:sp>
      </p:grpSp>
      <p:cxnSp>
        <p:nvCxnSpPr>
          <p:cNvPr id="19" name="Elbow Connector 18">
            <a:extLst>
              <a:ext uri="{FF2B5EF4-FFF2-40B4-BE49-F238E27FC236}">
                <a16:creationId xmlns:a16="http://schemas.microsoft.com/office/drawing/2014/main" id="{5FC71CF7-2CAE-274B-8439-D701F207625E}"/>
              </a:ext>
            </a:extLst>
          </p:cNvPr>
          <p:cNvCxnSpPr>
            <a:cxnSpLocks/>
            <a:stCxn id="9" idx="2"/>
            <a:endCxn id="17" idx="1"/>
          </p:cNvCxnSpPr>
          <p:nvPr/>
        </p:nvCxnSpPr>
        <p:spPr>
          <a:xfrm rot="16200000" flipH="1">
            <a:off x="813172" y="506740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6C1D9A67-E8EA-0241-B05C-C9F18C8F42E9}"/>
              </a:ext>
            </a:extLst>
          </p:cNvPr>
          <p:cNvGrpSpPr/>
          <p:nvPr/>
        </p:nvGrpSpPr>
        <p:grpSpPr>
          <a:xfrm>
            <a:off x="3394623" y="3535218"/>
            <a:ext cx="1530777" cy="1189180"/>
            <a:chOff x="390788" y="1235967"/>
            <a:chExt cx="1530777" cy="1189180"/>
          </a:xfrm>
        </p:grpSpPr>
        <p:sp>
          <p:nvSpPr>
            <p:cNvPr id="23" name="Rectangle 22">
              <a:extLst>
                <a:ext uri="{FF2B5EF4-FFF2-40B4-BE49-F238E27FC236}">
                  <a16:creationId xmlns:a16="http://schemas.microsoft.com/office/drawing/2014/main" id="{8AD95633-369B-F642-9392-0EFD892C823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24" name="Rectangle 23">
              <a:extLst>
                <a:ext uri="{FF2B5EF4-FFF2-40B4-BE49-F238E27FC236}">
                  <a16:creationId xmlns:a16="http://schemas.microsoft.com/office/drawing/2014/main" id="{D3D6C714-85E5-8744-B665-8126D5726DE2}"/>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Assigned Event</a:t>
              </a:r>
            </a:p>
          </p:txBody>
        </p:sp>
      </p:grpSp>
      <p:grpSp>
        <p:nvGrpSpPr>
          <p:cNvPr id="25" name="Group 24">
            <a:extLst>
              <a:ext uri="{FF2B5EF4-FFF2-40B4-BE49-F238E27FC236}">
                <a16:creationId xmlns:a16="http://schemas.microsoft.com/office/drawing/2014/main" id="{514B63C0-7A93-DB48-BD03-0D9C4652DA20}"/>
              </a:ext>
            </a:extLst>
          </p:cNvPr>
          <p:cNvGrpSpPr/>
          <p:nvPr/>
        </p:nvGrpSpPr>
        <p:grpSpPr>
          <a:xfrm>
            <a:off x="4520925" y="4999584"/>
            <a:ext cx="1530777" cy="1189180"/>
            <a:chOff x="390788" y="1235967"/>
            <a:chExt cx="1530777" cy="1189180"/>
          </a:xfrm>
        </p:grpSpPr>
        <p:sp>
          <p:nvSpPr>
            <p:cNvPr id="26" name="Rectangle 25">
              <a:extLst>
                <a:ext uri="{FF2B5EF4-FFF2-40B4-BE49-F238E27FC236}">
                  <a16:creationId xmlns:a16="http://schemas.microsoft.com/office/drawing/2014/main" id="{0BB045ED-B425-CE47-8274-7A3AC17DE4AE}"/>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27" name="Rectangle 26">
              <a:extLst>
                <a:ext uri="{FF2B5EF4-FFF2-40B4-BE49-F238E27FC236}">
                  <a16:creationId xmlns:a16="http://schemas.microsoft.com/office/drawing/2014/main" id="{B046FB87-98F8-664A-A8AC-E463CEDD50A4}"/>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assignment Payload</a:t>
              </a:r>
            </a:p>
          </p:txBody>
        </p:sp>
      </p:grpSp>
      <p:cxnSp>
        <p:nvCxnSpPr>
          <p:cNvPr id="28" name="Elbow Connector 27">
            <a:extLst>
              <a:ext uri="{FF2B5EF4-FFF2-40B4-BE49-F238E27FC236}">
                <a16:creationId xmlns:a16="http://schemas.microsoft.com/office/drawing/2014/main" id="{1B1F12FF-7085-A040-8CB3-76B45924CE16}"/>
              </a:ext>
            </a:extLst>
          </p:cNvPr>
          <p:cNvCxnSpPr>
            <a:cxnSpLocks/>
            <a:stCxn id="24" idx="0"/>
            <a:endCxn id="6" idx="2"/>
          </p:cNvCxnSpPr>
          <p:nvPr/>
        </p:nvCxnSpPr>
        <p:spPr>
          <a:xfrm rot="16200000" flipV="1">
            <a:off x="2103060" y="1478265"/>
            <a:ext cx="1110071" cy="3003835"/>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D3A1E9C7-C2EA-064A-B4AE-36449C0992DA}"/>
              </a:ext>
            </a:extLst>
          </p:cNvPr>
          <p:cNvCxnSpPr>
            <a:cxnSpLocks/>
            <a:stCxn id="23" idx="2"/>
            <a:endCxn id="26" idx="1"/>
          </p:cNvCxnSpPr>
          <p:nvPr/>
        </p:nvCxnSpPr>
        <p:spPr>
          <a:xfrm rot="16200000" flipH="1">
            <a:off x="3817007" y="5067402"/>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41FD16F4-B4A0-BA4D-9ED7-A9DA571E80B6}"/>
              </a:ext>
            </a:extLst>
          </p:cNvPr>
          <p:cNvGrpSpPr/>
          <p:nvPr/>
        </p:nvGrpSpPr>
        <p:grpSpPr>
          <a:xfrm>
            <a:off x="8693919" y="3541569"/>
            <a:ext cx="1530777" cy="1189180"/>
            <a:chOff x="390788" y="1235967"/>
            <a:chExt cx="1530777" cy="1189180"/>
          </a:xfrm>
        </p:grpSpPr>
        <p:sp>
          <p:nvSpPr>
            <p:cNvPr id="35" name="Rectangle 34">
              <a:extLst>
                <a:ext uri="{FF2B5EF4-FFF2-40B4-BE49-F238E27FC236}">
                  <a16:creationId xmlns:a16="http://schemas.microsoft.com/office/drawing/2014/main" id="{5B5AA960-AAC3-2E41-BFA7-758091648FD2}"/>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36" name="Rectangle 35">
              <a:extLst>
                <a:ext uri="{FF2B5EF4-FFF2-40B4-BE49-F238E27FC236}">
                  <a16:creationId xmlns:a16="http://schemas.microsoft.com/office/drawing/2014/main" id="{C5C109E6-4592-D54B-9849-9DBAD9236715}"/>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Command Event</a:t>
              </a:r>
            </a:p>
          </p:txBody>
        </p:sp>
      </p:grpSp>
      <p:grpSp>
        <p:nvGrpSpPr>
          <p:cNvPr id="37" name="Group 36">
            <a:extLst>
              <a:ext uri="{FF2B5EF4-FFF2-40B4-BE49-F238E27FC236}">
                <a16:creationId xmlns:a16="http://schemas.microsoft.com/office/drawing/2014/main" id="{6AD6024A-9021-B141-87D6-BA0B2D07F079}"/>
              </a:ext>
            </a:extLst>
          </p:cNvPr>
          <p:cNvGrpSpPr/>
          <p:nvPr/>
        </p:nvGrpSpPr>
        <p:grpSpPr>
          <a:xfrm>
            <a:off x="9820221" y="5005935"/>
            <a:ext cx="1530777" cy="1189180"/>
            <a:chOff x="390788" y="1235967"/>
            <a:chExt cx="1530777" cy="1189180"/>
          </a:xfrm>
        </p:grpSpPr>
        <p:sp>
          <p:nvSpPr>
            <p:cNvPr id="38" name="Rectangle 37">
              <a:extLst>
                <a:ext uri="{FF2B5EF4-FFF2-40B4-BE49-F238E27FC236}">
                  <a16:creationId xmlns:a16="http://schemas.microsoft.com/office/drawing/2014/main" id="{5BACFB6B-C6D3-D140-8D32-F3EE53E538E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39" name="Rectangle 38">
              <a:extLst>
                <a:ext uri="{FF2B5EF4-FFF2-40B4-BE49-F238E27FC236}">
                  <a16:creationId xmlns:a16="http://schemas.microsoft.com/office/drawing/2014/main" id="{B0885F54-D6A0-B14E-8782-D151E159E282}"/>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a:t>
              </a:r>
            </a:p>
          </p:txBody>
        </p:sp>
      </p:grpSp>
      <p:cxnSp>
        <p:nvCxnSpPr>
          <p:cNvPr id="40" name="Elbow Connector 39">
            <a:extLst>
              <a:ext uri="{FF2B5EF4-FFF2-40B4-BE49-F238E27FC236}">
                <a16:creationId xmlns:a16="http://schemas.microsoft.com/office/drawing/2014/main" id="{E70FFC39-B5FC-394B-91DF-08DF659F6EC5}"/>
              </a:ext>
            </a:extLst>
          </p:cNvPr>
          <p:cNvCxnSpPr>
            <a:cxnSpLocks/>
            <a:stCxn id="35" idx="2"/>
            <a:endCxn id="38" idx="1"/>
          </p:cNvCxnSpPr>
          <p:nvPr/>
        </p:nvCxnSpPr>
        <p:spPr>
          <a:xfrm rot="16200000" flipH="1">
            <a:off x="9116303" y="507375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1" name="Elbow Connector 40">
            <a:extLst>
              <a:ext uri="{FF2B5EF4-FFF2-40B4-BE49-F238E27FC236}">
                <a16:creationId xmlns:a16="http://schemas.microsoft.com/office/drawing/2014/main" id="{CDFB1D20-49E9-044E-8B56-9780C366ED5D}"/>
              </a:ext>
            </a:extLst>
          </p:cNvPr>
          <p:cNvCxnSpPr>
            <a:cxnSpLocks/>
            <a:stCxn id="36" idx="0"/>
            <a:endCxn id="6" idx="2"/>
          </p:cNvCxnSpPr>
          <p:nvPr/>
        </p:nvCxnSpPr>
        <p:spPr>
          <a:xfrm rot="16200000" flipV="1">
            <a:off x="4749532" y="-1168208"/>
            <a:ext cx="1116422" cy="830313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DF5A991D-EDF0-5A4D-8898-6F927BDBDDF4}"/>
              </a:ext>
            </a:extLst>
          </p:cNvPr>
          <p:cNvGrpSpPr/>
          <p:nvPr/>
        </p:nvGrpSpPr>
        <p:grpSpPr>
          <a:xfrm>
            <a:off x="5834193" y="3539339"/>
            <a:ext cx="1530778" cy="1207771"/>
            <a:chOff x="2677958" y="1087688"/>
            <a:chExt cx="1530778" cy="1207771"/>
          </a:xfrm>
        </p:grpSpPr>
        <p:sp>
          <p:nvSpPr>
            <p:cNvPr id="45" name="Rectangle 44">
              <a:extLst>
                <a:ext uri="{FF2B5EF4-FFF2-40B4-BE49-F238E27FC236}">
                  <a16:creationId xmlns:a16="http://schemas.microsoft.com/office/drawing/2014/main" id="{BB57DCE9-9911-A848-A108-1D229A43AE13}"/>
                </a:ext>
              </a:extLst>
            </p:cNvPr>
            <p:cNvSpPr/>
            <p:nvPr/>
          </p:nvSpPr>
          <p:spPr>
            <a:xfrm>
              <a:off x="2677958" y="1460572"/>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Voyage assigned payload</a:t>
              </a:r>
            </a:p>
          </p:txBody>
        </p:sp>
        <p:sp>
          <p:nvSpPr>
            <p:cNvPr id="46" name="Rectangle 45">
              <a:extLst>
                <a:ext uri="{FF2B5EF4-FFF2-40B4-BE49-F238E27FC236}">
                  <a16:creationId xmlns:a16="http://schemas.microsoft.com/office/drawing/2014/main" id="{2AD80692-1C7B-C447-A13B-2668405C9C4D}"/>
                </a:ext>
              </a:extLst>
            </p:cNvPr>
            <p:cNvSpPr/>
            <p:nvPr/>
          </p:nvSpPr>
          <p:spPr>
            <a:xfrm>
              <a:off x="2677959" y="1087688"/>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Assigned Event</a:t>
              </a:r>
            </a:p>
          </p:txBody>
        </p:sp>
      </p:grpSp>
      <p:grpSp>
        <p:nvGrpSpPr>
          <p:cNvPr id="47" name="Group 46">
            <a:extLst>
              <a:ext uri="{FF2B5EF4-FFF2-40B4-BE49-F238E27FC236}">
                <a16:creationId xmlns:a16="http://schemas.microsoft.com/office/drawing/2014/main" id="{B0235F89-12D3-004D-B6CE-3198E641EC1B}"/>
              </a:ext>
            </a:extLst>
          </p:cNvPr>
          <p:cNvGrpSpPr/>
          <p:nvPr/>
        </p:nvGrpSpPr>
        <p:grpSpPr>
          <a:xfrm>
            <a:off x="7211251" y="5021357"/>
            <a:ext cx="1530777" cy="1189180"/>
            <a:chOff x="2928714" y="1105340"/>
            <a:chExt cx="1530777" cy="1189180"/>
          </a:xfrm>
        </p:grpSpPr>
        <p:sp>
          <p:nvSpPr>
            <p:cNvPr id="48" name="Rectangle 47">
              <a:extLst>
                <a:ext uri="{FF2B5EF4-FFF2-40B4-BE49-F238E27FC236}">
                  <a16:creationId xmlns:a16="http://schemas.microsoft.com/office/drawing/2014/main" id="{B68FF471-024A-5D42-BCC6-205D9B972997}"/>
                </a:ext>
              </a:extLst>
            </p:cNvPr>
            <p:cNvSpPr/>
            <p:nvPr/>
          </p:nvSpPr>
          <p:spPr>
            <a:xfrm>
              <a:off x="2928714" y="1459633"/>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voyageID</a:t>
              </a:r>
            </a:p>
          </p:txBody>
        </p:sp>
        <p:sp>
          <p:nvSpPr>
            <p:cNvPr id="49" name="Rectangle 48">
              <a:extLst>
                <a:ext uri="{FF2B5EF4-FFF2-40B4-BE49-F238E27FC236}">
                  <a16:creationId xmlns:a16="http://schemas.microsoft.com/office/drawing/2014/main" id="{9F809F92-ABB6-4A47-90D3-0F44EE222CA9}"/>
                </a:ext>
              </a:extLst>
            </p:cNvPr>
            <p:cNvSpPr/>
            <p:nvPr/>
          </p:nvSpPr>
          <p:spPr>
            <a:xfrm>
              <a:off x="2928714" y="1105340"/>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assignment Payload</a:t>
              </a:r>
            </a:p>
          </p:txBody>
        </p:sp>
      </p:grpSp>
      <p:cxnSp>
        <p:nvCxnSpPr>
          <p:cNvPr id="50" name="Elbow Connector 49">
            <a:extLst>
              <a:ext uri="{FF2B5EF4-FFF2-40B4-BE49-F238E27FC236}">
                <a16:creationId xmlns:a16="http://schemas.microsoft.com/office/drawing/2014/main" id="{445FBDD0-FA3A-5347-AFF1-06047631DBB0}"/>
              </a:ext>
            </a:extLst>
          </p:cNvPr>
          <p:cNvCxnSpPr>
            <a:cxnSpLocks/>
            <a:stCxn id="45" idx="2"/>
            <a:endCxn id="48" idx="1"/>
          </p:cNvCxnSpPr>
          <p:nvPr/>
        </p:nvCxnSpPr>
        <p:spPr>
          <a:xfrm rot="16200000" flipH="1">
            <a:off x="6382424" y="4964267"/>
            <a:ext cx="1045984" cy="611669"/>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2" name="Elbow Connector 51">
            <a:extLst>
              <a:ext uri="{FF2B5EF4-FFF2-40B4-BE49-F238E27FC236}">
                <a16:creationId xmlns:a16="http://schemas.microsoft.com/office/drawing/2014/main" id="{2D98B108-BD4D-5148-B89E-56BBDE65079F}"/>
              </a:ext>
            </a:extLst>
          </p:cNvPr>
          <p:cNvCxnSpPr>
            <a:cxnSpLocks/>
            <a:stCxn id="46" idx="0"/>
            <a:endCxn id="6" idx="2"/>
          </p:cNvCxnSpPr>
          <p:nvPr/>
        </p:nvCxnSpPr>
        <p:spPr>
          <a:xfrm rot="16200000" flipV="1">
            <a:off x="3320784" y="260540"/>
            <a:ext cx="1114192" cy="5443406"/>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5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23</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32921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voyageAssigned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Pending</a:t>
            </a:r>
          </a:p>
        </p:txBody>
      </p:sp>
      <p:sp>
        <p:nvSpPr>
          <p:cNvPr id="98" name="Oval 97">
            <a:extLst>
              <a:ext uri="{FF2B5EF4-FFF2-40B4-BE49-F238E27FC236}">
                <a16:creationId xmlns:a16="http://schemas.microsoft.com/office/drawing/2014/main" id="{9BA38DAD-8983-144D-A71C-BA6794DB4AD9}"/>
              </a:ext>
            </a:extLst>
          </p:cNvPr>
          <p:cNvSpPr/>
          <p:nvPr/>
        </p:nvSpPr>
        <p:spPr>
          <a:xfrm>
            <a:off x="2079766" y="6245001"/>
            <a:ext cx="899227" cy="41489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1130438" cy="246221"/>
          </a:xfrm>
          <a:prstGeom prst="rect">
            <a:avLst/>
          </a:prstGeom>
          <a:noFill/>
        </p:spPr>
        <p:txBody>
          <a:bodyPr wrap="none" rtlCol="0">
            <a:spAutoFit/>
          </a:bodyPr>
          <a:lstStyle/>
          <a:p>
            <a:r>
              <a:rPr lang="en-US" sz="1000" dirty="0" err="1">
                <a:solidFill>
                  <a:schemeClr val="accent1">
                    <a:lumMod val="25000"/>
                  </a:schemeClr>
                </a:solidFill>
              </a:rPr>
              <a:t>orderCommanss</a:t>
            </a:r>
            <a:endParaRPr lang="en-US" sz="1000" dirty="0">
              <a:solidFill>
                <a:schemeClr val="accent1">
                  <a:lumMod val="25000"/>
                </a:schemeClr>
              </a:solidFill>
            </a:endParaRP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949766" y="308031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827928DB-7FD8-CA48-8F4B-EE4AC9B0C456}"/>
              </a:ext>
            </a:extLst>
          </p:cNvPr>
          <p:cNvSpPr/>
          <p:nvPr/>
        </p:nvSpPr>
        <p:spPr>
          <a:xfrm>
            <a:off x="365185" y="20506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9" name="Rectangle 8">
            <a:extLst>
              <a:ext uri="{FF2B5EF4-FFF2-40B4-BE49-F238E27FC236}">
                <a16:creationId xmlns:a16="http://schemas.microsoft.com/office/drawing/2014/main" id="{ECFB8556-363F-874E-A593-1914C244E70B}"/>
              </a:ext>
            </a:extLst>
          </p:cNvPr>
          <p:cNvSpPr/>
          <p:nvPr/>
        </p:nvSpPr>
        <p:spPr>
          <a:xfrm>
            <a:off x="365185" y="2382109"/>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2" name="Rectangle 11">
            <a:extLst>
              <a:ext uri="{FF2B5EF4-FFF2-40B4-BE49-F238E27FC236}">
                <a16:creationId xmlns:a16="http://schemas.microsoft.com/office/drawing/2014/main" id="{9AD07653-A2A9-3046-B7EB-2CEC95B06163}"/>
              </a:ext>
            </a:extLst>
          </p:cNvPr>
          <p:cNvSpPr/>
          <p:nvPr/>
        </p:nvSpPr>
        <p:spPr>
          <a:xfrm>
            <a:off x="7198378"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670C4357-F2B8-B64F-B73B-D93F456D89E8}"/>
              </a:ext>
            </a:extLst>
          </p:cNvPr>
          <p:cNvSpPr/>
          <p:nvPr/>
        </p:nvSpPr>
        <p:spPr>
          <a:xfrm>
            <a:off x="8761635"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Source Land Transport booked</a:t>
            </a:r>
          </a:p>
        </p:txBody>
      </p:sp>
      <p:sp>
        <p:nvSpPr>
          <p:cNvPr id="14" name="Rectangle 13">
            <a:extLst>
              <a:ext uri="{FF2B5EF4-FFF2-40B4-BE49-F238E27FC236}">
                <a16:creationId xmlns:a16="http://schemas.microsoft.com/office/drawing/2014/main" id="{DF6FF63C-25D3-AA40-A063-AED688F9E2A5}"/>
              </a:ext>
            </a:extLst>
          </p:cNvPr>
          <p:cNvSpPr/>
          <p:nvPr/>
        </p:nvSpPr>
        <p:spPr>
          <a:xfrm>
            <a:off x="10196574"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Pickup time confirmed to manufacturer</a:t>
            </a:r>
          </a:p>
        </p:txBody>
      </p:sp>
      <p:sp>
        <p:nvSpPr>
          <p:cNvPr id="17" name="Rectangle 16">
            <a:extLst>
              <a:ext uri="{FF2B5EF4-FFF2-40B4-BE49-F238E27FC236}">
                <a16:creationId xmlns:a16="http://schemas.microsoft.com/office/drawing/2014/main" id="{BA0DB9C0-B4E3-1F46-81F8-35EDD07A832E}"/>
              </a:ext>
            </a:extLst>
          </p:cNvPr>
          <p:cNvSpPr/>
          <p:nvPr/>
        </p:nvSpPr>
        <p:spPr>
          <a:xfrm>
            <a:off x="6182594"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received, update future availability and reserve space </a:t>
            </a:r>
          </a:p>
        </p:txBody>
      </p:sp>
      <p:sp>
        <p:nvSpPr>
          <p:cNvPr id="18" name="Rectangle 17">
            <a:extLst>
              <a:ext uri="{FF2B5EF4-FFF2-40B4-BE49-F238E27FC236}">
                <a16:creationId xmlns:a16="http://schemas.microsoft.com/office/drawing/2014/main" id="{82019796-0BFD-6047-999E-2D5DA20DA6F6}"/>
              </a:ext>
            </a:extLst>
          </p:cNvPr>
          <p:cNvSpPr/>
          <p:nvPr/>
        </p:nvSpPr>
        <p:spPr>
          <a:xfrm>
            <a:off x="7565151"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schedule and notify source transport </a:t>
            </a:r>
          </a:p>
        </p:txBody>
      </p:sp>
      <p:sp>
        <p:nvSpPr>
          <p:cNvPr id="21" name="Rectangle 20">
            <a:extLst>
              <a:ext uri="{FF2B5EF4-FFF2-40B4-BE49-F238E27FC236}">
                <a16:creationId xmlns:a16="http://schemas.microsoft.com/office/drawing/2014/main" id="{3FD74E2A-CD10-5D4F-AB3F-16CDD34136D1}"/>
              </a:ext>
            </a:extLst>
          </p:cNvPr>
          <p:cNvSpPr/>
          <p:nvPr/>
        </p:nvSpPr>
        <p:spPr>
          <a:xfrm>
            <a:off x="1518249" y="1000443"/>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adjust confirmation penalty clauses </a:t>
            </a:r>
          </a:p>
        </p:txBody>
      </p:sp>
      <p:sp>
        <p:nvSpPr>
          <p:cNvPr id="23" name="Rectangle 22">
            <a:extLst>
              <a:ext uri="{FF2B5EF4-FFF2-40B4-BE49-F238E27FC236}">
                <a16:creationId xmlns:a16="http://schemas.microsoft.com/office/drawing/2014/main" id="{06D81D73-663B-D946-80D2-49AB7C342D1A}"/>
              </a:ext>
            </a:extLst>
          </p:cNvPr>
          <p:cNvSpPr/>
          <p:nvPr/>
        </p:nvSpPr>
        <p:spPr>
          <a:xfrm>
            <a:off x="417856" y="1000443"/>
            <a:ext cx="928343" cy="102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4" name="Rounded Rectangle 23">
            <a:extLst>
              <a:ext uri="{FF2B5EF4-FFF2-40B4-BE49-F238E27FC236}">
                <a16:creationId xmlns:a16="http://schemas.microsoft.com/office/drawing/2014/main" id="{428A4CB3-5103-084B-9913-3816E6D885E6}"/>
              </a:ext>
            </a:extLst>
          </p:cNvPr>
          <p:cNvSpPr/>
          <p:nvPr/>
        </p:nvSpPr>
        <p:spPr>
          <a:xfrm>
            <a:off x="10196574" y="303133"/>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Broker Scheduling System</a:t>
            </a:r>
          </a:p>
        </p:txBody>
      </p:sp>
      <p:sp>
        <p:nvSpPr>
          <p:cNvPr id="25" name="Rectangle 24">
            <a:extLst>
              <a:ext uri="{FF2B5EF4-FFF2-40B4-BE49-F238E27FC236}">
                <a16:creationId xmlns:a16="http://schemas.microsoft.com/office/drawing/2014/main" id="{8FD8A1EF-457F-D449-9A6B-147E97A71BF5}"/>
              </a:ext>
            </a:extLst>
          </p:cNvPr>
          <p:cNvSpPr/>
          <p:nvPr/>
        </p:nvSpPr>
        <p:spPr>
          <a:xfrm>
            <a:off x="10031177" y="3734095"/>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transport is booked confirm to manufacturer</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6" name="Rounded Rectangle 25">
            <a:extLst>
              <a:ext uri="{FF2B5EF4-FFF2-40B4-BE49-F238E27FC236}">
                <a16:creationId xmlns:a16="http://schemas.microsoft.com/office/drawing/2014/main" id="{090458BD-8163-F642-A2B4-1597852A9E74}"/>
              </a:ext>
            </a:extLst>
          </p:cNvPr>
          <p:cNvSpPr/>
          <p:nvPr/>
        </p:nvSpPr>
        <p:spPr>
          <a:xfrm>
            <a:off x="2994864"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a:t>
            </a:r>
          </a:p>
        </p:txBody>
      </p:sp>
      <p:sp>
        <p:nvSpPr>
          <p:cNvPr id="27" name="Rectangle 26">
            <a:extLst>
              <a:ext uri="{FF2B5EF4-FFF2-40B4-BE49-F238E27FC236}">
                <a16:creationId xmlns:a16="http://schemas.microsoft.com/office/drawing/2014/main" id="{DBB3285A-11F0-AB4D-AF45-8B351DB12922}"/>
              </a:ext>
            </a:extLst>
          </p:cNvPr>
          <p:cNvSpPr/>
          <p:nvPr/>
        </p:nvSpPr>
        <p:spPr>
          <a:xfrm>
            <a:off x="2994864" y="1355559"/>
            <a:ext cx="3851596"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Shipping Preparation </a:t>
            </a:r>
          </a:p>
        </p:txBody>
      </p:sp>
      <p:sp>
        <p:nvSpPr>
          <p:cNvPr id="28" name="Rectangle 27">
            <a:extLst>
              <a:ext uri="{FF2B5EF4-FFF2-40B4-BE49-F238E27FC236}">
                <a16:creationId xmlns:a16="http://schemas.microsoft.com/office/drawing/2014/main" id="{5F977359-92DE-9C42-9588-FE6D41A6A7B4}"/>
              </a:ext>
            </a:extLst>
          </p:cNvPr>
          <p:cNvSpPr/>
          <p:nvPr/>
        </p:nvSpPr>
        <p:spPr>
          <a:xfrm>
            <a:off x="2919179"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29" name="Rectangle 28">
            <a:extLst>
              <a:ext uri="{FF2B5EF4-FFF2-40B4-BE49-F238E27FC236}">
                <a16:creationId xmlns:a16="http://schemas.microsoft.com/office/drawing/2014/main" id="{655FA350-7425-404E-B62A-009598D78D9A}"/>
              </a:ext>
            </a:extLst>
          </p:cNvPr>
          <p:cNvSpPr/>
          <p:nvPr/>
        </p:nvSpPr>
        <p:spPr>
          <a:xfrm>
            <a:off x="4200182"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30" name="Rectangle 29">
            <a:extLst>
              <a:ext uri="{FF2B5EF4-FFF2-40B4-BE49-F238E27FC236}">
                <a16:creationId xmlns:a16="http://schemas.microsoft.com/office/drawing/2014/main" id="{2828FF53-ED09-B840-8DFB-E35860267706}"/>
              </a:ext>
            </a:extLst>
          </p:cNvPr>
          <p:cNvSpPr/>
          <p:nvPr/>
        </p:nvSpPr>
        <p:spPr>
          <a:xfrm>
            <a:off x="5635121" y="234673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32" name="Rounded Rectangle 31">
            <a:extLst>
              <a:ext uri="{FF2B5EF4-FFF2-40B4-BE49-F238E27FC236}">
                <a16:creationId xmlns:a16="http://schemas.microsoft.com/office/drawing/2014/main" id="{BAAB4D5C-0B50-244D-80E1-418F0F74172A}"/>
              </a:ext>
            </a:extLst>
          </p:cNvPr>
          <p:cNvSpPr/>
          <p:nvPr/>
        </p:nvSpPr>
        <p:spPr>
          <a:xfrm>
            <a:off x="8826787"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Inc</a:t>
            </a:r>
          </a:p>
        </p:txBody>
      </p:sp>
      <p:sp>
        <p:nvSpPr>
          <p:cNvPr id="33" name="Rounded Rectangle 32">
            <a:extLst>
              <a:ext uri="{FF2B5EF4-FFF2-40B4-BE49-F238E27FC236}">
                <a16:creationId xmlns:a16="http://schemas.microsoft.com/office/drawing/2014/main" id="{459494A4-4EC4-EB45-8A5D-A75556C29803}"/>
              </a:ext>
            </a:extLst>
          </p:cNvPr>
          <p:cNvSpPr/>
          <p:nvPr/>
        </p:nvSpPr>
        <p:spPr>
          <a:xfrm>
            <a:off x="2919179" y="3716596"/>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 Voyage Scheduling System</a:t>
            </a:r>
          </a:p>
        </p:txBody>
      </p:sp>
      <p:sp>
        <p:nvSpPr>
          <p:cNvPr id="34" name="Rectangle 33">
            <a:extLst>
              <a:ext uri="{FF2B5EF4-FFF2-40B4-BE49-F238E27FC236}">
                <a16:creationId xmlns:a16="http://schemas.microsoft.com/office/drawing/2014/main" id="{CC6F7914-5830-4444-A422-1A7FEAE78AC4}"/>
              </a:ext>
            </a:extLst>
          </p:cNvPr>
          <p:cNvSpPr/>
          <p:nvPr/>
        </p:nvSpPr>
        <p:spPr>
          <a:xfrm>
            <a:off x="8947708" y="1343187"/>
            <a:ext cx="3164040"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Land Transportation Order</a:t>
            </a:r>
          </a:p>
        </p:txBody>
      </p:sp>
    </p:spTree>
    <p:extLst>
      <p:ext uri="{BB962C8B-B14F-4D97-AF65-F5344CB8AC3E}">
        <p14:creationId xmlns:p14="http://schemas.microsoft.com/office/powerpoint/2010/main" val="1700937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0EE7C-170C-8949-BE2D-A4E8517ED74F}"/>
              </a:ext>
            </a:extLst>
          </p:cNvPr>
          <p:cNvSpPr/>
          <p:nvPr/>
        </p:nvSpPr>
        <p:spPr>
          <a:xfrm>
            <a:off x="2156603" y="1495229"/>
            <a:ext cx="1500997" cy="3189213"/>
          </a:xfrm>
          <a:prstGeom prst="rect">
            <a:avLst/>
          </a:prstGeom>
          <a:pattFill prst="dkVert">
            <a:fgClr>
              <a:schemeClr val="bg1">
                <a:lumMod val="85000"/>
              </a:schemeClr>
            </a:fgClr>
            <a:bgClr>
              <a:schemeClr val="bg1"/>
            </a:bgClr>
          </a:patt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50000"/>
                  </a:schemeClr>
                </a:solidFill>
              </a:rPr>
              <a:t>Shipment Order</a:t>
            </a:r>
          </a:p>
        </p:txBody>
      </p:sp>
      <p:sp>
        <p:nvSpPr>
          <p:cNvPr id="7" name="Rectangle 6">
            <a:extLst>
              <a:ext uri="{FF2B5EF4-FFF2-40B4-BE49-F238E27FC236}">
                <a16:creationId xmlns:a16="http://schemas.microsoft.com/office/drawing/2014/main" id="{99510F25-C47F-1849-9C5E-0774778E3651}"/>
              </a:ext>
            </a:extLst>
          </p:cNvPr>
          <p:cNvSpPr/>
          <p:nvPr/>
        </p:nvSpPr>
        <p:spPr>
          <a:xfrm>
            <a:off x="1019356" y="159888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8" name="Rectangle 7">
            <a:extLst>
              <a:ext uri="{FF2B5EF4-FFF2-40B4-BE49-F238E27FC236}">
                <a16:creationId xmlns:a16="http://schemas.microsoft.com/office/drawing/2014/main" id="{4E0E58EE-97AB-0C41-AEF7-E71494161EA1}"/>
              </a:ext>
            </a:extLst>
          </p:cNvPr>
          <p:cNvSpPr/>
          <p:nvPr/>
        </p:nvSpPr>
        <p:spPr>
          <a:xfrm>
            <a:off x="4103295" y="430954"/>
            <a:ext cx="2141360"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0" name="Rectangle 9">
            <a:extLst>
              <a:ext uri="{FF2B5EF4-FFF2-40B4-BE49-F238E27FC236}">
                <a16:creationId xmlns:a16="http://schemas.microsoft.com/office/drawing/2014/main" id="{CA0A2F97-A176-2A43-80B5-BBBE751DB44C}"/>
              </a:ext>
            </a:extLst>
          </p:cNvPr>
          <p:cNvSpPr/>
          <p:nvPr/>
        </p:nvSpPr>
        <p:spPr>
          <a:xfrm>
            <a:off x="4073649" y="4676632"/>
            <a:ext cx="2187952" cy="6746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EFA65542-B2EC-9C4B-97EA-68B2B75C9043}"/>
              </a:ext>
            </a:extLst>
          </p:cNvPr>
          <p:cNvSpPr/>
          <p:nvPr/>
        </p:nvSpPr>
        <p:spPr>
          <a:xfrm>
            <a:off x="4073649" y="2351509"/>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Appropriate Container type ordered</a:t>
            </a:r>
          </a:p>
        </p:txBody>
      </p:sp>
      <p:sp>
        <p:nvSpPr>
          <p:cNvPr id="15" name="Rectangle 14">
            <a:extLst>
              <a:ext uri="{FF2B5EF4-FFF2-40B4-BE49-F238E27FC236}">
                <a16:creationId xmlns:a16="http://schemas.microsoft.com/office/drawing/2014/main" id="{ED29BFAC-0D0E-4E42-ACC0-0F058BA044AD}"/>
              </a:ext>
            </a:extLst>
          </p:cNvPr>
          <p:cNvSpPr/>
          <p:nvPr/>
        </p:nvSpPr>
        <p:spPr>
          <a:xfrm>
            <a:off x="4073649" y="1676868"/>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19" name="Rectangle 18">
            <a:extLst>
              <a:ext uri="{FF2B5EF4-FFF2-40B4-BE49-F238E27FC236}">
                <a16:creationId xmlns:a16="http://schemas.microsoft.com/office/drawing/2014/main" id="{5B8748DF-3057-8041-92D2-271EA532B958}"/>
              </a:ext>
            </a:extLst>
          </p:cNvPr>
          <p:cNvSpPr/>
          <p:nvPr/>
        </p:nvSpPr>
        <p:spPr>
          <a:xfrm>
            <a:off x="4073649" y="2994913"/>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20" name="Rectangle 19">
            <a:extLst>
              <a:ext uri="{FF2B5EF4-FFF2-40B4-BE49-F238E27FC236}">
                <a16:creationId xmlns:a16="http://schemas.microsoft.com/office/drawing/2014/main" id="{956CE74F-0F76-4D4A-BCA5-426AF8907FDA}"/>
              </a:ext>
            </a:extLst>
          </p:cNvPr>
          <p:cNvSpPr/>
          <p:nvPr/>
        </p:nvSpPr>
        <p:spPr>
          <a:xfrm>
            <a:off x="4073649" y="3525000"/>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21" name="Rectangle 20">
            <a:extLst>
              <a:ext uri="{FF2B5EF4-FFF2-40B4-BE49-F238E27FC236}">
                <a16:creationId xmlns:a16="http://schemas.microsoft.com/office/drawing/2014/main" id="{0933E6D6-273B-3944-9B19-B95C408CB326}"/>
              </a:ext>
            </a:extLst>
          </p:cNvPr>
          <p:cNvSpPr/>
          <p:nvPr/>
        </p:nvSpPr>
        <p:spPr>
          <a:xfrm>
            <a:off x="4103295" y="1019166"/>
            <a:ext cx="2141361" cy="5797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5F4F35B9-80EC-0D4F-8F26-4149559FE66E}"/>
              </a:ext>
            </a:extLst>
          </p:cNvPr>
          <p:cNvSpPr/>
          <p:nvPr/>
        </p:nvSpPr>
        <p:spPr>
          <a:xfrm>
            <a:off x="4090595" y="4104721"/>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Product Shipped</a:t>
            </a:r>
          </a:p>
        </p:txBody>
      </p:sp>
      <p:sp>
        <p:nvSpPr>
          <p:cNvPr id="12" name="Rectangle 11">
            <a:extLst>
              <a:ext uri="{FF2B5EF4-FFF2-40B4-BE49-F238E27FC236}">
                <a16:creationId xmlns:a16="http://schemas.microsoft.com/office/drawing/2014/main" id="{D01FEB48-4C3A-1F41-A91E-7444C8C49E0B}"/>
              </a:ext>
            </a:extLst>
          </p:cNvPr>
          <p:cNvSpPr/>
          <p:nvPr/>
        </p:nvSpPr>
        <p:spPr>
          <a:xfrm>
            <a:off x="9409018" y="2137731"/>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algn="ctr"/>
            <a:r>
              <a:rPr lang="en-US" sz="1400" dirty="0">
                <a:solidFill>
                  <a:schemeClr val="accent1">
                    <a:lumMod val="75000"/>
                  </a:schemeClr>
                </a:solidFill>
              </a:rPr>
              <a:t>estimate delivery data</a:t>
            </a:r>
          </a:p>
          <a:p>
            <a:pPr algn="ctr"/>
            <a:r>
              <a:rPr lang="en-US" sz="1400" dirty="0">
                <a:solidFill>
                  <a:schemeClr val="accent1">
                    <a:lumMod val="75000"/>
                  </a:schemeClr>
                </a:solidFill>
              </a:rPr>
              <a:t>Destination</a:t>
            </a:r>
          </a:p>
          <a:p>
            <a:pPr algn="ctr"/>
            <a:r>
              <a:rPr lang="en-US" sz="1400" dirty="0">
                <a:solidFill>
                  <a:schemeClr val="accent1">
                    <a:lumMod val="75000"/>
                  </a:schemeClr>
                </a:solidFill>
              </a:rPr>
              <a:t>Pickup date</a:t>
            </a:r>
          </a:p>
          <a:p>
            <a:pPr algn="ctr"/>
            <a:r>
              <a:rPr lang="en-US" sz="1400" dirty="0">
                <a:solidFill>
                  <a:schemeClr val="accent1">
                    <a:lumMod val="75000"/>
                  </a:schemeClr>
                </a:solidFill>
              </a:rPr>
              <a:t>Product ID</a:t>
            </a:r>
          </a:p>
          <a:p>
            <a:pPr algn="ctr"/>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5490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1A871E-3AF9-A544-A777-A0C0EB91045B}"/>
              </a:ext>
            </a:extLst>
          </p:cNvPr>
          <p:cNvSpPr>
            <a:spLocks noGrp="1"/>
          </p:cNvSpPr>
          <p:nvPr>
            <p:ph type="title"/>
          </p:nvPr>
        </p:nvSpPr>
        <p:spPr>
          <a:xfrm>
            <a:off x="763320" y="2989396"/>
            <a:ext cx="10886813" cy="879207"/>
          </a:xfrm>
        </p:spPr>
        <p:txBody>
          <a:bodyPr/>
          <a:lstStyle/>
          <a:p>
            <a:r>
              <a:rPr lang="en-US" dirty="0"/>
              <a:t>Analysis &amp; Design diagrams</a:t>
            </a:r>
          </a:p>
        </p:txBody>
      </p:sp>
      <p:sp>
        <p:nvSpPr>
          <p:cNvPr id="4" name="Slide Number Placeholder 3">
            <a:extLst>
              <a:ext uri="{FF2B5EF4-FFF2-40B4-BE49-F238E27FC236}">
                <a16:creationId xmlns:a16="http://schemas.microsoft.com/office/drawing/2014/main" id="{7660D006-7071-1942-878A-90C7F02A7B0E}"/>
              </a:ext>
            </a:extLst>
          </p:cNvPr>
          <p:cNvSpPr>
            <a:spLocks noGrp="1"/>
          </p:cNvSpPr>
          <p:nvPr>
            <p:ph type="sldNum" sz="quarter" idx="12"/>
          </p:nvPr>
        </p:nvSpPr>
        <p:spPr/>
        <p:txBody>
          <a:bodyPr/>
          <a:lstStyle/>
          <a:p>
            <a:fld id="{E9549862-13E2-C34D-815E-8545BD36FC59}" type="slidenum">
              <a:rPr lang="en-US" smtClean="0">
                <a:solidFill>
                  <a:srgbClr val="6D7777"/>
                </a:solidFill>
              </a:rPr>
              <a:pPr/>
              <a:t>8</a:t>
            </a:fld>
            <a:endParaRPr lang="en-US" dirty="0">
              <a:solidFill>
                <a:srgbClr val="6D7777"/>
              </a:solidFill>
            </a:endParaRPr>
          </a:p>
        </p:txBody>
      </p:sp>
    </p:spTree>
    <p:extLst>
      <p:ext uri="{BB962C8B-B14F-4D97-AF65-F5344CB8AC3E}">
        <p14:creationId xmlns:p14="http://schemas.microsoft.com/office/powerpoint/2010/main" val="292532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202044</TotalTime>
  <Words>2968</Words>
  <Application>Microsoft Macintosh PowerPoint</Application>
  <PresentationFormat>Widescreen</PresentationFormat>
  <Paragraphs>875</Paragraphs>
  <Slides>37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Event Sourcing Pattern</vt:lpstr>
      <vt:lpstr>Command Query Responsibility Segregation Pattern</vt:lpstr>
      <vt:lpstr>Event Sourcing Integration Test Env</vt:lpstr>
      <vt:lpstr>Data Replication: Orders table to kafka</vt:lpstr>
      <vt:lpstr>Analysis &amp; Design diagrams</vt:lpstr>
      <vt:lpstr>Problem statement</vt:lpstr>
      <vt:lpstr>PowerPoint Presentation</vt:lpstr>
      <vt:lpstr>PowerPoint Presentation</vt:lpstr>
      <vt:lpstr>Commands</vt:lpstr>
      <vt:lpstr>Entities – Value Objects</vt:lpstr>
      <vt:lpstr>PowerPoint Presentation</vt:lpstr>
      <vt:lpstr>PowerPoint Presentation</vt:lpstr>
      <vt:lpstr>PowerPoint Presentation</vt:lpstr>
      <vt:lpstr>Shipping Order Life Cycle</vt:lpstr>
      <vt:lpstr>Manufacturing Submitting  and updating  orders  </vt:lpstr>
      <vt:lpstr>Command MS main Classes</vt:lpstr>
      <vt:lpstr>Manufacturing Submitting  and updating  orders  </vt:lpstr>
      <vt:lpstr>Sequence Diagram</vt:lpstr>
      <vt:lpstr>Event and payload model</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Automatic best voyage</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Microsoft Office User</cp:lastModifiedBy>
  <cp:revision>2722</cp:revision>
  <cp:lastPrinted>2016-03-10T02:30:19Z</cp:lastPrinted>
  <dcterms:created xsi:type="dcterms:W3CDTF">2015-06-25T15:18:43Z</dcterms:created>
  <dcterms:modified xsi:type="dcterms:W3CDTF">2020-02-29T20:03:43Z</dcterms:modified>
</cp:coreProperties>
</file>