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3" r:id="rId1"/>
    <p:sldMasterId id="2147484308" r:id="rId2"/>
  </p:sldMasterIdLst>
  <p:notesMasterIdLst>
    <p:notesMasterId r:id="rId40"/>
  </p:notesMasterIdLst>
  <p:sldIdLst>
    <p:sldId id="2666" r:id="rId3"/>
    <p:sldId id="2690" r:id="rId4"/>
    <p:sldId id="2691" r:id="rId5"/>
    <p:sldId id="2692" r:id="rId6"/>
    <p:sldId id="2695" r:id="rId7"/>
    <p:sldId id="2802" r:id="rId8"/>
    <p:sldId id="2786" r:id="rId9"/>
    <p:sldId id="141168488" r:id="rId10"/>
    <p:sldId id="141168474" r:id="rId11"/>
    <p:sldId id="141168475" r:id="rId12"/>
    <p:sldId id="141168479" r:id="rId13"/>
    <p:sldId id="141168483" r:id="rId14"/>
    <p:sldId id="141168478" r:id="rId15"/>
    <p:sldId id="141168477" r:id="rId16"/>
    <p:sldId id="141168476" r:id="rId17"/>
    <p:sldId id="141168480" r:id="rId18"/>
    <p:sldId id="141168487" r:id="rId19"/>
    <p:sldId id="2725" r:id="rId20"/>
    <p:sldId id="141168484" r:id="rId21"/>
    <p:sldId id="2719" r:id="rId22"/>
    <p:sldId id="141168485" r:id="rId23"/>
    <p:sldId id="141168486" r:id="rId24"/>
    <p:sldId id="2716" r:id="rId25"/>
    <p:sldId id="2702" r:id="rId26"/>
    <p:sldId id="259" r:id="rId27"/>
    <p:sldId id="2718" r:id="rId28"/>
    <p:sldId id="2717" r:id="rId29"/>
    <p:sldId id="2704" r:id="rId30"/>
    <p:sldId id="2713" r:id="rId31"/>
    <p:sldId id="2712" r:id="rId32"/>
    <p:sldId id="2714" r:id="rId33"/>
    <p:sldId id="2724" r:id="rId34"/>
    <p:sldId id="257" r:id="rId35"/>
    <p:sldId id="2710" r:id="rId36"/>
    <p:sldId id="2703" r:id="rId37"/>
    <p:sldId id="141168481" r:id="rId38"/>
    <p:sldId id="2701" r:id="rId39"/>
  </p:sldIdLst>
  <p:sldSz cx="12192000" cy="6858000"/>
  <p:notesSz cx="7086600" cy="93726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D8E7F"/>
    <a:srgbClr val="0000FF"/>
    <a:srgbClr val="1B44A7"/>
    <a:srgbClr val="D76F59"/>
    <a:srgbClr val="FF5BD0"/>
    <a:srgbClr val="9D381C"/>
    <a:srgbClr val="B4FFB2"/>
    <a:srgbClr val="00813C"/>
    <a:srgbClr val="EC5798"/>
    <a:srgbClr val="D7FB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75" autoAdjust="0"/>
    <p:restoredTop sz="87755" autoAdjust="0"/>
  </p:normalViewPr>
  <p:slideViewPr>
    <p:cSldViewPr snapToGrid="0">
      <p:cViewPr varScale="1">
        <p:scale>
          <a:sx n="112" d="100"/>
          <a:sy n="112" d="100"/>
        </p:scale>
        <p:origin x="848" y="176"/>
      </p:cViewPr>
      <p:guideLst>
        <p:guide orient="horz" pos="2160"/>
        <p:guide pos="3840"/>
      </p:guideLst>
    </p:cSldViewPr>
  </p:slideViewPr>
  <p:outlineViewPr>
    <p:cViewPr>
      <p:scale>
        <a:sx n="33" d="100"/>
        <a:sy n="33" d="100"/>
      </p:scale>
      <p:origin x="0" y="-707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2664"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0860" cy="468630"/>
          </a:xfrm>
          <a:prstGeom prst="rect">
            <a:avLst/>
          </a:prstGeom>
        </p:spPr>
        <p:txBody>
          <a:bodyPr vert="horz" lIns="94032" tIns="47016" rIns="94032" bIns="47016" rtlCol="0"/>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4014101" y="0"/>
            <a:ext cx="3070860" cy="468630"/>
          </a:xfrm>
          <a:prstGeom prst="rect">
            <a:avLst/>
          </a:prstGeom>
        </p:spPr>
        <p:txBody>
          <a:bodyPr vert="horz" lIns="94032" tIns="47016" rIns="94032" bIns="47016" rtlCol="0"/>
          <a:lstStyle>
            <a:lvl1pPr algn="r" eaLnBrk="1" fontAlgn="auto" hangingPunct="1">
              <a:spcBef>
                <a:spcPts val="0"/>
              </a:spcBef>
              <a:spcAft>
                <a:spcPts val="0"/>
              </a:spcAft>
              <a:defRPr sz="1200">
                <a:latin typeface="+mn-lt"/>
                <a:cs typeface="+mn-cs"/>
              </a:defRPr>
            </a:lvl1pPr>
          </a:lstStyle>
          <a:p>
            <a:pPr>
              <a:defRPr/>
            </a:pPr>
            <a:fld id="{072C787D-442B-43D8-AD70-00AE06982550}" type="datetimeFigureOut">
              <a:rPr lang="en-US"/>
              <a:pPr>
                <a:defRPr/>
              </a:pPr>
              <a:t>3/3/20</a:t>
            </a:fld>
            <a:endParaRPr lang="en-US" dirty="0"/>
          </a:p>
        </p:txBody>
      </p:sp>
      <p:sp>
        <p:nvSpPr>
          <p:cNvPr id="4" name="Slide Image Placeholder 3"/>
          <p:cNvSpPr>
            <a:spLocks noGrp="1" noRot="1" noChangeAspect="1"/>
          </p:cNvSpPr>
          <p:nvPr>
            <p:ph type="sldImg" idx="2"/>
          </p:nvPr>
        </p:nvSpPr>
        <p:spPr>
          <a:xfrm>
            <a:off x="419100" y="703263"/>
            <a:ext cx="6248400" cy="3514725"/>
          </a:xfrm>
          <a:prstGeom prst="rect">
            <a:avLst/>
          </a:prstGeom>
          <a:noFill/>
          <a:ln w="12700">
            <a:solidFill>
              <a:prstClr val="black"/>
            </a:solidFill>
          </a:ln>
        </p:spPr>
        <p:txBody>
          <a:bodyPr vert="horz" lIns="94032" tIns="47016" rIns="94032" bIns="47016" rtlCol="0" anchor="ctr"/>
          <a:lstStyle/>
          <a:p>
            <a:pPr lvl="0"/>
            <a:endParaRPr lang="en-US" noProof="0" dirty="0"/>
          </a:p>
        </p:txBody>
      </p:sp>
      <p:sp>
        <p:nvSpPr>
          <p:cNvPr id="5" name="Notes Placeholder 4"/>
          <p:cNvSpPr>
            <a:spLocks noGrp="1"/>
          </p:cNvSpPr>
          <p:nvPr>
            <p:ph type="body" sz="quarter" idx="3"/>
          </p:nvPr>
        </p:nvSpPr>
        <p:spPr>
          <a:xfrm>
            <a:off x="708660" y="4451985"/>
            <a:ext cx="5669280" cy="4217670"/>
          </a:xfrm>
          <a:prstGeom prst="rect">
            <a:avLst/>
          </a:prstGeom>
        </p:spPr>
        <p:txBody>
          <a:bodyPr vert="horz" lIns="94032" tIns="47016" rIns="94032" bIns="47016"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02343"/>
            <a:ext cx="3070860" cy="468630"/>
          </a:xfrm>
          <a:prstGeom prst="rect">
            <a:avLst/>
          </a:prstGeom>
        </p:spPr>
        <p:txBody>
          <a:bodyPr vert="horz" lIns="94032" tIns="47016" rIns="94032" bIns="47016" rtlCol="0" anchor="b"/>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4014101" y="8902343"/>
            <a:ext cx="3070860" cy="468630"/>
          </a:xfrm>
          <a:prstGeom prst="rect">
            <a:avLst/>
          </a:prstGeom>
        </p:spPr>
        <p:txBody>
          <a:bodyPr vert="horz" wrap="square" lIns="94032" tIns="47016" rIns="94032" bIns="47016"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06AAAE1B-F6B9-4FCD-B9AB-4A0AD0AFAC97}" type="slidenum">
              <a:rPr lang="en-US" altLang="en-US"/>
              <a:pPr>
                <a:defRPr/>
              </a:pPr>
              <a:t>‹#›</a:t>
            </a:fld>
            <a:endParaRPr lang="en-US" altLang="en-US" dirty="0"/>
          </a:p>
        </p:txBody>
      </p:sp>
    </p:spTree>
    <p:extLst>
      <p:ext uri="{BB962C8B-B14F-4D97-AF65-F5344CB8AC3E}">
        <p14:creationId xmlns:p14="http://schemas.microsoft.com/office/powerpoint/2010/main" val="12140648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071" algn="l" rtl="0" eaLnBrk="0" fontAlgn="base" hangingPunct="0">
      <a:spcBef>
        <a:spcPct val="30000"/>
      </a:spcBef>
      <a:spcAft>
        <a:spcPct val="0"/>
      </a:spcAft>
      <a:defRPr sz="1200" kern="1200">
        <a:solidFill>
          <a:schemeClr val="tx1"/>
        </a:solidFill>
        <a:latin typeface="+mn-lt"/>
        <a:ea typeface="+mn-ea"/>
        <a:cs typeface="+mn-cs"/>
      </a:defRPr>
    </a:lvl2pPr>
    <a:lvl3pPr marL="914150" algn="l" rtl="0" eaLnBrk="0" fontAlgn="base" hangingPunct="0">
      <a:spcBef>
        <a:spcPct val="30000"/>
      </a:spcBef>
      <a:spcAft>
        <a:spcPct val="0"/>
      </a:spcAft>
      <a:defRPr sz="1200" kern="1200">
        <a:solidFill>
          <a:schemeClr val="tx1"/>
        </a:solidFill>
        <a:latin typeface="+mn-lt"/>
        <a:ea typeface="+mn-ea"/>
        <a:cs typeface="+mn-cs"/>
      </a:defRPr>
    </a:lvl3pPr>
    <a:lvl4pPr marL="1371226" algn="l" rtl="0" eaLnBrk="0" fontAlgn="base" hangingPunct="0">
      <a:spcBef>
        <a:spcPct val="30000"/>
      </a:spcBef>
      <a:spcAft>
        <a:spcPct val="0"/>
      </a:spcAft>
      <a:defRPr sz="1200" kern="1200">
        <a:solidFill>
          <a:schemeClr val="tx1"/>
        </a:solidFill>
        <a:latin typeface="+mn-lt"/>
        <a:ea typeface="+mn-ea"/>
        <a:cs typeface="+mn-cs"/>
      </a:defRPr>
    </a:lvl4pPr>
    <a:lvl5pPr marL="1828301" algn="l" rtl="0" eaLnBrk="0" fontAlgn="base" hangingPunct="0">
      <a:spcBef>
        <a:spcPct val="30000"/>
      </a:spcBef>
      <a:spcAft>
        <a:spcPct val="0"/>
      </a:spcAft>
      <a:defRPr sz="1200" kern="1200">
        <a:solidFill>
          <a:schemeClr val="tx1"/>
        </a:solidFill>
        <a:latin typeface="+mn-lt"/>
        <a:ea typeface="+mn-ea"/>
        <a:cs typeface="+mn-cs"/>
      </a:defRPr>
    </a:lvl5pPr>
    <a:lvl6pPr marL="2285382" algn="l" defTabSz="914150" rtl="0" eaLnBrk="1" latinLnBrk="0" hangingPunct="1">
      <a:defRPr sz="1200" kern="1200">
        <a:solidFill>
          <a:schemeClr val="tx1"/>
        </a:solidFill>
        <a:latin typeface="+mn-lt"/>
        <a:ea typeface="+mn-ea"/>
        <a:cs typeface="+mn-cs"/>
      </a:defRPr>
    </a:lvl6pPr>
    <a:lvl7pPr marL="2742450" algn="l" defTabSz="914150" rtl="0" eaLnBrk="1" latinLnBrk="0" hangingPunct="1">
      <a:defRPr sz="1200" kern="1200">
        <a:solidFill>
          <a:schemeClr val="tx1"/>
        </a:solidFill>
        <a:latin typeface="+mn-lt"/>
        <a:ea typeface="+mn-ea"/>
        <a:cs typeface="+mn-cs"/>
      </a:defRPr>
    </a:lvl7pPr>
    <a:lvl8pPr marL="3199520" algn="l" defTabSz="914150" rtl="0" eaLnBrk="1" latinLnBrk="0" hangingPunct="1">
      <a:defRPr sz="1200" kern="1200">
        <a:solidFill>
          <a:schemeClr val="tx1"/>
        </a:solidFill>
        <a:latin typeface="+mn-lt"/>
        <a:ea typeface="+mn-ea"/>
        <a:cs typeface="+mn-cs"/>
      </a:defRPr>
    </a:lvl8pPr>
    <a:lvl9pPr marL="3656591" algn="l" defTabSz="91415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traditional modern architecture with some focus on API </a:t>
            </a:r>
            <a:r>
              <a:rPr lang="en-US"/>
              <a:t>and channels</a:t>
            </a:r>
          </a:p>
        </p:txBody>
      </p:sp>
      <p:sp>
        <p:nvSpPr>
          <p:cNvPr id="4" name="Slide Number Placeholder 3"/>
          <p:cNvSpPr>
            <a:spLocks noGrp="1"/>
          </p:cNvSpPr>
          <p:nvPr>
            <p:ph type="sldNum" sz="quarter" idx="10"/>
          </p:nvPr>
        </p:nvSpPr>
        <p:spPr/>
        <p:txBody>
          <a:bodyPr/>
          <a:lstStyle/>
          <a:p>
            <a:pPr>
              <a:defRPr/>
            </a:pPr>
            <a:fld id="{06AAAE1B-F6B9-4FCD-B9AB-4A0AD0AFAC97}" type="slidenum">
              <a:rPr lang="en-US" altLang="en-US" smtClean="0"/>
              <a:pPr>
                <a:defRPr/>
              </a:pPr>
              <a:t>2</a:t>
            </a:fld>
            <a:endParaRPr lang="en-US" altLang="en-US" dirty="0"/>
          </a:p>
        </p:txBody>
      </p:sp>
    </p:spTree>
    <p:extLst>
      <p:ext uri="{BB962C8B-B14F-4D97-AF65-F5344CB8AC3E}">
        <p14:creationId xmlns:p14="http://schemas.microsoft.com/office/powerpoint/2010/main" val="1455304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traditional modern architecture with some focus on API </a:t>
            </a:r>
            <a:r>
              <a:rPr lang="en-US"/>
              <a:t>and channels</a:t>
            </a:r>
          </a:p>
        </p:txBody>
      </p:sp>
      <p:sp>
        <p:nvSpPr>
          <p:cNvPr id="4" name="Slide Number Placeholder 3"/>
          <p:cNvSpPr>
            <a:spLocks noGrp="1"/>
          </p:cNvSpPr>
          <p:nvPr>
            <p:ph type="sldNum" sz="quarter" idx="10"/>
          </p:nvPr>
        </p:nvSpPr>
        <p:spPr/>
        <p:txBody>
          <a:bodyPr/>
          <a:lstStyle/>
          <a:p>
            <a:pPr>
              <a:defRPr/>
            </a:pPr>
            <a:fld id="{06AAAE1B-F6B9-4FCD-B9AB-4A0AD0AFAC97}" type="slidenum">
              <a:rPr lang="en-US" altLang="en-US" smtClean="0"/>
              <a:pPr>
                <a:defRPr/>
              </a:pPr>
              <a:t>3</a:t>
            </a:fld>
            <a:endParaRPr lang="en-US" altLang="en-US" dirty="0"/>
          </a:p>
        </p:txBody>
      </p:sp>
    </p:spTree>
    <p:extLst>
      <p:ext uri="{BB962C8B-B14F-4D97-AF65-F5344CB8AC3E}">
        <p14:creationId xmlns:p14="http://schemas.microsoft.com/office/powerpoint/2010/main" val="3278997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Representing DB2 table to distinct Kafka topic</a:t>
            </a:r>
          </a:p>
          <a:p>
            <a:r>
              <a:rPr lang="en-US" dirty="0"/>
              <a:t>A unique row in a DB2 table is represented by the Kafka record’s “Key”</a:t>
            </a:r>
          </a:p>
          <a:p>
            <a:r>
              <a:rPr lang="en-US" dirty="0"/>
              <a:t>The “Kafka Key” is comprised of a subset of the columns in the DB2 table which make the row unique</a:t>
            </a:r>
          </a:p>
          <a:p>
            <a:r>
              <a:rPr lang="en-US" dirty="0"/>
              <a:t>The “Kafka Key” is comprised of a subset of the columns in the DB2 table which make the row unique</a:t>
            </a:r>
          </a:p>
          <a:p>
            <a:pPr lvl="1"/>
            <a:r>
              <a:rPr lang="en-US" dirty="0"/>
              <a:t>Could be a unique index or the primary index defined on the DB2 table </a:t>
            </a:r>
          </a:p>
          <a:p>
            <a:pPr lvl="1"/>
            <a:r>
              <a:rPr lang="en-US" dirty="0"/>
              <a:t>Also possible for the rows to logically be unique, needn’t be a created index</a:t>
            </a:r>
          </a:p>
          <a:p>
            <a:r>
              <a:rPr lang="en-US" dirty="0"/>
              <a:t>The Kafka record’s “Value” contains the current values for all columns in the row </a:t>
            </a:r>
          </a:p>
          <a:p>
            <a:r>
              <a:rPr lang="en-US" dirty="0"/>
              <a:t>The messages in a topic represent the changes to the rows of a table over time</a:t>
            </a:r>
          </a:p>
          <a:p>
            <a:r>
              <a:rPr lang="en-US" dirty="0"/>
              <a:t>At any given sample offset in the topic, taking the most recent value up to that point for each unique key in the topic gives the original DB2 table at that point</a:t>
            </a:r>
          </a:p>
          <a:p>
            <a:pPr lvl="1"/>
            <a:r>
              <a:rPr lang="en-US" dirty="0"/>
              <a:t>Sample offset most useful if at a transaction boundary</a:t>
            </a:r>
          </a:p>
          <a:p>
            <a:r>
              <a:rPr lang="en-US" dirty="0"/>
              <a:t>For table orders ( </a:t>
            </a:r>
            <a:r>
              <a:rPr lang="en-US" dirty="0" err="1"/>
              <a:t>orderID</a:t>
            </a:r>
            <a:r>
              <a:rPr lang="en-US" dirty="0"/>
              <a:t> int, </a:t>
            </a:r>
            <a:r>
              <a:rPr lang="en-US" dirty="0" err="1"/>
              <a:t>anAttribute</a:t>
            </a:r>
            <a:r>
              <a:rPr lang="en-US" dirty="0"/>
              <a:t> varchar (30))</a:t>
            </a:r>
          </a:p>
          <a:p>
            <a:pPr lvl="1"/>
            <a:r>
              <a:rPr lang="en-US" dirty="0"/>
              <a:t>A Kafka mapping might use </a:t>
            </a:r>
            <a:r>
              <a:rPr lang="en-US" dirty="0" err="1"/>
              <a:t>orderID</a:t>
            </a:r>
            <a:r>
              <a:rPr lang="en-US" dirty="0"/>
              <a:t>=24 as the key value. </a:t>
            </a:r>
          </a:p>
          <a:p>
            <a:pPr lvl="1"/>
            <a:r>
              <a:rPr lang="en-US" dirty="0"/>
              <a:t>The Topic for orders (</a:t>
            </a:r>
            <a:r>
              <a:rPr lang="en-US" dirty="0" err="1"/>
              <a:t>Topic_orders</a:t>
            </a:r>
            <a:r>
              <a:rPr lang="en-US" dirty="0"/>
              <a:t>) might consist of the following (</a:t>
            </a:r>
            <a:r>
              <a:rPr lang="en-US" dirty="0" err="1"/>
              <a:t>key,value</a:t>
            </a:r>
            <a:r>
              <a:rPr lang="en-US" dirty="0"/>
              <a:t>) pairs: (24, (24, “</a:t>
            </a:r>
            <a:r>
              <a:rPr lang="en-US" dirty="0" err="1"/>
              <a:t>abc</a:t>
            </a:r>
            <a:r>
              <a:rPr lang="en-US" dirty="0"/>
              <a:t>”)), (25,(25, “def”)), (24, (24, “</a:t>
            </a:r>
            <a:r>
              <a:rPr lang="en-US" dirty="0" err="1"/>
              <a:t>ghi</a:t>
            </a:r>
            <a:r>
              <a:rPr lang="en-US" dirty="0"/>
              <a:t>”))</a:t>
            </a:r>
          </a:p>
          <a:p>
            <a:pPr lvl="1"/>
            <a:r>
              <a:rPr lang="en-US" dirty="0"/>
              <a:t>The aggregate result of these records would be a table with 2 rows: (24, “</a:t>
            </a:r>
            <a:r>
              <a:rPr lang="en-US" dirty="0" err="1"/>
              <a:t>ghi</a:t>
            </a:r>
            <a:r>
              <a:rPr lang="en-US" dirty="0"/>
              <a:t>”), (25, “def”)</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Operations are implemented by record writes to a Kafka topic</a:t>
            </a:r>
            <a:br>
              <a:rPr lang="en-US" sz="900" kern="1200" dirty="0">
                <a:solidFill>
                  <a:schemeClr val="tx1"/>
                </a:solidFill>
                <a:effectLst/>
                <a:latin typeface="+mn-lt"/>
                <a:ea typeface="+mn-ea"/>
                <a:cs typeface="+mn-cs"/>
              </a:rPr>
            </a:br>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Deletes</a:t>
            </a:r>
          </a:p>
          <a:p>
            <a:r>
              <a:rPr lang="en-US" sz="900" kern="1200" dirty="0">
                <a:solidFill>
                  <a:schemeClr val="tx1"/>
                </a:solidFill>
                <a:effectLst/>
                <a:latin typeface="+mn-lt"/>
                <a:ea typeface="+mn-ea"/>
                <a:cs typeface="+mn-cs"/>
              </a:rPr>
              <a:t>•Kafka represents a delete as a record with a key and null for the value.</a:t>
            </a:r>
          </a:p>
          <a:p>
            <a:r>
              <a:rPr lang="en-US" sz="900" kern="1200" dirty="0">
                <a:solidFill>
                  <a:schemeClr val="tx1"/>
                </a:solidFill>
                <a:effectLst/>
                <a:latin typeface="+mn-lt"/>
                <a:ea typeface="+mn-ea"/>
                <a:cs typeface="+mn-cs"/>
              </a:rPr>
              <a:t>•To represent a delete of the row with i1 value 1, send the (key, value) pair (1, null)</a:t>
            </a:r>
          </a:p>
          <a:p>
            <a:r>
              <a:rPr lang="en-US" sz="900" kern="1200" dirty="0">
                <a:solidFill>
                  <a:schemeClr val="tx1"/>
                </a:solidFill>
                <a:effectLst/>
                <a:latin typeface="+mn-lt"/>
                <a:ea typeface="+mn-ea"/>
                <a:cs typeface="+mn-cs"/>
              </a:rPr>
              <a:t>•New users often confused when they view values and simply see null. </a:t>
            </a:r>
          </a:p>
          <a:p>
            <a:r>
              <a:rPr lang="en-US" sz="900" kern="1200" dirty="0">
                <a:solidFill>
                  <a:schemeClr val="tx1"/>
                </a:solidFill>
                <a:effectLst/>
                <a:latin typeface="+mn-lt"/>
                <a:ea typeface="+mn-ea"/>
                <a:cs typeface="+mn-cs"/>
              </a:rPr>
              <a:t>•Displaying the key portion of the record is useful. (</a:t>
            </a:r>
            <a:r>
              <a:rPr lang="en-US" sz="900" kern="1200" dirty="0" err="1">
                <a:solidFill>
                  <a:schemeClr val="tx1"/>
                </a:solidFill>
                <a:effectLst/>
                <a:latin typeface="+mn-lt"/>
                <a:ea typeface="+mn-ea"/>
                <a:cs typeface="+mn-cs"/>
              </a:rPr>
              <a:t>print.key</a:t>
            </a:r>
            <a:r>
              <a:rPr lang="en-US" sz="900" kern="1200" dirty="0">
                <a:solidFill>
                  <a:schemeClr val="tx1"/>
                </a:solidFill>
                <a:effectLst/>
                <a:latin typeface="+mn-lt"/>
                <a:ea typeface="+mn-ea"/>
                <a:cs typeface="+mn-cs"/>
              </a:rPr>
              <a:t>=true)</a:t>
            </a:r>
            <a:br>
              <a:rPr lang="en-US" sz="900" kern="1200" dirty="0">
                <a:solidFill>
                  <a:schemeClr val="tx1"/>
                </a:solidFill>
                <a:effectLst/>
                <a:latin typeface="+mn-lt"/>
                <a:ea typeface="+mn-ea"/>
                <a:cs typeface="+mn-cs"/>
              </a:rPr>
            </a:br>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Updates</a:t>
            </a:r>
          </a:p>
          <a:p>
            <a:r>
              <a:rPr lang="en-US" sz="900" kern="1200" dirty="0">
                <a:solidFill>
                  <a:schemeClr val="tx1"/>
                </a:solidFill>
                <a:effectLst/>
                <a:latin typeface="+mn-lt"/>
                <a:ea typeface="+mn-ea"/>
                <a:cs typeface="+mn-cs"/>
              </a:rPr>
              <a:t>•If the value being updated is not part of the key, an update is simply an insert.</a:t>
            </a:r>
          </a:p>
          <a:p>
            <a:r>
              <a:rPr lang="en-US" sz="900" kern="1200" dirty="0">
                <a:solidFill>
                  <a:schemeClr val="tx1"/>
                </a:solidFill>
                <a:effectLst/>
                <a:latin typeface="+mn-lt"/>
                <a:ea typeface="+mn-ea"/>
                <a:cs typeface="+mn-cs"/>
              </a:rPr>
              <a:t>•To represent a row update of (1, “</a:t>
            </a:r>
            <a:r>
              <a:rPr lang="en-US" sz="900" kern="1200" dirty="0" err="1">
                <a:solidFill>
                  <a:schemeClr val="tx1"/>
                </a:solidFill>
                <a:effectLst/>
                <a:latin typeface="+mn-lt"/>
                <a:ea typeface="+mn-ea"/>
                <a:cs typeface="+mn-cs"/>
              </a:rPr>
              <a:t>abc</a:t>
            </a:r>
            <a:r>
              <a:rPr lang="en-US" sz="900" kern="1200" dirty="0">
                <a:solidFill>
                  <a:schemeClr val="tx1"/>
                </a:solidFill>
                <a:effectLst/>
                <a:latin typeface="+mn-lt"/>
                <a:ea typeface="+mn-ea"/>
                <a:cs typeface="+mn-cs"/>
              </a:rPr>
              <a:t>”) to (1, “</a:t>
            </a:r>
            <a:r>
              <a:rPr lang="en-US" sz="900" kern="1200" dirty="0" err="1">
                <a:solidFill>
                  <a:schemeClr val="tx1"/>
                </a:solidFill>
                <a:effectLst/>
                <a:latin typeface="+mn-lt"/>
                <a:ea typeface="+mn-ea"/>
                <a:cs typeface="+mn-cs"/>
              </a:rPr>
              <a:t>ghi</a:t>
            </a:r>
            <a:r>
              <a:rPr lang="en-US" sz="900" kern="1200" dirty="0">
                <a:solidFill>
                  <a:schemeClr val="tx1"/>
                </a:solidFill>
                <a:effectLst/>
                <a:latin typeface="+mn-lt"/>
                <a:ea typeface="+mn-ea"/>
                <a:cs typeface="+mn-cs"/>
              </a:rPr>
              <a:t>) send the (key, value) pair (1,(1, “</a:t>
            </a:r>
            <a:r>
              <a:rPr lang="en-US" sz="900" kern="1200" dirty="0" err="1">
                <a:solidFill>
                  <a:schemeClr val="tx1"/>
                </a:solidFill>
                <a:effectLst/>
                <a:latin typeface="+mn-lt"/>
                <a:ea typeface="+mn-ea"/>
                <a:cs typeface="+mn-cs"/>
              </a:rPr>
              <a:t>ghi</a:t>
            </a:r>
            <a:r>
              <a:rPr lang="en-US" sz="900" kern="1200" dirty="0">
                <a:solidFill>
                  <a:schemeClr val="tx1"/>
                </a:solidFill>
                <a:effectLst/>
                <a:latin typeface="+mn-lt"/>
                <a:ea typeface="+mn-ea"/>
                <a:cs typeface="+mn-cs"/>
              </a:rPr>
              <a:t>”))</a:t>
            </a:r>
          </a:p>
          <a:p>
            <a:r>
              <a:rPr lang="en-US" sz="900" kern="1200" dirty="0">
                <a:solidFill>
                  <a:schemeClr val="tx1"/>
                </a:solidFill>
                <a:effectLst/>
                <a:latin typeface="+mn-lt"/>
                <a:ea typeface="+mn-ea"/>
                <a:cs typeface="+mn-cs"/>
              </a:rPr>
              <a:t>•If the value being updated is a key, it is represented by a delete record and an insert record.</a:t>
            </a:r>
          </a:p>
          <a:p>
            <a:r>
              <a:rPr lang="en-US" sz="900" kern="1200" dirty="0">
                <a:solidFill>
                  <a:schemeClr val="tx1"/>
                </a:solidFill>
                <a:effectLst/>
                <a:latin typeface="+mn-lt"/>
                <a:ea typeface="+mn-ea"/>
                <a:cs typeface="+mn-cs"/>
              </a:rPr>
              <a:t>•To represent the update of row (1, “</a:t>
            </a:r>
            <a:r>
              <a:rPr lang="en-US" sz="900" kern="1200" dirty="0" err="1">
                <a:solidFill>
                  <a:schemeClr val="tx1"/>
                </a:solidFill>
                <a:effectLst/>
                <a:latin typeface="+mn-lt"/>
                <a:ea typeface="+mn-ea"/>
                <a:cs typeface="+mn-cs"/>
              </a:rPr>
              <a:t>abc</a:t>
            </a:r>
            <a:r>
              <a:rPr lang="en-US" sz="900" kern="1200" dirty="0">
                <a:solidFill>
                  <a:schemeClr val="tx1"/>
                </a:solidFill>
                <a:effectLst/>
                <a:latin typeface="+mn-lt"/>
                <a:ea typeface="+mn-ea"/>
                <a:cs typeface="+mn-cs"/>
              </a:rPr>
              <a:t>”) to (5, “</a:t>
            </a:r>
            <a:r>
              <a:rPr lang="en-US" sz="900" kern="1200" dirty="0" err="1">
                <a:solidFill>
                  <a:schemeClr val="tx1"/>
                </a:solidFill>
                <a:effectLst/>
                <a:latin typeface="+mn-lt"/>
                <a:ea typeface="+mn-ea"/>
                <a:cs typeface="+mn-cs"/>
              </a:rPr>
              <a:t>abc</a:t>
            </a:r>
            <a:r>
              <a:rPr lang="en-US" sz="900" kern="1200" dirty="0">
                <a:solidFill>
                  <a:schemeClr val="tx1"/>
                </a:solidFill>
                <a:effectLst/>
                <a:latin typeface="+mn-lt"/>
                <a:ea typeface="+mn-ea"/>
                <a:cs typeface="+mn-cs"/>
              </a:rPr>
              <a:t>”) send two (key, value) pair records (1, null) , (5, (5,“abc”))</a:t>
            </a:r>
          </a:p>
          <a:p>
            <a:endParaRPr lang="en-US" sz="900" kern="1200" dirty="0">
              <a:solidFill>
                <a:schemeClr val="tx1"/>
              </a:solidFill>
              <a:effectLst/>
              <a:latin typeface="+mn-lt"/>
              <a:ea typeface="+mn-ea"/>
              <a:cs typeface="+mn-cs"/>
            </a:endParaRPr>
          </a:p>
          <a:p>
            <a:endParaRPr lang="en-US" sz="9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7</a:t>
            </a:fld>
            <a:endParaRPr lang="en-US"/>
          </a:p>
        </p:txBody>
      </p:sp>
    </p:spTree>
    <p:extLst>
      <p:ext uri="{BB962C8B-B14F-4D97-AF65-F5344CB8AC3E}">
        <p14:creationId xmlns:p14="http://schemas.microsoft.com/office/powerpoint/2010/main" val="1017332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7200" dirty="0">
                <a:latin typeface="Arial" panose="020B0604020202020204" pitchFamily="34" charset="0"/>
                <a:cs typeface="Arial" panose="020B0604020202020204" pitchFamily="34" charset="0"/>
              </a:rPr>
              <a:t>Core Domain</a:t>
            </a:r>
          </a:p>
          <a:p>
            <a:pPr lvl="1"/>
            <a:r>
              <a:rPr lang="en-AU" sz="5000" dirty="0">
                <a:latin typeface="Arial" panose="020B0604020202020204" pitchFamily="34" charset="0"/>
                <a:cs typeface="Arial" panose="020B0604020202020204" pitchFamily="34" charset="0"/>
              </a:rPr>
              <a:t>Core business, this is where your organization is earning its money</a:t>
            </a:r>
          </a:p>
          <a:p>
            <a:pPr lvl="1"/>
            <a:r>
              <a:rPr lang="en-AU" sz="5000" dirty="0">
                <a:latin typeface="Arial" panose="020B0604020202020204" pitchFamily="34" charset="0"/>
                <a:cs typeface="Arial" panose="020B0604020202020204" pitchFamily="34" charset="0"/>
              </a:rPr>
              <a:t>High degree of differentiation to competitors</a:t>
            </a:r>
          </a:p>
          <a:p>
            <a:pPr lvl="1"/>
            <a:r>
              <a:rPr lang="en-AU" sz="5000" dirty="0">
                <a:latin typeface="Arial" panose="020B0604020202020204" pitchFamily="34" charset="0"/>
                <a:cs typeface="Arial" panose="020B0604020202020204" pitchFamily="34" charset="0"/>
              </a:rPr>
              <a:t>Development: Inhouse with your best teams</a:t>
            </a:r>
          </a:p>
          <a:p>
            <a:r>
              <a:rPr lang="en-AU" sz="7200" dirty="0">
                <a:latin typeface="Arial" panose="020B0604020202020204" pitchFamily="34" charset="0"/>
                <a:cs typeface="Arial" panose="020B0604020202020204" pitchFamily="34" charset="0"/>
              </a:rPr>
              <a:t>Supporting Subdomain:</a:t>
            </a:r>
          </a:p>
          <a:p>
            <a:pPr lvl="1"/>
            <a:r>
              <a:rPr lang="en-AU" sz="5000" dirty="0">
                <a:latin typeface="Arial" panose="020B0604020202020204" pitchFamily="34" charset="0"/>
                <a:cs typeface="Arial" panose="020B0604020202020204" pitchFamily="34" charset="0"/>
              </a:rPr>
              <a:t>Supporting functionality, that is not available as COTS-Software</a:t>
            </a:r>
          </a:p>
          <a:p>
            <a:pPr lvl="1"/>
            <a:r>
              <a:rPr lang="en-AU" sz="5000" dirty="0">
                <a:latin typeface="Arial" panose="020B0604020202020204" pitchFamily="34" charset="0"/>
                <a:cs typeface="Arial" panose="020B0604020202020204" pitchFamily="34" charset="0"/>
              </a:rPr>
              <a:t>Can be implemented with external support but inhouse teams should be in the lead</a:t>
            </a:r>
          </a:p>
          <a:p>
            <a:r>
              <a:rPr lang="en-AU" sz="7200" dirty="0">
                <a:latin typeface="Arial" panose="020B0604020202020204" pitchFamily="34" charset="0"/>
                <a:cs typeface="Arial" panose="020B0604020202020204" pitchFamily="34" charset="0"/>
              </a:rPr>
              <a:t>Generic Subdomain:</a:t>
            </a:r>
          </a:p>
          <a:p>
            <a:pPr lvl="1"/>
            <a:r>
              <a:rPr lang="en-AU" sz="5000" dirty="0">
                <a:latin typeface="Arial" panose="020B0604020202020204" pitchFamily="34" charset="0"/>
                <a:cs typeface="Arial" panose="020B0604020202020204" pitchFamily="34" charset="0"/>
              </a:rPr>
              <a:t>Suitable for Outsourcing, COTS</a:t>
            </a:r>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10</a:t>
            </a:fld>
            <a:endParaRPr lang="en-US"/>
          </a:p>
        </p:txBody>
      </p:sp>
    </p:spTree>
    <p:extLst>
      <p:ext uri="{BB962C8B-B14F-4D97-AF65-F5344CB8AC3E}">
        <p14:creationId xmlns:p14="http://schemas.microsoft.com/office/powerpoint/2010/main" val="3494735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7200" dirty="0">
                <a:latin typeface="Arial" panose="020B0604020202020204" pitchFamily="34" charset="0"/>
                <a:cs typeface="Arial" panose="020B0604020202020204" pitchFamily="34" charset="0"/>
              </a:rPr>
              <a:t>Core Domain</a:t>
            </a:r>
          </a:p>
          <a:p>
            <a:pPr lvl="1"/>
            <a:r>
              <a:rPr lang="en-AU" sz="5000" dirty="0">
                <a:latin typeface="Arial" panose="020B0604020202020204" pitchFamily="34" charset="0"/>
                <a:cs typeface="Arial" panose="020B0604020202020204" pitchFamily="34" charset="0"/>
              </a:rPr>
              <a:t>Core business, this is where your organization is earning its money</a:t>
            </a:r>
          </a:p>
          <a:p>
            <a:pPr lvl="1"/>
            <a:r>
              <a:rPr lang="en-AU" sz="5000" dirty="0">
                <a:latin typeface="Arial" panose="020B0604020202020204" pitchFamily="34" charset="0"/>
                <a:cs typeface="Arial" panose="020B0604020202020204" pitchFamily="34" charset="0"/>
              </a:rPr>
              <a:t>High degree of differentiation to competitors</a:t>
            </a:r>
          </a:p>
          <a:p>
            <a:pPr lvl="1"/>
            <a:r>
              <a:rPr lang="en-AU" sz="5000" dirty="0">
                <a:latin typeface="Arial" panose="020B0604020202020204" pitchFamily="34" charset="0"/>
                <a:cs typeface="Arial" panose="020B0604020202020204" pitchFamily="34" charset="0"/>
              </a:rPr>
              <a:t>Development: Inhouse with your best teams</a:t>
            </a:r>
          </a:p>
          <a:p>
            <a:r>
              <a:rPr lang="en-AU" sz="7200" dirty="0">
                <a:latin typeface="Arial" panose="020B0604020202020204" pitchFamily="34" charset="0"/>
                <a:cs typeface="Arial" panose="020B0604020202020204" pitchFamily="34" charset="0"/>
              </a:rPr>
              <a:t>Supporting Subdomain:</a:t>
            </a:r>
          </a:p>
          <a:p>
            <a:pPr lvl="1"/>
            <a:r>
              <a:rPr lang="en-AU" sz="5000" dirty="0">
                <a:latin typeface="Arial" panose="020B0604020202020204" pitchFamily="34" charset="0"/>
                <a:cs typeface="Arial" panose="020B0604020202020204" pitchFamily="34" charset="0"/>
              </a:rPr>
              <a:t>Supporting functionality, that is not available as COTS-Software</a:t>
            </a:r>
          </a:p>
          <a:p>
            <a:pPr lvl="1"/>
            <a:r>
              <a:rPr lang="en-AU" sz="5000" dirty="0">
                <a:latin typeface="Arial" panose="020B0604020202020204" pitchFamily="34" charset="0"/>
                <a:cs typeface="Arial" panose="020B0604020202020204" pitchFamily="34" charset="0"/>
              </a:rPr>
              <a:t>Can be implemented with external support but inhouse teams should be in the lead</a:t>
            </a:r>
          </a:p>
          <a:p>
            <a:r>
              <a:rPr lang="en-AU" sz="7200" dirty="0">
                <a:latin typeface="Arial" panose="020B0604020202020204" pitchFamily="34" charset="0"/>
                <a:cs typeface="Arial" panose="020B0604020202020204" pitchFamily="34" charset="0"/>
              </a:rPr>
              <a:t>Generic Subdomain:</a:t>
            </a:r>
          </a:p>
          <a:p>
            <a:pPr lvl="1"/>
            <a:r>
              <a:rPr lang="en-AU" sz="5000" dirty="0">
                <a:latin typeface="Arial" panose="020B0604020202020204" pitchFamily="34" charset="0"/>
                <a:cs typeface="Arial" panose="020B0604020202020204" pitchFamily="34" charset="0"/>
              </a:rPr>
              <a:t>Suitable for Outsourcing, COTS</a:t>
            </a:r>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11</a:t>
            </a:fld>
            <a:endParaRPr lang="en-US"/>
          </a:p>
        </p:txBody>
      </p:sp>
    </p:spTree>
    <p:extLst>
      <p:ext uri="{BB962C8B-B14F-4D97-AF65-F5344CB8AC3E}">
        <p14:creationId xmlns:p14="http://schemas.microsoft.com/office/powerpoint/2010/main" val="3157497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6AAAE1B-F6B9-4FCD-B9AB-4A0AD0AFAC97}" type="slidenum">
              <a:rPr lang="en-US" altLang="en-US" smtClean="0"/>
              <a:pPr>
                <a:defRPr/>
              </a:pPr>
              <a:t>12</a:t>
            </a:fld>
            <a:endParaRPr lang="en-US" altLang="en-US" dirty="0"/>
          </a:p>
        </p:txBody>
      </p:sp>
    </p:spTree>
    <p:extLst>
      <p:ext uri="{BB962C8B-B14F-4D97-AF65-F5344CB8AC3E}">
        <p14:creationId xmlns:p14="http://schemas.microsoft.com/office/powerpoint/2010/main" val="2633874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703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51"/>
            <a:ext cx="10363200" cy="1500187"/>
          </a:xfrm>
        </p:spPr>
        <p:txBody>
          <a:bodyPr anchor="b"/>
          <a:lstStyle>
            <a:lvl1pPr marL="0" indent="0">
              <a:buNone/>
              <a:defRPr sz="2000"/>
            </a:lvl1pPr>
            <a:lvl2pPr marL="455723" indent="0">
              <a:buNone/>
              <a:defRPr sz="1900"/>
            </a:lvl2pPr>
            <a:lvl3pPr marL="911463" indent="0">
              <a:buNone/>
              <a:defRPr sz="1600"/>
            </a:lvl3pPr>
            <a:lvl4pPr marL="1367200" indent="0">
              <a:buNone/>
              <a:defRPr sz="1500"/>
            </a:lvl4pPr>
            <a:lvl5pPr marL="1822930" indent="0">
              <a:buNone/>
              <a:defRPr sz="1500"/>
            </a:lvl5pPr>
            <a:lvl6pPr marL="2278666" indent="0">
              <a:buNone/>
              <a:defRPr sz="1500"/>
            </a:lvl6pPr>
            <a:lvl7pPr marL="2734397" indent="0">
              <a:buNone/>
              <a:defRPr sz="1500"/>
            </a:lvl7pPr>
            <a:lvl8pPr marL="3190119" indent="0">
              <a:buNone/>
              <a:defRPr sz="1500"/>
            </a:lvl8pPr>
            <a:lvl9pPr marL="3645857" indent="0">
              <a:buNone/>
              <a:defRPr sz="1500"/>
            </a:lvl9pPr>
          </a:lstStyle>
          <a:p>
            <a:pPr lvl="0"/>
            <a:r>
              <a:rPr lang="en-US"/>
              <a:t>Click to edit Master text styles</a:t>
            </a:r>
          </a:p>
        </p:txBody>
      </p:sp>
      <p:sp>
        <p:nvSpPr>
          <p:cNvPr id="4"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90C1F791-ECB3-43BA-A459-16BED91E0200}"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1575183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bwMode="auto">
          <a:xfrm>
            <a:off x="388071" y="110069"/>
            <a:ext cx="11239500" cy="355600"/>
          </a:xfrm>
          <a:prstGeom prst="rect">
            <a:avLst/>
          </a:prstGeom>
          <a:noFill/>
          <a:ln w="9525">
            <a:noFill/>
            <a:miter lim="800000"/>
            <a:headEnd/>
            <a:tailEnd/>
          </a:ln>
        </p:spPr>
        <p:txBody>
          <a:bodyPr/>
          <a:lstStyle/>
          <a:p>
            <a:pPr lvl="0"/>
            <a:r>
              <a:rPr lang="en-US" altLang="en-US" dirty="0"/>
              <a:t>Click to edit Master title style</a:t>
            </a:r>
          </a:p>
        </p:txBody>
      </p:sp>
    </p:spTree>
    <p:extLst>
      <p:ext uri="{BB962C8B-B14F-4D97-AF65-F5344CB8AC3E}">
        <p14:creationId xmlns:p14="http://schemas.microsoft.com/office/powerpoint/2010/main" val="3381024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eaLnBrk="1" fontAlgn="auto" hangingPunct="1">
              <a:spcBef>
                <a:spcPts val="0"/>
              </a:spcBef>
              <a:spcAft>
                <a:spcPts val="0"/>
              </a:spcAft>
            </a:pPr>
            <a:endParaRPr lang="en-US" dirty="0">
              <a:solidFill>
                <a:srgbClr val="FFFFFF"/>
              </a:solidFill>
            </a:endParaRP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
        <p:nvSpPr>
          <p:cNvPr id="2" name="Title 1"/>
          <p:cNvSpPr>
            <a:spLocks noGrp="1"/>
          </p:cNvSpPr>
          <p:nvPr>
            <p:ph type="ctrTitle"/>
          </p:nvPr>
        </p:nvSpPr>
        <p:spPr>
          <a:xfrm>
            <a:off x="338670" y="2868320"/>
            <a:ext cx="7913511" cy="1235229"/>
          </a:xfrm>
        </p:spPr>
        <p:txBody>
          <a:bodyPr anchor="b" anchorCtr="0">
            <a:noAutofit/>
          </a:bodyPr>
          <a:lstStyle>
            <a:lvl1pPr algn="l">
              <a:lnSpc>
                <a:spcPct val="85000"/>
              </a:lnSpc>
              <a:defRPr sz="4533">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338668" y="4126481"/>
            <a:ext cx="7924800" cy="864179"/>
          </a:xfrm>
        </p:spPr>
        <p:txBody>
          <a:bodyPr tIns="0"/>
          <a:lstStyle>
            <a:lvl1pPr marL="0" indent="0" algn="l">
              <a:buNone/>
              <a:defRPr>
                <a:solidFill>
                  <a:schemeClr val="accent6"/>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pic>
        <p:nvPicPr>
          <p:cNvPr id="8" name="Picture 7" descr="title slide-graphic imag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06204" y="0"/>
            <a:ext cx="3997085" cy="6858000"/>
          </a:xfrm>
          <a:prstGeom prst="rect">
            <a:avLst/>
          </a:prstGeom>
        </p:spPr>
      </p:pic>
      <p:pic>
        <p:nvPicPr>
          <p:cNvPr id="9" name="Picture 8" descr="ibm logo-white-rota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57574" y="206902"/>
            <a:ext cx="327812" cy="834737"/>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48519" y="3870391"/>
            <a:ext cx="3074791" cy="759379"/>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solidFill>
                  <a:srgbClr val="325C80"/>
                </a:solidFill>
              </a:defRPr>
            </a:lvl1pPr>
          </a:lstStyle>
          <a:p>
            <a:r>
              <a:rPr lang="en-US" dirty="0"/>
              <a:t>Click to edit Master title style</a:t>
            </a:r>
          </a:p>
        </p:txBody>
      </p:sp>
      <p:sp>
        <p:nvSpPr>
          <p:cNvPr id="3" name="Content Placeholder 2"/>
          <p:cNvSpPr>
            <a:spLocks noGrp="1"/>
          </p:cNvSpPr>
          <p:nvPr>
            <p:ph idx="1"/>
          </p:nvPr>
        </p:nvSpPr>
        <p:spPr>
          <a:xfrm>
            <a:off x="458518" y="1040290"/>
            <a:ext cx="11191615" cy="5142021"/>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eaLnBrk="1" fontAlgn="auto" hangingPunct="1">
              <a:spcBef>
                <a:spcPts val="0"/>
              </a:spcBef>
              <a:spcAft>
                <a:spcPts val="0"/>
              </a:spcAft>
            </a:pPr>
            <a:endParaRPr lang="en-US" dirty="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5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3"/>
          </a:xfrm>
        </p:spPr>
        <p:txBody>
          <a:bodyPr anchor="b">
            <a:normAutofit/>
          </a:bodyPr>
          <a:lstStyle>
            <a:lvl1pPr marL="0" indent="0">
              <a:buNone/>
              <a:defRPr sz="2667" b="0">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133"/>
            </a:lvl2pPr>
            <a:lvl3pPr>
              <a:defRPr sz="1867"/>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72" y="1535113"/>
            <a:ext cx="5389033" cy="639763"/>
          </a:xfrm>
        </p:spPr>
        <p:txBody>
          <a:bodyPr anchor="b">
            <a:normAutofit/>
          </a:bodyPr>
          <a:lstStyle>
            <a:lvl1pPr marL="0" indent="0">
              <a:buNone/>
              <a:defRPr sz="2667" b="0">
                <a:solidFill>
                  <a:srgbClr val="5596E6"/>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133"/>
            </a:lvl2pPr>
            <a:lvl3pPr>
              <a:defRPr sz="1867"/>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0"/>
          </p:nvPr>
        </p:nvSpPr>
        <p:spPr>
          <a:xfrm>
            <a:off x="355599" y="1828802"/>
            <a:ext cx="11533632" cy="4499572"/>
          </a:xfrm>
        </p:spPr>
        <p:txBody>
          <a:bodyPr/>
          <a:lstStyle>
            <a:lvl1pPr>
              <a:spcBef>
                <a:spcPts val="1333"/>
              </a:spcBef>
              <a:defRPr/>
            </a:lvl1pPr>
            <a:lvl2pPr>
              <a:spcBef>
                <a:spcPts val="0"/>
              </a:spcBef>
              <a:defRPr/>
            </a:lvl2pPr>
          </a:lstStyle>
          <a:p>
            <a:pPr lvl="0"/>
            <a:r>
              <a:rPr lang="en-US"/>
              <a:t>Click to edit Master text styles</a:t>
            </a:r>
          </a:p>
          <a:p>
            <a:pPr lvl="1"/>
            <a:r>
              <a:rPr lang="en-US"/>
              <a:t>Second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5A31DC-1F10-454B-B0EB-A6701B91F8B2}"/>
              </a:ext>
            </a:extLst>
          </p:cNvPr>
          <p:cNvSpPr>
            <a:spLocks noGrp="1"/>
          </p:cNvSpPr>
          <p:nvPr>
            <p:ph type="dt" sz="half" idx="10"/>
          </p:nvPr>
        </p:nvSpPr>
        <p:spPr/>
        <p:txBody>
          <a:bodyPr/>
          <a:lstStyle/>
          <a:p>
            <a:fld id="{5FC39CF2-C652-4D61-A0C7-12EEBAD43262}" type="datetime1">
              <a:rPr lang="en-US" smtClean="0"/>
              <a:t>3/3/20</a:t>
            </a:fld>
            <a:endParaRPr lang="en-US"/>
          </a:p>
        </p:txBody>
      </p:sp>
      <p:sp>
        <p:nvSpPr>
          <p:cNvPr id="3" name="Footer Placeholder 2">
            <a:extLst>
              <a:ext uri="{FF2B5EF4-FFF2-40B4-BE49-F238E27FC236}">
                <a16:creationId xmlns:a16="http://schemas.microsoft.com/office/drawing/2014/main" id="{403D1E21-44BE-406E-B9A7-1E48FB63AD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5C5B01-907B-445E-96DB-C16BB9E5D852}"/>
              </a:ext>
            </a:extLst>
          </p:cNvPr>
          <p:cNvSpPr>
            <a:spLocks noGrp="1"/>
          </p:cNvSpPr>
          <p:nvPr>
            <p:ph type="sldNum" sz="quarter" idx="12"/>
          </p:nvPr>
        </p:nvSpPr>
        <p:spPr/>
        <p:txBody>
          <a:bodyPr/>
          <a:lstStyle/>
          <a:p>
            <a:fld id="{C565C23E-6D76-459C-BC14-A9049E4EE889}" type="slidenum">
              <a:rPr lang="en-US" smtClean="0"/>
              <a:t>‹#›</a:t>
            </a:fld>
            <a:endParaRPr lang="en-US"/>
          </a:p>
        </p:txBody>
      </p:sp>
    </p:spTree>
    <p:extLst>
      <p:ext uri="{BB962C8B-B14F-4D97-AF65-F5344CB8AC3E}">
        <p14:creationId xmlns:p14="http://schemas.microsoft.com/office/powerpoint/2010/main" val="1895619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3AD35F64-7BFE-4AA6-B41F-771B1133FB22}"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207124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1" y="1447800"/>
            <a:ext cx="5689600" cy="5257800"/>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47800"/>
            <a:ext cx="5689600" cy="5257800"/>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6E14E4F0-9C75-4532-A9E2-FC7534F7F593}"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214226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4639"/>
            <a:ext cx="10972801"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8" y="1535117"/>
            <a:ext cx="5386917" cy="639763"/>
          </a:xfrm>
        </p:spPr>
        <p:txBody>
          <a:bodyPr anchor="b"/>
          <a:lstStyle>
            <a:lvl1pPr marL="0" indent="0">
              <a:buNone/>
              <a:defRPr sz="2400" b="1"/>
            </a:lvl1pPr>
            <a:lvl2pPr marL="455723" indent="0">
              <a:buNone/>
              <a:defRPr sz="2000" b="1"/>
            </a:lvl2pPr>
            <a:lvl3pPr marL="911463" indent="0">
              <a:buNone/>
              <a:defRPr sz="1900" b="1"/>
            </a:lvl3pPr>
            <a:lvl4pPr marL="1367200" indent="0">
              <a:buNone/>
              <a:defRPr sz="1600" b="1"/>
            </a:lvl4pPr>
            <a:lvl5pPr marL="1822930" indent="0">
              <a:buNone/>
              <a:defRPr sz="1600" b="1"/>
            </a:lvl5pPr>
            <a:lvl6pPr marL="2278666" indent="0">
              <a:buNone/>
              <a:defRPr sz="1600" b="1"/>
            </a:lvl6pPr>
            <a:lvl7pPr marL="2734397" indent="0">
              <a:buNone/>
              <a:defRPr sz="1600" b="1"/>
            </a:lvl7pPr>
            <a:lvl8pPr marL="3190119" indent="0">
              <a:buNone/>
              <a:defRPr sz="1600" b="1"/>
            </a:lvl8pPr>
            <a:lvl9pPr marL="364585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8" y="2174875"/>
            <a:ext cx="5386917"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456" y="1535117"/>
            <a:ext cx="5389033" cy="639763"/>
          </a:xfrm>
        </p:spPr>
        <p:txBody>
          <a:bodyPr anchor="b"/>
          <a:lstStyle>
            <a:lvl1pPr marL="0" indent="0">
              <a:buNone/>
              <a:defRPr sz="2400" b="1"/>
            </a:lvl1pPr>
            <a:lvl2pPr marL="455723" indent="0">
              <a:buNone/>
              <a:defRPr sz="2000" b="1"/>
            </a:lvl2pPr>
            <a:lvl3pPr marL="911463" indent="0">
              <a:buNone/>
              <a:defRPr sz="1900" b="1"/>
            </a:lvl3pPr>
            <a:lvl4pPr marL="1367200" indent="0">
              <a:buNone/>
              <a:defRPr sz="1600" b="1"/>
            </a:lvl4pPr>
            <a:lvl5pPr marL="1822930" indent="0">
              <a:buNone/>
              <a:defRPr sz="1600" b="1"/>
            </a:lvl5pPr>
            <a:lvl6pPr marL="2278666" indent="0">
              <a:buNone/>
              <a:defRPr sz="1600" b="1"/>
            </a:lvl6pPr>
            <a:lvl7pPr marL="2734397" indent="0">
              <a:buNone/>
              <a:defRPr sz="1600" b="1"/>
            </a:lvl7pPr>
            <a:lvl8pPr marL="3190119" indent="0">
              <a:buNone/>
              <a:defRPr sz="1600" b="1"/>
            </a:lvl8pPr>
            <a:lvl9pPr marL="36458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456" y="2174875"/>
            <a:ext cx="5389033"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1F4179A8-4D4E-49FB-B644-5CD4825AC225}"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1144403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E29CC0C0-E046-4664-B80A-AA818B18C835}"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410426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2EA511B6-828F-475A-8F82-6101E4A3C276}"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4121543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1" y="273055"/>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49" y="27310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1" y="1435104"/>
            <a:ext cx="4011084" cy="4691063"/>
          </a:xfrm>
        </p:spPr>
        <p:txBody>
          <a:bodyPr/>
          <a:lstStyle>
            <a:lvl1pPr marL="0" indent="0">
              <a:buNone/>
              <a:defRPr sz="1500"/>
            </a:lvl1pPr>
            <a:lvl2pPr marL="455723" indent="0">
              <a:buNone/>
              <a:defRPr sz="1200"/>
            </a:lvl2pPr>
            <a:lvl3pPr marL="911463" indent="0">
              <a:buNone/>
              <a:defRPr sz="1100"/>
            </a:lvl3pPr>
            <a:lvl4pPr marL="1367200" indent="0">
              <a:buNone/>
              <a:defRPr sz="900"/>
            </a:lvl4pPr>
            <a:lvl5pPr marL="1822930" indent="0">
              <a:buNone/>
              <a:defRPr sz="900"/>
            </a:lvl5pPr>
            <a:lvl6pPr marL="2278666" indent="0">
              <a:buNone/>
              <a:defRPr sz="900"/>
            </a:lvl6pPr>
            <a:lvl7pPr marL="2734397" indent="0">
              <a:buNone/>
              <a:defRPr sz="900"/>
            </a:lvl7pPr>
            <a:lvl8pPr marL="3190119" indent="0">
              <a:buNone/>
              <a:defRPr sz="900"/>
            </a:lvl8pPr>
            <a:lvl9pPr marL="3645857"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2FAA4C17-5FEF-496C-96A5-2C0E8947C3FF}"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1197900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20" y="4800685"/>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20" y="612775"/>
            <a:ext cx="7315200" cy="4114800"/>
          </a:xfrm>
        </p:spPr>
        <p:txBody>
          <a:bodyPr/>
          <a:lstStyle>
            <a:lvl1pPr marL="0" indent="0">
              <a:buNone/>
              <a:defRPr sz="3200"/>
            </a:lvl1pPr>
            <a:lvl2pPr marL="455723" indent="0">
              <a:buNone/>
              <a:defRPr sz="2800"/>
            </a:lvl2pPr>
            <a:lvl3pPr marL="911463" indent="0">
              <a:buNone/>
              <a:defRPr sz="2400"/>
            </a:lvl3pPr>
            <a:lvl4pPr marL="1367200" indent="0">
              <a:buNone/>
              <a:defRPr sz="2000"/>
            </a:lvl4pPr>
            <a:lvl5pPr marL="1822930" indent="0">
              <a:buNone/>
              <a:defRPr sz="2000"/>
            </a:lvl5pPr>
            <a:lvl6pPr marL="2278666" indent="0">
              <a:buNone/>
              <a:defRPr sz="2000"/>
            </a:lvl6pPr>
            <a:lvl7pPr marL="2734397" indent="0">
              <a:buNone/>
              <a:defRPr sz="2000"/>
            </a:lvl7pPr>
            <a:lvl8pPr marL="3190119" indent="0">
              <a:buNone/>
              <a:defRPr sz="2000"/>
            </a:lvl8pPr>
            <a:lvl9pPr marL="3645857" indent="0">
              <a:buNone/>
              <a:defRPr sz="2000"/>
            </a:lvl9pPr>
          </a:lstStyle>
          <a:p>
            <a:pPr lvl="0"/>
            <a:endParaRPr lang="en-US" noProof="0" dirty="0"/>
          </a:p>
        </p:txBody>
      </p:sp>
      <p:sp>
        <p:nvSpPr>
          <p:cNvPr id="4" name="Text Placeholder 3"/>
          <p:cNvSpPr>
            <a:spLocks noGrp="1"/>
          </p:cNvSpPr>
          <p:nvPr>
            <p:ph type="body" sz="half" idx="2"/>
          </p:nvPr>
        </p:nvSpPr>
        <p:spPr>
          <a:xfrm>
            <a:off x="2389720" y="5367438"/>
            <a:ext cx="7315200" cy="804863"/>
          </a:xfrm>
        </p:spPr>
        <p:txBody>
          <a:bodyPr/>
          <a:lstStyle>
            <a:lvl1pPr marL="0" indent="0">
              <a:buNone/>
              <a:defRPr sz="1500"/>
            </a:lvl1pPr>
            <a:lvl2pPr marL="455723" indent="0">
              <a:buNone/>
              <a:defRPr sz="1200"/>
            </a:lvl2pPr>
            <a:lvl3pPr marL="911463" indent="0">
              <a:buNone/>
              <a:defRPr sz="1100"/>
            </a:lvl3pPr>
            <a:lvl4pPr marL="1367200" indent="0">
              <a:buNone/>
              <a:defRPr sz="900"/>
            </a:lvl4pPr>
            <a:lvl5pPr marL="1822930" indent="0">
              <a:buNone/>
              <a:defRPr sz="900"/>
            </a:lvl5pPr>
            <a:lvl6pPr marL="2278666" indent="0">
              <a:buNone/>
              <a:defRPr sz="900"/>
            </a:lvl6pPr>
            <a:lvl7pPr marL="2734397" indent="0">
              <a:buNone/>
              <a:defRPr sz="900"/>
            </a:lvl7pPr>
            <a:lvl8pPr marL="3190119" indent="0">
              <a:buNone/>
              <a:defRPr sz="900"/>
            </a:lvl8pPr>
            <a:lvl9pPr marL="3645857"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7ED0A513-BE44-4AAD-9DDD-EFDFFD03D7C9}"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3091903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buClr>
                <a:srgbClr val="003F69"/>
              </a:buClr>
              <a:defRPr/>
            </a:lvl1pPr>
            <a:lvl2pPr>
              <a:buClr>
                <a:srgbClr val="993366"/>
              </a:buClr>
              <a:defRPr/>
            </a:lvl2pPr>
            <a:lvl3pPr>
              <a:buClr>
                <a:srgbClr val="003F69"/>
              </a:buClr>
              <a:defRPr/>
            </a:lvl3pPr>
            <a:lvl4pPr>
              <a:buClr>
                <a:srgbClr val="993366"/>
              </a:buClr>
              <a:defRPr/>
            </a:lvl4pPr>
            <a:lvl5pPr>
              <a:buClr>
                <a:srgbClr val="003F69"/>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2"/>
          <p:cNvSpPr>
            <a:spLocks noGrp="1" noChangeArrowheads="1"/>
          </p:cNvSpPr>
          <p:nvPr>
            <p:ph type="title"/>
          </p:nvPr>
        </p:nvSpPr>
        <p:spPr bwMode="auto">
          <a:xfrm>
            <a:off x="388071" y="110069"/>
            <a:ext cx="11239500" cy="355600"/>
          </a:xfrm>
          <a:prstGeom prst="rect">
            <a:avLst/>
          </a:prstGeom>
          <a:noFill/>
          <a:ln w="9525">
            <a:noFill/>
            <a:miter lim="800000"/>
            <a:headEnd/>
            <a:tailEnd/>
          </a:ln>
        </p:spPr>
        <p:txBody>
          <a:bodyPr/>
          <a:lstStyle/>
          <a:p>
            <a:pPr lvl="0"/>
            <a:r>
              <a:rPr lang="en-US" altLang="en-US" dirty="0"/>
              <a:t>Click to edit Master title style</a:t>
            </a:r>
          </a:p>
        </p:txBody>
      </p:sp>
    </p:spTree>
    <p:extLst>
      <p:ext uri="{BB962C8B-B14F-4D97-AF65-F5344CB8AC3E}">
        <p14:creationId xmlns:p14="http://schemas.microsoft.com/office/powerpoint/2010/main" val="2556410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image" Target="../media/image1.png"/><Relationship Id="rId4" Type="http://schemas.openxmlformats.org/officeDocument/2006/relationships/slideLayout" Target="../slideLayouts/slideLayout14.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8"/>
          <p:cNvSpPr>
            <a:spLocks noGrp="1" noChangeArrowheads="1"/>
          </p:cNvSpPr>
          <p:nvPr>
            <p:ph type="title"/>
          </p:nvPr>
        </p:nvSpPr>
        <p:spPr bwMode="auto">
          <a:xfrm>
            <a:off x="609644" y="381003"/>
            <a:ext cx="10993967" cy="342900"/>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ctr" anchorCtr="0" compatLnSpc="1">
            <a:prstTxWarp prst="textNoShape">
              <a:avLst/>
            </a:prstTxWarp>
          </a:bodyPr>
          <a:lstStyle/>
          <a:p>
            <a:pPr lvl="0"/>
            <a:r>
              <a:rPr lang="en-US" altLang="en-US" dirty="0"/>
              <a:t>Click to edit Master title style</a:t>
            </a:r>
          </a:p>
        </p:txBody>
      </p:sp>
      <p:sp>
        <p:nvSpPr>
          <p:cNvPr id="1031" name="Rectangle 19"/>
          <p:cNvSpPr>
            <a:spLocks noGrp="1" noChangeArrowheads="1"/>
          </p:cNvSpPr>
          <p:nvPr>
            <p:ph type="body" idx="1"/>
          </p:nvPr>
        </p:nvSpPr>
        <p:spPr bwMode="auto">
          <a:xfrm>
            <a:off x="304801" y="1447800"/>
            <a:ext cx="11582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529" tIns="60766" rIns="121529" bIns="607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2" name="Line 20"/>
          <p:cNvSpPr>
            <a:spLocks noChangeShapeType="1"/>
          </p:cNvSpPr>
          <p:nvPr/>
        </p:nvSpPr>
        <p:spPr bwMode="black">
          <a:xfrm>
            <a:off x="1320800" y="6470651"/>
            <a:ext cx="0" cy="19208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1146" tIns="45586" rIns="91146" bIns="45586" anchor="ctr"/>
          <a:lstStyle/>
          <a:p>
            <a:pPr defTabSz="911463" eaLnBrk="1" hangingPunct="1"/>
            <a:endParaRPr lang="en-US" dirty="0">
              <a:solidFill>
                <a:srgbClr val="000000"/>
              </a:solidFill>
              <a:latin typeface="Calibri" pitchFamily="34" charset="0"/>
              <a:ea typeface="MS PGothic" pitchFamily="34" charset="-128"/>
              <a:cs typeface="Arial"/>
              <a:sym typeface="Helvetica" charset="0"/>
            </a:endParaRPr>
          </a:p>
        </p:txBody>
      </p:sp>
      <p:grpSp>
        <p:nvGrpSpPr>
          <p:cNvPr id="5" name="Group 4"/>
          <p:cNvGrpSpPr/>
          <p:nvPr userDrawn="1"/>
        </p:nvGrpSpPr>
        <p:grpSpPr>
          <a:xfrm>
            <a:off x="128936" y="6273479"/>
            <a:ext cx="469134" cy="455271"/>
            <a:chOff x="8131778" y="2255091"/>
            <a:chExt cx="938267" cy="764921"/>
          </a:xfrm>
        </p:grpSpPr>
        <p:sp>
          <p:nvSpPr>
            <p:cNvPr id="6" name="Oval 5"/>
            <p:cNvSpPr/>
            <p:nvPr/>
          </p:nvSpPr>
          <p:spPr>
            <a:xfrm rot="21106030">
              <a:off x="8155645" y="2742219"/>
              <a:ext cx="914400" cy="277793"/>
            </a:xfrm>
            <a:prstGeom prst="ellipse">
              <a:avLst/>
            </a:prstGeom>
            <a:gradFill>
              <a:gsLst>
                <a:gs pos="9000">
                  <a:schemeClr val="accent1">
                    <a:lumMod val="5000"/>
                    <a:lumOff val="95000"/>
                  </a:schemeClr>
                </a:gs>
                <a:gs pos="81000">
                  <a:schemeClr val="accent1">
                    <a:lumMod val="45000"/>
                    <a:lumOff val="55000"/>
                  </a:schemeClr>
                </a:gs>
                <a:gs pos="46000">
                  <a:srgbClr val="9D381C">
                    <a:alpha val="54118"/>
                  </a:srgbClr>
                </a:gs>
                <a:gs pos="100000">
                  <a:srgbClr val="C00000"/>
                </a:gs>
              </a:gsLst>
              <a:lin ang="5400000" scaled="1"/>
            </a:gradFill>
            <a:ln w="12700">
              <a:solidFill>
                <a:srgbClr val="0081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rot="21239091">
              <a:off x="8131778" y="2255091"/>
              <a:ext cx="892682" cy="543823"/>
            </a:xfrm>
            <a:prstGeom prst="roundRect">
              <a:avLst/>
            </a:prstGeom>
            <a:gradFill>
              <a:gsLst>
                <a:gs pos="0">
                  <a:schemeClr val="accent1">
                    <a:lumMod val="5000"/>
                    <a:lumOff val="95000"/>
                  </a:schemeClr>
                </a:gs>
                <a:gs pos="81000">
                  <a:schemeClr val="accent1">
                    <a:lumMod val="45000"/>
                    <a:lumOff val="55000"/>
                  </a:schemeClr>
                </a:gs>
                <a:gs pos="91000">
                  <a:schemeClr val="accent1">
                    <a:lumMod val="45000"/>
                    <a:lumOff val="55000"/>
                  </a:schemeClr>
                </a:gs>
                <a:gs pos="100000">
                  <a:schemeClr val="accent1">
                    <a:lumMod val="30000"/>
                    <a:lumOff val="70000"/>
                  </a:schemeClr>
                </a:gs>
              </a:gsLst>
              <a:lin ang="5400000" scaled="1"/>
            </a:gradFill>
            <a:ln w="53975">
              <a:solidFill>
                <a:srgbClr val="0081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38629398"/>
      </p:ext>
    </p:extLst>
  </p:cSld>
  <p:clrMap bg1="lt1" tx1="dk1" bg2="lt2" tx2="dk2" accent1="accent1" accent2="accent2" accent3="accent3" accent4="accent4" accent5="accent5" accent6="accent6" hlink="hlink" folHlink="folHlink"/>
  <p:sldLayoutIdLst>
    <p:sldLayoutId id="2147483996" r:id="rId1"/>
    <p:sldLayoutId id="2147483995" r:id="rId2"/>
    <p:sldLayoutId id="2147483997" r:id="rId3"/>
    <p:sldLayoutId id="2147483998" r:id="rId4"/>
    <p:sldLayoutId id="2147483999" r:id="rId5"/>
    <p:sldLayoutId id="2147484000" r:id="rId6"/>
    <p:sldLayoutId id="2147484001" r:id="rId7"/>
    <p:sldLayoutId id="2147484002" r:id="rId8"/>
    <p:sldLayoutId id="2147484007" r:id="rId9"/>
    <p:sldLayoutId id="2147484008" r:id="rId10"/>
  </p:sldLayoutIdLst>
  <p:hf hdr="0" ftr="0" dt="0"/>
  <p:txStyles>
    <p:titleStyle>
      <a:lvl1pPr algn="ctr" rtl="0" eaLnBrk="0" fontAlgn="base" hangingPunct="0">
        <a:spcBef>
          <a:spcPct val="0"/>
        </a:spcBef>
        <a:spcAft>
          <a:spcPct val="0"/>
        </a:spcAft>
        <a:defRPr sz="2000" b="1">
          <a:solidFill>
            <a:schemeClr val="tx2"/>
          </a:solidFill>
          <a:latin typeface="+mj-lt"/>
          <a:ea typeface="MS PGothic" pitchFamily="34" charset="-128"/>
          <a:cs typeface="ＭＳ Ｐゴシック" charset="0"/>
        </a:defRPr>
      </a:lvl1pPr>
      <a:lvl2pPr algn="ctr" rtl="0" eaLnBrk="0" fontAlgn="base" hangingPunct="0">
        <a:spcBef>
          <a:spcPct val="0"/>
        </a:spcBef>
        <a:spcAft>
          <a:spcPct val="0"/>
        </a:spcAft>
        <a:defRPr sz="2000" b="1">
          <a:solidFill>
            <a:schemeClr val="tx2"/>
          </a:solidFill>
          <a:latin typeface="Arial" charset="0"/>
          <a:ea typeface="MS PGothic" pitchFamily="34" charset="-128"/>
          <a:cs typeface="ＭＳ Ｐゴシック" charset="0"/>
        </a:defRPr>
      </a:lvl2pPr>
      <a:lvl3pPr algn="ctr" rtl="0" eaLnBrk="0" fontAlgn="base" hangingPunct="0">
        <a:spcBef>
          <a:spcPct val="0"/>
        </a:spcBef>
        <a:spcAft>
          <a:spcPct val="0"/>
        </a:spcAft>
        <a:defRPr sz="2000" b="1">
          <a:solidFill>
            <a:schemeClr val="tx2"/>
          </a:solidFill>
          <a:latin typeface="Arial" charset="0"/>
          <a:ea typeface="MS PGothic" pitchFamily="34" charset="-128"/>
          <a:cs typeface="ＭＳ Ｐゴシック" charset="0"/>
        </a:defRPr>
      </a:lvl3pPr>
      <a:lvl4pPr algn="ctr" rtl="0" eaLnBrk="0" fontAlgn="base" hangingPunct="0">
        <a:spcBef>
          <a:spcPct val="0"/>
        </a:spcBef>
        <a:spcAft>
          <a:spcPct val="0"/>
        </a:spcAft>
        <a:defRPr sz="2000" b="1">
          <a:solidFill>
            <a:schemeClr val="tx2"/>
          </a:solidFill>
          <a:latin typeface="Arial" charset="0"/>
          <a:ea typeface="MS PGothic" pitchFamily="34" charset="-128"/>
          <a:cs typeface="ＭＳ Ｐゴシック" charset="0"/>
        </a:defRPr>
      </a:lvl4pPr>
      <a:lvl5pPr algn="ctr" rtl="0" eaLnBrk="0" fontAlgn="base" hangingPunct="0">
        <a:spcBef>
          <a:spcPct val="0"/>
        </a:spcBef>
        <a:spcAft>
          <a:spcPct val="0"/>
        </a:spcAft>
        <a:defRPr sz="2000" b="1">
          <a:solidFill>
            <a:schemeClr val="tx2"/>
          </a:solidFill>
          <a:latin typeface="Arial" charset="0"/>
          <a:ea typeface="MS PGothic" pitchFamily="34" charset="-128"/>
          <a:cs typeface="ＭＳ Ｐゴシック" charset="0"/>
        </a:defRPr>
      </a:lvl5pPr>
      <a:lvl6pPr marL="455723" algn="ctr" rtl="0" fontAlgn="base">
        <a:spcBef>
          <a:spcPct val="0"/>
        </a:spcBef>
        <a:spcAft>
          <a:spcPct val="0"/>
        </a:spcAft>
        <a:defRPr sz="2000" b="1">
          <a:solidFill>
            <a:schemeClr val="tx2"/>
          </a:solidFill>
          <a:latin typeface="Arial" charset="0"/>
          <a:cs typeface="Arial" charset="0"/>
        </a:defRPr>
      </a:lvl6pPr>
      <a:lvl7pPr marL="911463" algn="ctr" rtl="0" fontAlgn="base">
        <a:spcBef>
          <a:spcPct val="0"/>
        </a:spcBef>
        <a:spcAft>
          <a:spcPct val="0"/>
        </a:spcAft>
        <a:defRPr sz="2000" b="1">
          <a:solidFill>
            <a:schemeClr val="tx2"/>
          </a:solidFill>
          <a:latin typeface="Arial" charset="0"/>
          <a:cs typeface="Arial" charset="0"/>
        </a:defRPr>
      </a:lvl7pPr>
      <a:lvl8pPr marL="1367200" algn="ctr" rtl="0" fontAlgn="base">
        <a:spcBef>
          <a:spcPct val="0"/>
        </a:spcBef>
        <a:spcAft>
          <a:spcPct val="0"/>
        </a:spcAft>
        <a:defRPr sz="2000" b="1">
          <a:solidFill>
            <a:schemeClr val="tx2"/>
          </a:solidFill>
          <a:latin typeface="Arial" charset="0"/>
          <a:cs typeface="Arial" charset="0"/>
        </a:defRPr>
      </a:lvl8pPr>
      <a:lvl9pPr marL="1822930" algn="ctr" rtl="0" fontAlgn="base">
        <a:spcBef>
          <a:spcPct val="0"/>
        </a:spcBef>
        <a:spcAft>
          <a:spcPct val="0"/>
        </a:spcAft>
        <a:defRPr sz="2000" b="1">
          <a:solidFill>
            <a:schemeClr val="tx2"/>
          </a:solidFill>
          <a:latin typeface="Arial" charset="0"/>
          <a:cs typeface="Arial" charset="0"/>
        </a:defRPr>
      </a:lvl9pPr>
    </p:titleStyle>
    <p:bodyStyle>
      <a:lvl1pPr marL="341810" indent="-341810" algn="l" rtl="0" eaLnBrk="0" fontAlgn="base" hangingPunct="0">
        <a:spcBef>
          <a:spcPct val="20000"/>
        </a:spcBef>
        <a:spcAft>
          <a:spcPct val="0"/>
        </a:spcAft>
        <a:buChar char="•"/>
        <a:defRPr sz="3200">
          <a:solidFill>
            <a:schemeClr val="tx1"/>
          </a:solidFill>
          <a:latin typeface="+mn-lt"/>
          <a:ea typeface="MS PGothic" pitchFamily="34" charset="-128"/>
          <a:cs typeface="MS PGothic" pitchFamily="34" charset="-128"/>
        </a:defRPr>
      </a:lvl1pPr>
      <a:lvl2pPr marL="740559" indent="-284845" algn="l" rtl="0" eaLnBrk="0" fontAlgn="base" hangingPunct="0">
        <a:spcBef>
          <a:spcPct val="20000"/>
        </a:spcBef>
        <a:spcAft>
          <a:spcPct val="0"/>
        </a:spcAft>
        <a:buChar char="–"/>
        <a:defRPr sz="2800">
          <a:solidFill>
            <a:schemeClr val="tx1"/>
          </a:solidFill>
          <a:latin typeface="+mn-lt"/>
          <a:ea typeface="MS PGothic" pitchFamily="34" charset="-128"/>
          <a:cs typeface="+mn-cs"/>
        </a:defRPr>
      </a:lvl2pPr>
      <a:lvl3pPr marL="1139334" indent="-227868" algn="l" rtl="0" eaLnBrk="0" fontAlgn="base" hangingPunct="0">
        <a:spcBef>
          <a:spcPct val="20000"/>
        </a:spcBef>
        <a:spcAft>
          <a:spcPct val="0"/>
        </a:spcAft>
        <a:buChar char="•"/>
        <a:defRPr sz="2400">
          <a:solidFill>
            <a:schemeClr val="tx1"/>
          </a:solidFill>
          <a:latin typeface="+mn-lt"/>
          <a:ea typeface="MS PGothic" pitchFamily="34" charset="-128"/>
          <a:cs typeface="+mn-cs"/>
        </a:defRPr>
      </a:lvl3pPr>
      <a:lvl4pPr marL="1595055" indent="-227868" algn="l" rtl="0" eaLnBrk="0" fontAlgn="base" hangingPunct="0">
        <a:spcBef>
          <a:spcPct val="20000"/>
        </a:spcBef>
        <a:spcAft>
          <a:spcPct val="0"/>
        </a:spcAft>
        <a:buChar char="–"/>
        <a:defRPr sz="2000">
          <a:solidFill>
            <a:schemeClr val="tx1"/>
          </a:solidFill>
          <a:latin typeface="+mn-lt"/>
          <a:ea typeface="MS PGothic" pitchFamily="34" charset="-128"/>
          <a:cs typeface="+mn-cs"/>
        </a:defRPr>
      </a:lvl4pPr>
      <a:lvl5pPr marL="2050791" indent="-227868" algn="l" rtl="0" eaLnBrk="0" fontAlgn="base" hangingPunct="0">
        <a:spcBef>
          <a:spcPct val="20000"/>
        </a:spcBef>
        <a:spcAft>
          <a:spcPct val="0"/>
        </a:spcAft>
        <a:buChar char="»"/>
        <a:defRPr sz="2000">
          <a:solidFill>
            <a:schemeClr val="tx1"/>
          </a:solidFill>
          <a:latin typeface="+mn-lt"/>
          <a:ea typeface="MS PGothic" pitchFamily="34" charset="-128"/>
          <a:cs typeface="+mn-cs"/>
        </a:defRPr>
      </a:lvl5pPr>
      <a:lvl6pPr marL="2506528" indent="-227868" algn="l" rtl="0" fontAlgn="base">
        <a:spcBef>
          <a:spcPct val="20000"/>
        </a:spcBef>
        <a:spcAft>
          <a:spcPct val="0"/>
        </a:spcAft>
        <a:buChar char="»"/>
        <a:defRPr sz="2000">
          <a:solidFill>
            <a:schemeClr val="tx1"/>
          </a:solidFill>
          <a:latin typeface="+mn-lt"/>
          <a:cs typeface="+mn-cs"/>
        </a:defRPr>
      </a:lvl6pPr>
      <a:lvl7pPr marL="2962255" indent="-227868" algn="l" rtl="0" fontAlgn="base">
        <a:spcBef>
          <a:spcPct val="20000"/>
        </a:spcBef>
        <a:spcAft>
          <a:spcPct val="0"/>
        </a:spcAft>
        <a:buChar char="»"/>
        <a:defRPr sz="2000">
          <a:solidFill>
            <a:schemeClr val="tx1"/>
          </a:solidFill>
          <a:latin typeface="+mn-lt"/>
          <a:cs typeface="+mn-cs"/>
        </a:defRPr>
      </a:lvl7pPr>
      <a:lvl8pPr marL="3417992" indent="-227868" algn="l" rtl="0" fontAlgn="base">
        <a:spcBef>
          <a:spcPct val="20000"/>
        </a:spcBef>
        <a:spcAft>
          <a:spcPct val="0"/>
        </a:spcAft>
        <a:buChar char="»"/>
        <a:defRPr sz="2000">
          <a:solidFill>
            <a:schemeClr val="tx1"/>
          </a:solidFill>
          <a:latin typeface="+mn-lt"/>
          <a:cs typeface="+mn-cs"/>
        </a:defRPr>
      </a:lvl8pPr>
      <a:lvl9pPr marL="3873722" indent="-227868"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1463" rtl="0" eaLnBrk="1" latinLnBrk="0" hangingPunct="1">
        <a:defRPr sz="1900" kern="1200">
          <a:solidFill>
            <a:schemeClr val="tx1"/>
          </a:solidFill>
          <a:latin typeface="+mn-lt"/>
          <a:ea typeface="+mn-ea"/>
          <a:cs typeface="+mn-cs"/>
        </a:defRPr>
      </a:lvl1pPr>
      <a:lvl2pPr marL="455723" algn="l" defTabSz="911463" rtl="0" eaLnBrk="1" latinLnBrk="0" hangingPunct="1">
        <a:defRPr sz="1900" kern="1200">
          <a:solidFill>
            <a:schemeClr val="tx1"/>
          </a:solidFill>
          <a:latin typeface="+mn-lt"/>
          <a:ea typeface="+mn-ea"/>
          <a:cs typeface="+mn-cs"/>
        </a:defRPr>
      </a:lvl2pPr>
      <a:lvl3pPr marL="911463" algn="l" defTabSz="911463" rtl="0" eaLnBrk="1" latinLnBrk="0" hangingPunct="1">
        <a:defRPr sz="1900" kern="1200">
          <a:solidFill>
            <a:schemeClr val="tx1"/>
          </a:solidFill>
          <a:latin typeface="+mn-lt"/>
          <a:ea typeface="+mn-ea"/>
          <a:cs typeface="+mn-cs"/>
        </a:defRPr>
      </a:lvl3pPr>
      <a:lvl4pPr marL="1367200" algn="l" defTabSz="911463" rtl="0" eaLnBrk="1" latinLnBrk="0" hangingPunct="1">
        <a:defRPr sz="1900" kern="1200">
          <a:solidFill>
            <a:schemeClr val="tx1"/>
          </a:solidFill>
          <a:latin typeface="+mn-lt"/>
          <a:ea typeface="+mn-ea"/>
          <a:cs typeface="+mn-cs"/>
        </a:defRPr>
      </a:lvl4pPr>
      <a:lvl5pPr marL="1822930" algn="l" defTabSz="911463" rtl="0" eaLnBrk="1" latinLnBrk="0" hangingPunct="1">
        <a:defRPr sz="1900" kern="1200">
          <a:solidFill>
            <a:schemeClr val="tx1"/>
          </a:solidFill>
          <a:latin typeface="+mn-lt"/>
          <a:ea typeface="+mn-ea"/>
          <a:cs typeface="+mn-cs"/>
        </a:defRPr>
      </a:lvl5pPr>
      <a:lvl6pPr marL="2278666" algn="l" defTabSz="911463" rtl="0" eaLnBrk="1" latinLnBrk="0" hangingPunct="1">
        <a:defRPr sz="1900" kern="1200">
          <a:solidFill>
            <a:schemeClr val="tx1"/>
          </a:solidFill>
          <a:latin typeface="+mn-lt"/>
          <a:ea typeface="+mn-ea"/>
          <a:cs typeface="+mn-cs"/>
        </a:defRPr>
      </a:lvl6pPr>
      <a:lvl7pPr marL="2734397" algn="l" defTabSz="911463" rtl="0" eaLnBrk="1" latinLnBrk="0" hangingPunct="1">
        <a:defRPr sz="1900" kern="1200">
          <a:solidFill>
            <a:schemeClr val="tx1"/>
          </a:solidFill>
          <a:latin typeface="+mn-lt"/>
          <a:ea typeface="+mn-ea"/>
          <a:cs typeface="+mn-cs"/>
        </a:defRPr>
      </a:lvl7pPr>
      <a:lvl8pPr marL="3190119" algn="l" defTabSz="911463" rtl="0" eaLnBrk="1" latinLnBrk="0" hangingPunct="1">
        <a:defRPr sz="1900" kern="1200">
          <a:solidFill>
            <a:schemeClr val="tx1"/>
          </a:solidFill>
          <a:latin typeface="+mn-lt"/>
          <a:ea typeface="+mn-ea"/>
          <a:cs typeface="+mn-cs"/>
        </a:defRPr>
      </a:lvl8pPr>
      <a:lvl9pPr marL="3645857" algn="l" defTabSz="911463"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0788" y="60119"/>
            <a:ext cx="10886813" cy="879207"/>
          </a:xfrm>
          <a:prstGeom prst="rect">
            <a:avLst/>
          </a:prstGeom>
        </p:spPr>
        <p:txBody>
          <a:bodyPr vert="horz" lIns="0" tIns="45720" rIns="91440" bIns="0" rtlCol="0" anchor="b" anchorCtr="0">
            <a:noAutofit/>
          </a:bodyPr>
          <a:lstStyle/>
          <a:p>
            <a:r>
              <a:rPr lang="en-US" dirty="0"/>
              <a:t>Click to edit Master title style</a:t>
            </a:r>
          </a:p>
        </p:txBody>
      </p:sp>
      <p:sp>
        <p:nvSpPr>
          <p:cNvPr id="3" name="Text Placeholder 2"/>
          <p:cNvSpPr>
            <a:spLocks noGrp="1"/>
          </p:cNvSpPr>
          <p:nvPr>
            <p:ph type="body" idx="1"/>
          </p:nvPr>
        </p:nvSpPr>
        <p:spPr>
          <a:xfrm>
            <a:off x="390790" y="1202336"/>
            <a:ext cx="11191615" cy="5142021"/>
          </a:xfrm>
          <a:prstGeom prst="rect">
            <a:avLst/>
          </a:prstGeom>
        </p:spPr>
        <p:txBody>
          <a:bodyPr vert="horz" lIns="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383211" y="6441552"/>
            <a:ext cx="533845" cy="365125"/>
          </a:xfrm>
          <a:prstGeom prst="rect">
            <a:avLst/>
          </a:prstGeom>
        </p:spPr>
        <p:txBody>
          <a:bodyPr vert="horz" lIns="91440" tIns="45720" rIns="91440" bIns="45720" rtlCol="0" anchor="ctr"/>
          <a:lstStyle>
            <a:lvl1pPr algn="r">
              <a:defRPr sz="1200">
                <a:solidFill>
                  <a:schemeClr val="tx1"/>
                </a:solidFill>
              </a:defRPr>
            </a:lvl1pPr>
          </a:lstStyle>
          <a:p>
            <a:pPr defTabSz="609585" eaLnBrk="1" fontAlgn="auto" hangingPunct="1">
              <a:spcBef>
                <a:spcPts val="0"/>
              </a:spcBef>
              <a:spcAft>
                <a:spcPts val="0"/>
              </a:spcAft>
            </a:pPr>
            <a:fld id="{E9549862-13E2-C34D-815E-8545BD36FC59}" type="slidenum">
              <a:rPr lang="en-US" smtClean="0">
                <a:solidFill>
                  <a:srgbClr val="6D7777"/>
                </a:solidFill>
                <a:latin typeface="Arial"/>
                <a:cs typeface=""/>
              </a:rPr>
              <a:pPr defTabSz="609585" eaLnBrk="1" fontAlgn="auto" hangingPunct="1">
                <a:spcBef>
                  <a:spcPts val="0"/>
                </a:spcBef>
                <a:spcAft>
                  <a:spcPts val="0"/>
                </a:spcAft>
              </a:pPr>
              <a:t>‹#›</a:t>
            </a:fld>
            <a:endParaRPr lang="en-US" dirty="0">
              <a:solidFill>
                <a:srgbClr val="6D7777"/>
              </a:solidFill>
              <a:latin typeface="Arial"/>
              <a:cs typeface=""/>
            </a:endParaRPr>
          </a:p>
        </p:txBody>
      </p:sp>
      <p:pic>
        <p:nvPicPr>
          <p:cNvPr id="9" name="Picture 8" descr="Content Slide, graphic far right corner.png"/>
          <p:cNvPicPr>
            <a:picLocks noChangeAspect="1"/>
          </p:cNvPicPr>
          <p:nvPr userDrawn="1"/>
        </p:nvPicPr>
        <p:blipFill>
          <a:blip r:embed="rId10">
            <a:alphaModFix amt="43000"/>
            <a:extLst>
              <a:ext uri="{28A0092B-C50C-407E-A947-70E740481C1C}">
                <a14:useLocalDpi xmlns:a14="http://schemas.microsoft.com/office/drawing/2010/main" val="0"/>
              </a:ext>
            </a:extLst>
          </a:blip>
          <a:stretch>
            <a:fillRect/>
          </a:stretch>
        </p:blipFill>
        <p:spPr>
          <a:xfrm>
            <a:off x="11730084" y="3"/>
            <a:ext cx="473206" cy="939324"/>
          </a:xfrm>
          <a:prstGeom prst="rect">
            <a:avLst/>
          </a:prstGeom>
        </p:spPr>
      </p:pic>
    </p:spTree>
    <p:extLst>
      <p:ext uri="{BB962C8B-B14F-4D97-AF65-F5344CB8AC3E}">
        <p14:creationId xmlns:p14="http://schemas.microsoft.com/office/powerpoint/2010/main" val="739015993"/>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8" r:id="rId7"/>
    <p:sldLayoutId id="2147484319" r:id="rId8"/>
  </p:sldLayoutIdLst>
  <p:hf hdr="0" ftr="0" dt="0"/>
  <p:txStyles>
    <p:titleStyle>
      <a:lvl1pPr algn="l" defTabSz="609585" rtl="0" eaLnBrk="1" latinLnBrk="0" hangingPunct="1">
        <a:lnSpc>
          <a:spcPct val="85000"/>
        </a:lnSpc>
        <a:spcBef>
          <a:spcPct val="0"/>
        </a:spcBef>
        <a:buNone/>
        <a:defRPr sz="3733" kern="1200">
          <a:solidFill>
            <a:schemeClr val="accent4"/>
          </a:solidFill>
          <a:latin typeface="+mj-lt"/>
          <a:ea typeface="+mj-ea"/>
          <a:cs typeface="+mj-cs"/>
        </a:defRPr>
      </a:lvl1pPr>
    </p:titleStyle>
    <p:bodyStyle>
      <a:lvl1pPr marL="0" indent="0" algn="l" defTabSz="609585" rtl="0" eaLnBrk="1" latinLnBrk="0" hangingPunct="1">
        <a:spcBef>
          <a:spcPts val="800"/>
        </a:spcBef>
        <a:buClr>
          <a:schemeClr val="tx1"/>
        </a:buClr>
        <a:buFontTx/>
        <a:buNone/>
        <a:defRPr sz="2667" kern="1200">
          <a:solidFill>
            <a:srgbClr val="595959"/>
          </a:solidFill>
          <a:latin typeface="+mn-lt"/>
          <a:ea typeface="+mn-ea"/>
          <a:cs typeface="+mn-cs"/>
        </a:defRPr>
      </a:lvl1pPr>
      <a:lvl2pPr marL="531271" indent="-211661" algn="l" defTabSz="609585" rtl="0" eaLnBrk="1" latinLnBrk="0" hangingPunct="1">
        <a:spcBef>
          <a:spcPts val="800"/>
        </a:spcBef>
        <a:buClr>
          <a:schemeClr val="accent5"/>
        </a:buClr>
        <a:buFont typeface="Arial"/>
        <a:buChar char="•"/>
        <a:defRPr sz="2400" kern="1200">
          <a:solidFill>
            <a:srgbClr val="595959"/>
          </a:solidFill>
          <a:latin typeface="+mn-lt"/>
          <a:ea typeface="+mn-ea"/>
          <a:cs typeface="+mn-cs"/>
        </a:defRPr>
      </a:lvl2pPr>
      <a:lvl3pPr marL="791614" indent="-230712" algn="l" defTabSz="609585" rtl="0" eaLnBrk="1" latinLnBrk="0" hangingPunct="1">
        <a:spcBef>
          <a:spcPts val="800"/>
        </a:spcBef>
        <a:buClr>
          <a:schemeClr val="tx1"/>
        </a:buClr>
        <a:buFont typeface="Lucida Grande"/>
        <a:buChar char="–"/>
        <a:defRPr sz="2133" kern="1200">
          <a:solidFill>
            <a:srgbClr val="595959"/>
          </a:solidFill>
          <a:latin typeface="+mn-lt"/>
          <a:ea typeface="+mn-ea"/>
          <a:cs typeface="+mn-cs"/>
        </a:defRPr>
      </a:lvl3pPr>
      <a:lvl4pPr marL="1191654" indent="-400041" algn="l" defTabSz="609585" rtl="0" eaLnBrk="1" latinLnBrk="0" hangingPunct="1">
        <a:spcBef>
          <a:spcPts val="800"/>
        </a:spcBef>
        <a:buClr>
          <a:schemeClr val="tx1"/>
        </a:buClr>
        <a:buFont typeface="Lucida Grande"/>
        <a:buChar char="–"/>
        <a:defRPr sz="1867" kern="1200">
          <a:solidFill>
            <a:srgbClr val="595959"/>
          </a:solidFill>
          <a:latin typeface="+mn-lt"/>
          <a:ea typeface="+mn-ea"/>
          <a:cs typeface="+mn-cs"/>
        </a:defRPr>
      </a:lvl4pPr>
      <a:lvl5pPr marL="1432948" indent="-241294" algn="l" defTabSz="609585" rtl="0" eaLnBrk="1" latinLnBrk="0" hangingPunct="1">
        <a:spcBef>
          <a:spcPts val="800"/>
        </a:spcBef>
        <a:buClr>
          <a:schemeClr val="tx1"/>
        </a:buClr>
        <a:buFont typeface="Lucida Grande"/>
        <a:buChar char="–"/>
        <a:defRPr sz="1867" kern="1200">
          <a:solidFill>
            <a:srgbClr val="595959"/>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8.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10.tiff"/><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6.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964061" y="1477007"/>
            <a:ext cx="7924800" cy="3756837"/>
          </a:xfrm>
        </p:spPr>
        <p:txBody>
          <a:bodyPr/>
          <a:lstStyle/>
          <a:p>
            <a:r>
              <a:rPr lang="en-US" sz="3733" dirty="0">
                <a:solidFill>
                  <a:schemeClr val="bg1"/>
                </a:solidFill>
              </a:rPr>
              <a:t>Event Driven Architecture</a:t>
            </a:r>
          </a:p>
          <a:p>
            <a:r>
              <a:rPr lang="en-US" sz="1600" dirty="0">
                <a:solidFill>
                  <a:schemeClr val="bg1"/>
                </a:solidFill>
              </a:rPr>
              <a:t>Order microservices Diagrams</a:t>
            </a:r>
            <a:endParaRPr lang="en-US" sz="2133" dirty="0">
              <a:solidFill>
                <a:schemeClr val="bg1"/>
              </a:solidFill>
            </a:endParaRPr>
          </a:p>
        </p:txBody>
      </p:sp>
    </p:spTree>
    <p:extLst>
      <p:ext uri="{BB962C8B-B14F-4D97-AF65-F5344CB8AC3E}">
        <p14:creationId xmlns:p14="http://schemas.microsoft.com/office/powerpoint/2010/main" val="171905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mp:transition xmlns:mp="http://schemas.microsoft.com/office/mac/powerpoint/2008/main" spd="med"/>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8B019-00EE-A649-AC0A-3E8CD5A46B05}"/>
              </a:ext>
            </a:extLst>
          </p:cNvPr>
          <p:cNvSpPr>
            <a:spLocks noGrp="1"/>
          </p:cNvSpPr>
          <p:nvPr>
            <p:ph type="sldNum" sz="quarter" idx="12"/>
          </p:nvPr>
        </p:nvSpPr>
        <p:spPr>
          <a:xfrm>
            <a:off x="11480800" y="8475133"/>
            <a:ext cx="3657600" cy="486833"/>
          </a:xfrm>
          <a:prstGeom prst="rect">
            <a:avLst/>
          </a:prstGeom>
        </p:spPr>
        <p:txBody>
          <a:bodyPr vert="horz" lIns="121920" tIns="60960" rIns="121920" bIns="60960" rtlCol="0" anchor="ctr"/>
          <a:lstStyle>
            <a:defPPr>
              <a:defRPr lang="en-US"/>
            </a:defPPr>
            <a:lvl1pPr marL="0" algn="r" defTabSz="1219170" rtl="0" eaLnBrk="1" latinLnBrk="0" hangingPunct="1">
              <a:defRPr sz="1600" kern="1200">
                <a:solidFill>
                  <a:schemeClr val="tx1">
                    <a:tint val="7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C565C23E-6D76-459C-BC14-A9049E4EE889}" type="slidenum">
              <a:rPr lang="en-US" smtClean="0"/>
              <a:pPr/>
              <a:t>10</a:t>
            </a:fld>
            <a:endParaRPr lang="en-US"/>
          </a:p>
        </p:txBody>
      </p:sp>
      <p:sp>
        <p:nvSpPr>
          <p:cNvPr id="3" name="Freeform 2">
            <a:extLst>
              <a:ext uri="{FF2B5EF4-FFF2-40B4-BE49-F238E27FC236}">
                <a16:creationId xmlns:a16="http://schemas.microsoft.com/office/drawing/2014/main" id="{49AB875C-10FC-2641-ABC4-51383D9792B5}"/>
              </a:ext>
            </a:extLst>
          </p:cNvPr>
          <p:cNvSpPr/>
          <p:nvPr/>
        </p:nvSpPr>
        <p:spPr>
          <a:xfrm>
            <a:off x="318050" y="282828"/>
            <a:ext cx="11274183" cy="5498541"/>
          </a:xfrm>
          <a:custGeom>
            <a:avLst/>
            <a:gdLst>
              <a:gd name="connsiteX0" fmla="*/ 2067339 w 7381461"/>
              <a:gd name="connsiteY0" fmla="*/ 503583 h 5486400"/>
              <a:gd name="connsiteX1" fmla="*/ 2067339 w 7381461"/>
              <a:gd name="connsiteY1" fmla="*/ 503583 h 5486400"/>
              <a:gd name="connsiteX2" fmla="*/ 1895061 w 7381461"/>
              <a:gd name="connsiteY2" fmla="*/ 596348 h 5486400"/>
              <a:gd name="connsiteX3" fmla="*/ 1762539 w 7381461"/>
              <a:gd name="connsiteY3" fmla="*/ 662609 h 5486400"/>
              <a:gd name="connsiteX4" fmla="*/ 1524000 w 7381461"/>
              <a:gd name="connsiteY4" fmla="*/ 821635 h 5486400"/>
              <a:gd name="connsiteX5" fmla="*/ 1351722 w 7381461"/>
              <a:gd name="connsiteY5" fmla="*/ 940904 h 5486400"/>
              <a:gd name="connsiteX6" fmla="*/ 1311965 w 7381461"/>
              <a:gd name="connsiteY6" fmla="*/ 980661 h 5486400"/>
              <a:gd name="connsiteX7" fmla="*/ 1179444 w 7381461"/>
              <a:gd name="connsiteY7" fmla="*/ 1086678 h 5486400"/>
              <a:gd name="connsiteX8" fmla="*/ 1113183 w 7381461"/>
              <a:gd name="connsiteY8" fmla="*/ 1139687 h 5486400"/>
              <a:gd name="connsiteX9" fmla="*/ 1046922 w 7381461"/>
              <a:gd name="connsiteY9" fmla="*/ 1192696 h 5486400"/>
              <a:gd name="connsiteX10" fmla="*/ 914400 w 7381461"/>
              <a:gd name="connsiteY10" fmla="*/ 1325217 h 5486400"/>
              <a:gd name="connsiteX11" fmla="*/ 874644 w 7381461"/>
              <a:gd name="connsiteY11" fmla="*/ 1364974 h 5486400"/>
              <a:gd name="connsiteX12" fmla="*/ 834887 w 7381461"/>
              <a:gd name="connsiteY12" fmla="*/ 1391478 h 5486400"/>
              <a:gd name="connsiteX13" fmla="*/ 768626 w 7381461"/>
              <a:gd name="connsiteY13" fmla="*/ 1444487 h 5486400"/>
              <a:gd name="connsiteX14" fmla="*/ 742122 w 7381461"/>
              <a:gd name="connsiteY14" fmla="*/ 1484243 h 5486400"/>
              <a:gd name="connsiteX15" fmla="*/ 636104 w 7381461"/>
              <a:gd name="connsiteY15" fmla="*/ 1590261 h 5486400"/>
              <a:gd name="connsiteX16" fmla="*/ 556591 w 7381461"/>
              <a:gd name="connsiteY16" fmla="*/ 1722783 h 5486400"/>
              <a:gd name="connsiteX17" fmla="*/ 503583 w 7381461"/>
              <a:gd name="connsiteY17" fmla="*/ 1802296 h 5486400"/>
              <a:gd name="connsiteX18" fmla="*/ 490330 w 7381461"/>
              <a:gd name="connsiteY18" fmla="*/ 1842052 h 5486400"/>
              <a:gd name="connsiteX19" fmla="*/ 424070 w 7381461"/>
              <a:gd name="connsiteY19" fmla="*/ 1934817 h 5486400"/>
              <a:gd name="connsiteX20" fmla="*/ 410817 w 7381461"/>
              <a:gd name="connsiteY20" fmla="*/ 1974574 h 5486400"/>
              <a:gd name="connsiteX21" fmla="*/ 357809 w 7381461"/>
              <a:gd name="connsiteY21" fmla="*/ 2040835 h 5486400"/>
              <a:gd name="connsiteX22" fmla="*/ 331304 w 7381461"/>
              <a:gd name="connsiteY22" fmla="*/ 2080591 h 5486400"/>
              <a:gd name="connsiteX23" fmla="*/ 304800 w 7381461"/>
              <a:gd name="connsiteY23" fmla="*/ 2107096 h 5486400"/>
              <a:gd name="connsiteX24" fmla="*/ 251791 w 7381461"/>
              <a:gd name="connsiteY24" fmla="*/ 2186609 h 5486400"/>
              <a:gd name="connsiteX25" fmla="*/ 212035 w 7381461"/>
              <a:gd name="connsiteY25" fmla="*/ 2239617 h 5486400"/>
              <a:gd name="connsiteX26" fmla="*/ 159026 w 7381461"/>
              <a:gd name="connsiteY26" fmla="*/ 2345635 h 5486400"/>
              <a:gd name="connsiteX27" fmla="*/ 132522 w 7381461"/>
              <a:gd name="connsiteY27" fmla="*/ 2411896 h 5486400"/>
              <a:gd name="connsiteX28" fmla="*/ 119270 w 7381461"/>
              <a:gd name="connsiteY28" fmla="*/ 2491409 h 5486400"/>
              <a:gd name="connsiteX29" fmla="*/ 106017 w 7381461"/>
              <a:gd name="connsiteY29" fmla="*/ 2531165 h 5486400"/>
              <a:gd name="connsiteX30" fmla="*/ 92765 w 7381461"/>
              <a:gd name="connsiteY30" fmla="*/ 2584174 h 5486400"/>
              <a:gd name="connsiteX31" fmla="*/ 79513 w 7381461"/>
              <a:gd name="connsiteY31" fmla="*/ 2623930 h 5486400"/>
              <a:gd name="connsiteX32" fmla="*/ 66261 w 7381461"/>
              <a:gd name="connsiteY32" fmla="*/ 2676939 h 5486400"/>
              <a:gd name="connsiteX33" fmla="*/ 53009 w 7381461"/>
              <a:gd name="connsiteY33" fmla="*/ 2716696 h 5486400"/>
              <a:gd name="connsiteX34" fmla="*/ 26504 w 7381461"/>
              <a:gd name="connsiteY34" fmla="*/ 2849217 h 5486400"/>
              <a:gd name="connsiteX35" fmla="*/ 13252 w 7381461"/>
              <a:gd name="connsiteY35" fmla="*/ 2915478 h 5486400"/>
              <a:gd name="connsiteX36" fmla="*/ 0 w 7381461"/>
              <a:gd name="connsiteY36" fmla="*/ 2968487 h 5486400"/>
              <a:gd name="connsiteX37" fmla="*/ 13252 w 7381461"/>
              <a:gd name="connsiteY37" fmla="*/ 3313043 h 5486400"/>
              <a:gd name="connsiteX38" fmla="*/ 39757 w 7381461"/>
              <a:gd name="connsiteY38" fmla="*/ 3405809 h 5486400"/>
              <a:gd name="connsiteX39" fmla="*/ 53009 w 7381461"/>
              <a:gd name="connsiteY39" fmla="*/ 3472069 h 5486400"/>
              <a:gd name="connsiteX40" fmla="*/ 92765 w 7381461"/>
              <a:gd name="connsiteY40" fmla="*/ 3525078 h 5486400"/>
              <a:gd name="connsiteX41" fmla="*/ 145774 w 7381461"/>
              <a:gd name="connsiteY41" fmla="*/ 3657600 h 5486400"/>
              <a:gd name="connsiteX42" fmla="*/ 212035 w 7381461"/>
              <a:gd name="connsiteY42" fmla="*/ 3763617 h 5486400"/>
              <a:gd name="connsiteX43" fmla="*/ 278296 w 7381461"/>
              <a:gd name="connsiteY43" fmla="*/ 3869635 h 5486400"/>
              <a:gd name="connsiteX44" fmla="*/ 384313 w 7381461"/>
              <a:gd name="connsiteY44" fmla="*/ 4015409 h 5486400"/>
              <a:gd name="connsiteX45" fmla="*/ 463826 w 7381461"/>
              <a:gd name="connsiteY45" fmla="*/ 4094922 h 5486400"/>
              <a:gd name="connsiteX46" fmla="*/ 516835 w 7381461"/>
              <a:gd name="connsiteY46" fmla="*/ 4147930 h 5486400"/>
              <a:gd name="connsiteX47" fmla="*/ 556591 w 7381461"/>
              <a:gd name="connsiteY47" fmla="*/ 4174435 h 5486400"/>
              <a:gd name="connsiteX48" fmla="*/ 636104 w 7381461"/>
              <a:gd name="connsiteY48" fmla="*/ 4253948 h 5486400"/>
              <a:gd name="connsiteX49" fmla="*/ 675861 w 7381461"/>
              <a:gd name="connsiteY49" fmla="*/ 4293704 h 5486400"/>
              <a:gd name="connsiteX50" fmla="*/ 715617 w 7381461"/>
              <a:gd name="connsiteY50" fmla="*/ 4333461 h 5486400"/>
              <a:gd name="connsiteX51" fmla="*/ 768626 w 7381461"/>
              <a:gd name="connsiteY51" fmla="*/ 4373217 h 5486400"/>
              <a:gd name="connsiteX52" fmla="*/ 795130 w 7381461"/>
              <a:gd name="connsiteY52" fmla="*/ 4412974 h 5486400"/>
              <a:gd name="connsiteX53" fmla="*/ 821635 w 7381461"/>
              <a:gd name="connsiteY53" fmla="*/ 4439478 h 5486400"/>
              <a:gd name="connsiteX54" fmla="*/ 874644 w 7381461"/>
              <a:gd name="connsiteY54" fmla="*/ 4532243 h 5486400"/>
              <a:gd name="connsiteX55" fmla="*/ 993913 w 7381461"/>
              <a:gd name="connsiteY55" fmla="*/ 4651513 h 5486400"/>
              <a:gd name="connsiteX56" fmla="*/ 1060174 w 7381461"/>
              <a:gd name="connsiteY56" fmla="*/ 4717774 h 5486400"/>
              <a:gd name="connsiteX57" fmla="*/ 1099930 w 7381461"/>
              <a:gd name="connsiteY57" fmla="*/ 4744278 h 5486400"/>
              <a:gd name="connsiteX58" fmla="*/ 1166191 w 7381461"/>
              <a:gd name="connsiteY58" fmla="*/ 4810539 h 5486400"/>
              <a:gd name="connsiteX59" fmla="*/ 1205948 w 7381461"/>
              <a:gd name="connsiteY59" fmla="*/ 4837043 h 5486400"/>
              <a:gd name="connsiteX60" fmla="*/ 1258957 w 7381461"/>
              <a:gd name="connsiteY60" fmla="*/ 4890052 h 5486400"/>
              <a:gd name="connsiteX61" fmla="*/ 1298713 w 7381461"/>
              <a:gd name="connsiteY61" fmla="*/ 4916556 h 5486400"/>
              <a:gd name="connsiteX62" fmla="*/ 1351722 w 7381461"/>
              <a:gd name="connsiteY62" fmla="*/ 4969565 h 5486400"/>
              <a:gd name="connsiteX63" fmla="*/ 1391478 w 7381461"/>
              <a:gd name="connsiteY63" fmla="*/ 5009322 h 5486400"/>
              <a:gd name="connsiteX64" fmla="*/ 1577009 w 7381461"/>
              <a:gd name="connsiteY64" fmla="*/ 5128591 h 5486400"/>
              <a:gd name="connsiteX65" fmla="*/ 1630017 w 7381461"/>
              <a:gd name="connsiteY65" fmla="*/ 5155096 h 5486400"/>
              <a:gd name="connsiteX66" fmla="*/ 1669774 w 7381461"/>
              <a:gd name="connsiteY66" fmla="*/ 5181600 h 5486400"/>
              <a:gd name="connsiteX67" fmla="*/ 1709530 w 7381461"/>
              <a:gd name="connsiteY67" fmla="*/ 5194852 h 5486400"/>
              <a:gd name="connsiteX68" fmla="*/ 1762539 w 7381461"/>
              <a:gd name="connsiteY68" fmla="*/ 5221356 h 5486400"/>
              <a:gd name="connsiteX69" fmla="*/ 1815548 w 7381461"/>
              <a:gd name="connsiteY69" fmla="*/ 5234609 h 5486400"/>
              <a:gd name="connsiteX70" fmla="*/ 1934817 w 7381461"/>
              <a:gd name="connsiteY70" fmla="*/ 5261113 h 5486400"/>
              <a:gd name="connsiteX71" fmla="*/ 2067339 w 7381461"/>
              <a:gd name="connsiteY71" fmla="*/ 5287617 h 5486400"/>
              <a:gd name="connsiteX72" fmla="*/ 2133600 w 7381461"/>
              <a:gd name="connsiteY72" fmla="*/ 5300869 h 5486400"/>
              <a:gd name="connsiteX73" fmla="*/ 2213113 w 7381461"/>
              <a:gd name="connsiteY73" fmla="*/ 5314122 h 5486400"/>
              <a:gd name="connsiteX74" fmla="*/ 2292626 w 7381461"/>
              <a:gd name="connsiteY74" fmla="*/ 5340626 h 5486400"/>
              <a:gd name="connsiteX75" fmla="*/ 2372139 w 7381461"/>
              <a:gd name="connsiteY75" fmla="*/ 5353878 h 5486400"/>
              <a:gd name="connsiteX76" fmla="*/ 2464904 w 7381461"/>
              <a:gd name="connsiteY76" fmla="*/ 5380383 h 5486400"/>
              <a:gd name="connsiteX77" fmla="*/ 2544417 w 7381461"/>
              <a:gd name="connsiteY77" fmla="*/ 5393635 h 5486400"/>
              <a:gd name="connsiteX78" fmla="*/ 2597426 w 7381461"/>
              <a:gd name="connsiteY78" fmla="*/ 5406887 h 5486400"/>
              <a:gd name="connsiteX79" fmla="*/ 2676939 w 7381461"/>
              <a:gd name="connsiteY79" fmla="*/ 5420139 h 5486400"/>
              <a:gd name="connsiteX80" fmla="*/ 2743200 w 7381461"/>
              <a:gd name="connsiteY80" fmla="*/ 5446643 h 5486400"/>
              <a:gd name="connsiteX81" fmla="*/ 2968487 w 7381461"/>
              <a:gd name="connsiteY81" fmla="*/ 5486400 h 5486400"/>
              <a:gd name="connsiteX82" fmla="*/ 3313044 w 7381461"/>
              <a:gd name="connsiteY82" fmla="*/ 5459896 h 5486400"/>
              <a:gd name="connsiteX83" fmla="*/ 3419061 w 7381461"/>
              <a:gd name="connsiteY83" fmla="*/ 5420139 h 5486400"/>
              <a:gd name="connsiteX84" fmla="*/ 3458817 w 7381461"/>
              <a:gd name="connsiteY84" fmla="*/ 5406887 h 5486400"/>
              <a:gd name="connsiteX85" fmla="*/ 3498574 w 7381461"/>
              <a:gd name="connsiteY85" fmla="*/ 5380383 h 5486400"/>
              <a:gd name="connsiteX86" fmla="*/ 3591339 w 7381461"/>
              <a:gd name="connsiteY86" fmla="*/ 5353878 h 5486400"/>
              <a:gd name="connsiteX87" fmla="*/ 3670852 w 7381461"/>
              <a:gd name="connsiteY87" fmla="*/ 5327374 h 5486400"/>
              <a:gd name="connsiteX88" fmla="*/ 3723861 w 7381461"/>
              <a:gd name="connsiteY88" fmla="*/ 5300869 h 5486400"/>
              <a:gd name="connsiteX89" fmla="*/ 3790122 w 7381461"/>
              <a:gd name="connsiteY89" fmla="*/ 5287617 h 5486400"/>
              <a:gd name="connsiteX90" fmla="*/ 3869635 w 7381461"/>
              <a:gd name="connsiteY90" fmla="*/ 5261113 h 5486400"/>
              <a:gd name="connsiteX91" fmla="*/ 3988904 w 7381461"/>
              <a:gd name="connsiteY91" fmla="*/ 5234609 h 5486400"/>
              <a:gd name="connsiteX92" fmla="*/ 4028661 w 7381461"/>
              <a:gd name="connsiteY92" fmla="*/ 5221356 h 5486400"/>
              <a:gd name="connsiteX93" fmla="*/ 4227444 w 7381461"/>
              <a:gd name="connsiteY93" fmla="*/ 5194852 h 5486400"/>
              <a:gd name="connsiteX94" fmla="*/ 4532244 w 7381461"/>
              <a:gd name="connsiteY94" fmla="*/ 5181600 h 5486400"/>
              <a:gd name="connsiteX95" fmla="*/ 4823791 w 7381461"/>
              <a:gd name="connsiteY95" fmla="*/ 5155096 h 5486400"/>
              <a:gd name="connsiteX96" fmla="*/ 4890052 w 7381461"/>
              <a:gd name="connsiteY96" fmla="*/ 5141843 h 5486400"/>
              <a:gd name="connsiteX97" fmla="*/ 5539409 w 7381461"/>
              <a:gd name="connsiteY97" fmla="*/ 5102087 h 5486400"/>
              <a:gd name="connsiteX98" fmla="*/ 5632174 w 7381461"/>
              <a:gd name="connsiteY98" fmla="*/ 5075583 h 5486400"/>
              <a:gd name="connsiteX99" fmla="*/ 5764696 w 7381461"/>
              <a:gd name="connsiteY99" fmla="*/ 5035826 h 5486400"/>
              <a:gd name="connsiteX100" fmla="*/ 5804452 w 7381461"/>
              <a:gd name="connsiteY100" fmla="*/ 5009322 h 5486400"/>
              <a:gd name="connsiteX101" fmla="*/ 5844209 w 7381461"/>
              <a:gd name="connsiteY101" fmla="*/ 4996069 h 5486400"/>
              <a:gd name="connsiteX102" fmla="*/ 5897217 w 7381461"/>
              <a:gd name="connsiteY102" fmla="*/ 4956313 h 5486400"/>
              <a:gd name="connsiteX103" fmla="*/ 5936974 w 7381461"/>
              <a:gd name="connsiteY103" fmla="*/ 4929809 h 5486400"/>
              <a:gd name="connsiteX104" fmla="*/ 5963478 w 7381461"/>
              <a:gd name="connsiteY104" fmla="*/ 4903304 h 5486400"/>
              <a:gd name="connsiteX105" fmla="*/ 6003235 w 7381461"/>
              <a:gd name="connsiteY105" fmla="*/ 4876800 h 5486400"/>
              <a:gd name="connsiteX106" fmla="*/ 6056244 w 7381461"/>
              <a:gd name="connsiteY106" fmla="*/ 4810539 h 5486400"/>
              <a:gd name="connsiteX107" fmla="*/ 6188765 w 7381461"/>
              <a:gd name="connsiteY107" fmla="*/ 4651513 h 5486400"/>
              <a:gd name="connsiteX108" fmla="*/ 6215270 w 7381461"/>
              <a:gd name="connsiteY108" fmla="*/ 4585252 h 5486400"/>
              <a:gd name="connsiteX109" fmla="*/ 6268278 w 7381461"/>
              <a:gd name="connsiteY109" fmla="*/ 4492487 h 5486400"/>
              <a:gd name="connsiteX110" fmla="*/ 6281530 w 7381461"/>
              <a:gd name="connsiteY110" fmla="*/ 4439478 h 5486400"/>
              <a:gd name="connsiteX111" fmla="*/ 6308035 w 7381461"/>
              <a:gd name="connsiteY111" fmla="*/ 4359965 h 5486400"/>
              <a:gd name="connsiteX112" fmla="*/ 6361044 w 7381461"/>
              <a:gd name="connsiteY112" fmla="*/ 4320209 h 5486400"/>
              <a:gd name="connsiteX113" fmla="*/ 6427304 w 7381461"/>
              <a:gd name="connsiteY113" fmla="*/ 4253948 h 5486400"/>
              <a:gd name="connsiteX114" fmla="*/ 6467061 w 7381461"/>
              <a:gd name="connsiteY114" fmla="*/ 4214191 h 5486400"/>
              <a:gd name="connsiteX115" fmla="*/ 6546574 w 7381461"/>
              <a:gd name="connsiteY115" fmla="*/ 4147930 h 5486400"/>
              <a:gd name="connsiteX116" fmla="*/ 6652591 w 7381461"/>
              <a:gd name="connsiteY116" fmla="*/ 4041913 h 5486400"/>
              <a:gd name="connsiteX117" fmla="*/ 6838122 w 7381461"/>
              <a:gd name="connsiteY117" fmla="*/ 3869635 h 5486400"/>
              <a:gd name="connsiteX118" fmla="*/ 6864626 w 7381461"/>
              <a:gd name="connsiteY118" fmla="*/ 3829878 h 5486400"/>
              <a:gd name="connsiteX119" fmla="*/ 6917635 w 7381461"/>
              <a:gd name="connsiteY119" fmla="*/ 3790122 h 5486400"/>
              <a:gd name="connsiteX120" fmla="*/ 6970644 w 7381461"/>
              <a:gd name="connsiteY120" fmla="*/ 3723861 h 5486400"/>
              <a:gd name="connsiteX121" fmla="*/ 7010400 w 7381461"/>
              <a:gd name="connsiteY121" fmla="*/ 3684104 h 5486400"/>
              <a:gd name="connsiteX122" fmla="*/ 7050157 w 7381461"/>
              <a:gd name="connsiteY122" fmla="*/ 3631096 h 5486400"/>
              <a:gd name="connsiteX123" fmla="*/ 7129670 w 7381461"/>
              <a:gd name="connsiteY123" fmla="*/ 3551583 h 5486400"/>
              <a:gd name="connsiteX124" fmla="*/ 7169426 w 7381461"/>
              <a:gd name="connsiteY124" fmla="*/ 3498574 h 5486400"/>
              <a:gd name="connsiteX125" fmla="*/ 7195930 w 7381461"/>
              <a:gd name="connsiteY125" fmla="*/ 3472069 h 5486400"/>
              <a:gd name="connsiteX126" fmla="*/ 7222435 w 7381461"/>
              <a:gd name="connsiteY126" fmla="*/ 3419061 h 5486400"/>
              <a:gd name="connsiteX127" fmla="*/ 7248939 w 7381461"/>
              <a:gd name="connsiteY127" fmla="*/ 3392556 h 5486400"/>
              <a:gd name="connsiteX128" fmla="*/ 7275444 w 7381461"/>
              <a:gd name="connsiteY128" fmla="*/ 3352800 h 5486400"/>
              <a:gd name="connsiteX129" fmla="*/ 7288696 w 7381461"/>
              <a:gd name="connsiteY129" fmla="*/ 3313043 h 5486400"/>
              <a:gd name="connsiteX130" fmla="*/ 7301948 w 7381461"/>
              <a:gd name="connsiteY130" fmla="*/ 3260035 h 5486400"/>
              <a:gd name="connsiteX131" fmla="*/ 7328452 w 7381461"/>
              <a:gd name="connsiteY131" fmla="*/ 3207026 h 5486400"/>
              <a:gd name="connsiteX132" fmla="*/ 7354957 w 7381461"/>
              <a:gd name="connsiteY132" fmla="*/ 3074504 h 5486400"/>
              <a:gd name="connsiteX133" fmla="*/ 7381461 w 7381461"/>
              <a:gd name="connsiteY133" fmla="*/ 2862469 h 5486400"/>
              <a:gd name="connsiteX134" fmla="*/ 7368209 w 7381461"/>
              <a:gd name="connsiteY134" fmla="*/ 2226365 h 5486400"/>
              <a:gd name="connsiteX135" fmla="*/ 7354957 w 7381461"/>
              <a:gd name="connsiteY135" fmla="*/ 2146852 h 5486400"/>
              <a:gd name="connsiteX136" fmla="*/ 7315200 w 7381461"/>
              <a:gd name="connsiteY136" fmla="*/ 2027583 h 5486400"/>
              <a:gd name="connsiteX137" fmla="*/ 7301948 w 7381461"/>
              <a:gd name="connsiteY137" fmla="*/ 1987826 h 5486400"/>
              <a:gd name="connsiteX138" fmla="*/ 7275444 w 7381461"/>
              <a:gd name="connsiteY138" fmla="*/ 1948069 h 5486400"/>
              <a:gd name="connsiteX139" fmla="*/ 7262191 w 7381461"/>
              <a:gd name="connsiteY139" fmla="*/ 1908313 h 5486400"/>
              <a:gd name="connsiteX140" fmla="*/ 7209183 w 7381461"/>
              <a:gd name="connsiteY140" fmla="*/ 1828800 h 5486400"/>
              <a:gd name="connsiteX141" fmla="*/ 7182678 w 7381461"/>
              <a:gd name="connsiteY141" fmla="*/ 1762539 h 5486400"/>
              <a:gd name="connsiteX142" fmla="*/ 7116417 w 7381461"/>
              <a:gd name="connsiteY142" fmla="*/ 1656522 h 5486400"/>
              <a:gd name="connsiteX143" fmla="*/ 7036904 w 7381461"/>
              <a:gd name="connsiteY143" fmla="*/ 1497496 h 5486400"/>
              <a:gd name="connsiteX144" fmla="*/ 7010400 w 7381461"/>
              <a:gd name="connsiteY144" fmla="*/ 1444487 h 5486400"/>
              <a:gd name="connsiteX145" fmla="*/ 6970644 w 7381461"/>
              <a:gd name="connsiteY145" fmla="*/ 1391478 h 5486400"/>
              <a:gd name="connsiteX146" fmla="*/ 6944139 w 7381461"/>
              <a:gd name="connsiteY146" fmla="*/ 1338469 h 5486400"/>
              <a:gd name="connsiteX147" fmla="*/ 6904383 w 7381461"/>
              <a:gd name="connsiteY147" fmla="*/ 1298713 h 5486400"/>
              <a:gd name="connsiteX148" fmla="*/ 6877878 w 7381461"/>
              <a:gd name="connsiteY148" fmla="*/ 1245704 h 5486400"/>
              <a:gd name="connsiteX149" fmla="*/ 6838122 w 7381461"/>
              <a:gd name="connsiteY149" fmla="*/ 1205948 h 5486400"/>
              <a:gd name="connsiteX150" fmla="*/ 6798365 w 7381461"/>
              <a:gd name="connsiteY150" fmla="*/ 1152939 h 5486400"/>
              <a:gd name="connsiteX151" fmla="*/ 6758609 w 7381461"/>
              <a:gd name="connsiteY151" fmla="*/ 1113183 h 5486400"/>
              <a:gd name="connsiteX152" fmla="*/ 6665844 w 7381461"/>
              <a:gd name="connsiteY152" fmla="*/ 1007165 h 5486400"/>
              <a:gd name="connsiteX153" fmla="*/ 6612835 w 7381461"/>
              <a:gd name="connsiteY153" fmla="*/ 967409 h 5486400"/>
              <a:gd name="connsiteX154" fmla="*/ 6533322 w 7381461"/>
              <a:gd name="connsiteY154" fmla="*/ 861391 h 5486400"/>
              <a:gd name="connsiteX155" fmla="*/ 6467061 w 7381461"/>
              <a:gd name="connsiteY155" fmla="*/ 781878 h 5486400"/>
              <a:gd name="connsiteX156" fmla="*/ 6427304 w 7381461"/>
              <a:gd name="connsiteY156" fmla="*/ 728869 h 5486400"/>
              <a:gd name="connsiteX157" fmla="*/ 6400800 w 7381461"/>
              <a:gd name="connsiteY157" fmla="*/ 689113 h 5486400"/>
              <a:gd name="connsiteX158" fmla="*/ 6347791 w 7381461"/>
              <a:gd name="connsiteY158" fmla="*/ 675861 h 5486400"/>
              <a:gd name="connsiteX159" fmla="*/ 6268278 w 7381461"/>
              <a:gd name="connsiteY159" fmla="*/ 636104 h 5486400"/>
              <a:gd name="connsiteX160" fmla="*/ 5950226 w 7381461"/>
              <a:gd name="connsiteY160" fmla="*/ 503583 h 5486400"/>
              <a:gd name="connsiteX161" fmla="*/ 5817704 w 7381461"/>
              <a:gd name="connsiteY161" fmla="*/ 477078 h 5486400"/>
              <a:gd name="connsiteX162" fmla="*/ 5658678 w 7381461"/>
              <a:gd name="connsiteY162" fmla="*/ 437322 h 5486400"/>
              <a:gd name="connsiteX163" fmla="*/ 5314122 w 7381461"/>
              <a:gd name="connsiteY163" fmla="*/ 384313 h 5486400"/>
              <a:gd name="connsiteX164" fmla="*/ 4916557 w 7381461"/>
              <a:gd name="connsiteY164" fmla="*/ 371061 h 5486400"/>
              <a:gd name="connsiteX165" fmla="*/ 4704522 w 7381461"/>
              <a:gd name="connsiteY165" fmla="*/ 357809 h 5486400"/>
              <a:gd name="connsiteX166" fmla="*/ 4518991 w 7381461"/>
              <a:gd name="connsiteY166" fmla="*/ 344556 h 5486400"/>
              <a:gd name="connsiteX167" fmla="*/ 4121426 w 7381461"/>
              <a:gd name="connsiteY167" fmla="*/ 331304 h 5486400"/>
              <a:gd name="connsiteX168" fmla="*/ 3763617 w 7381461"/>
              <a:gd name="connsiteY168" fmla="*/ 318052 h 5486400"/>
              <a:gd name="connsiteX169" fmla="*/ 3591339 w 7381461"/>
              <a:gd name="connsiteY169" fmla="*/ 304800 h 5486400"/>
              <a:gd name="connsiteX170" fmla="*/ 3525078 w 7381461"/>
              <a:gd name="connsiteY170" fmla="*/ 291548 h 5486400"/>
              <a:gd name="connsiteX171" fmla="*/ 3392557 w 7381461"/>
              <a:gd name="connsiteY171" fmla="*/ 278296 h 5486400"/>
              <a:gd name="connsiteX172" fmla="*/ 3286539 w 7381461"/>
              <a:gd name="connsiteY172" fmla="*/ 251791 h 5486400"/>
              <a:gd name="connsiteX173" fmla="*/ 3167270 w 7381461"/>
              <a:gd name="connsiteY173" fmla="*/ 145774 h 5486400"/>
              <a:gd name="connsiteX174" fmla="*/ 3114261 w 7381461"/>
              <a:gd name="connsiteY174" fmla="*/ 106017 h 5486400"/>
              <a:gd name="connsiteX175" fmla="*/ 3021496 w 7381461"/>
              <a:gd name="connsiteY175" fmla="*/ 53009 h 5486400"/>
              <a:gd name="connsiteX176" fmla="*/ 2968487 w 7381461"/>
              <a:gd name="connsiteY176" fmla="*/ 39756 h 5486400"/>
              <a:gd name="connsiteX177" fmla="*/ 2835965 w 7381461"/>
              <a:gd name="connsiteY177" fmla="*/ 0 h 5486400"/>
              <a:gd name="connsiteX178" fmla="*/ 2597426 w 7381461"/>
              <a:gd name="connsiteY178" fmla="*/ 13252 h 5486400"/>
              <a:gd name="connsiteX179" fmla="*/ 2557670 w 7381461"/>
              <a:gd name="connsiteY179" fmla="*/ 26504 h 5486400"/>
              <a:gd name="connsiteX180" fmla="*/ 2491409 w 7381461"/>
              <a:gd name="connsiteY180" fmla="*/ 92765 h 5486400"/>
              <a:gd name="connsiteX181" fmla="*/ 2451652 w 7381461"/>
              <a:gd name="connsiteY181" fmla="*/ 119269 h 5486400"/>
              <a:gd name="connsiteX182" fmla="*/ 2332383 w 7381461"/>
              <a:gd name="connsiteY182" fmla="*/ 225287 h 5486400"/>
              <a:gd name="connsiteX183" fmla="*/ 2332383 w 7381461"/>
              <a:gd name="connsiteY183" fmla="*/ 225287 h 5486400"/>
              <a:gd name="connsiteX184" fmla="*/ 2279374 w 7381461"/>
              <a:gd name="connsiteY184" fmla="*/ 278296 h 5486400"/>
              <a:gd name="connsiteX185" fmla="*/ 2252870 w 7381461"/>
              <a:gd name="connsiteY185" fmla="*/ 318052 h 5486400"/>
              <a:gd name="connsiteX186" fmla="*/ 2173357 w 7381461"/>
              <a:gd name="connsiteY186" fmla="*/ 357809 h 5486400"/>
              <a:gd name="connsiteX187" fmla="*/ 2133600 w 7381461"/>
              <a:gd name="connsiteY187" fmla="*/ 437322 h 5486400"/>
              <a:gd name="connsiteX188" fmla="*/ 2120348 w 7381461"/>
              <a:gd name="connsiteY188" fmla="*/ 477078 h 5486400"/>
              <a:gd name="connsiteX189" fmla="*/ 2067339 w 7381461"/>
              <a:gd name="connsiteY189" fmla="*/ 503583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7381461" h="5486400">
                <a:moveTo>
                  <a:pt x="2067339" y="503583"/>
                </a:moveTo>
                <a:lnTo>
                  <a:pt x="2067339" y="503583"/>
                </a:lnTo>
                <a:lnTo>
                  <a:pt x="1895061" y="596348"/>
                </a:lnTo>
                <a:cubicBezTo>
                  <a:pt x="1874184" y="607400"/>
                  <a:pt x="1771767" y="657072"/>
                  <a:pt x="1762539" y="662609"/>
                </a:cubicBezTo>
                <a:cubicBezTo>
                  <a:pt x="1629524" y="742417"/>
                  <a:pt x="1736064" y="676539"/>
                  <a:pt x="1524000" y="821635"/>
                </a:cubicBezTo>
                <a:cubicBezTo>
                  <a:pt x="1496707" y="840309"/>
                  <a:pt x="1370395" y="922231"/>
                  <a:pt x="1351722" y="940904"/>
                </a:cubicBezTo>
                <a:cubicBezTo>
                  <a:pt x="1338470" y="954156"/>
                  <a:pt x="1326272" y="968555"/>
                  <a:pt x="1311965" y="980661"/>
                </a:cubicBezTo>
                <a:cubicBezTo>
                  <a:pt x="1268780" y="1017202"/>
                  <a:pt x="1223618" y="1051339"/>
                  <a:pt x="1179444" y="1086678"/>
                </a:cubicBezTo>
                <a:lnTo>
                  <a:pt x="1113183" y="1139687"/>
                </a:lnTo>
                <a:cubicBezTo>
                  <a:pt x="1091096" y="1157357"/>
                  <a:pt x="1066923" y="1172695"/>
                  <a:pt x="1046922" y="1192696"/>
                </a:cubicBezTo>
                <a:lnTo>
                  <a:pt x="914400" y="1325217"/>
                </a:lnTo>
                <a:cubicBezTo>
                  <a:pt x="901148" y="1338469"/>
                  <a:pt x="890238" y="1354578"/>
                  <a:pt x="874644" y="1364974"/>
                </a:cubicBezTo>
                <a:cubicBezTo>
                  <a:pt x="861392" y="1373809"/>
                  <a:pt x="847324" y="1381528"/>
                  <a:pt x="834887" y="1391478"/>
                </a:cubicBezTo>
                <a:cubicBezTo>
                  <a:pt x="740471" y="1467011"/>
                  <a:pt x="890994" y="1362910"/>
                  <a:pt x="768626" y="1444487"/>
                </a:cubicBezTo>
                <a:cubicBezTo>
                  <a:pt x="759791" y="1457739"/>
                  <a:pt x="752836" y="1472458"/>
                  <a:pt x="742122" y="1484243"/>
                </a:cubicBezTo>
                <a:cubicBezTo>
                  <a:pt x="708504" y="1521223"/>
                  <a:pt x="658455" y="1545560"/>
                  <a:pt x="636104" y="1590261"/>
                </a:cubicBezTo>
                <a:cubicBezTo>
                  <a:pt x="595354" y="1671760"/>
                  <a:pt x="620558" y="1626833"/>
                  <a:pt x="556591" y="1722783"/>
                </a:cubicBezTo>
                <a:lnTo>
                  <a:pt x="503583" y="1802296"/>
                </a:lnTo>
                <a:cubicBezTo>
                  <a:pt x="499165" y="1815548"/>
                  <a:pt x="497261" y="1829924"/>
                  <a:pt x="490330" y="1842052"/>
                </a:cubicBezTo>
                <a:cubicBezTo>
                  <a:pt x="466325" y="1884061"/>
                  <a:pt x="444577" y="1893804"/>
                  <a:pt x="424070" y="1934817"/>
                </a:cubicBezTo>
                <a:cubicBezTo>
                  <a:pt x="417823" y="1947311"/>
                  <a:pt x="417064" y="1962080"/>
                  <a:pt x="410817" y="1974574"/>
                </a:cubicBezTo>
                <a:cubicBezTo>
                  <a:pt x="383627" y="2028954"/>
                  <a:pt x="390676" y="1999751"/>
                  <a:pt x="357809" y="2040835"/>
                </a:cubicBezTo>
                <a:cubicBezTo>
                  <a:pt x="347859" y="2053272"/>
                  <a:pt x="341254" y="2068154"/>
                  <a:pt x="331304" y="2080591"/>
                </a:cubicBezTo>
                <a:cubicBezTo>
                  <a:pt x="323499" y="2090347"/>
                  <a:pt x="312297" y="2097101"/>
                  <a:pt x="304800" y="2107096"/>
                </a:cubicBezTo>
                <a:cubicBezTo>
                  <a:pt x="285687" y="2132580"/>
                  <a:pt x="270904" y="2161126"/>
                  <a:pt x="251791" y="2186609"/>
                </a:cubicBezTo>
                <a:lnTo>
                  <a:pt x="212035" y="2239617"/>
                </a:lnTo>
                <a:cubicBezTo>
                  <a:pt x="182152" y="2329269"/>
                  <a:pt x="221618" y="2220451"/>
                  <a:pt x="159026" y="2345635"/>
                </a:cubicBezTo>
                <a:cubicBezTo>
                  <a:pt x="148388" y="2366912"/>
                  <a:pt x="141357" y="2389809"/>
                  <a:pt x="132522" y="2411896"/>
                </a:cubicBezTo>
                <a:cubicBezTo>
                  <a:pt x="128105" y="2438400"/>
                  <a:pt x="125099" y="2465179"/>
                  <a:pt x="119270" y="2491409"/>
                </a:cubicBezTo>
                <a:cubicBezTo>
                  <a:pt x="116240" y="2505045"/>
                  <a:pt x="109855" y="2517734"/>
                  <a:pt x="106017" y="2531165"/>
                </a:cubicBezTo>
                <a:cubicBezTo>
                  <a:pt x="101013" y="2548678"/>
                  <a:pt x="97769" y="2566661"/>
                  <a:pt x="92765" y="2584174"/>
                </a:cubicBezTo>
                <a:cubicBezTo>
                  <a:pt x="88928" y="2597605"/>
                  <a:pt x="83350" y="2610499"/>
                  <a:pt x="79513" y="2623930"/>
                </a:cubicBezTo>
                <a:cubicBezTo>
                  <a:pt x="74509" y="2641443"/>
                  <a:pt x="71265" y="2659426"/>
                  <a:pt x="66261" y="2676939"/>
                </a:cubicBezTo>
                <a:cubicBezTo>
                  <a:pt x="62423" y="2690371"/>
                  <a:pt x="56150" y="2703085"/>
                  <a:pt x="53009" y="2716696"/>
                </a:cubicBezTo>
                <a:cubicBezTo>
                  <a:pt x="42879" y="2760591"/>
                  <a:pt x="35339" y="2805043"/>
                  <a:pt x="26504" y="2849217"/>
                </a:cubicBezTo>
                <a:cubicBezTo>
                  <a:pt x="22087" y="2871304"/>
                  <a:pt x="18715" y="2893626"/>
                  <a:pt x="13252" y="2915478"/>
                </a:cubicBezTo>
                <a:lnTo>
                  <a:pt x="0" y="2968487"/>
                </a:lnTo>
                <a:cubicBezTo>
                  <a:pt x="4417" y="3083339"/>
                  <a:pt x="5607" y="3198361"/>
                  <a:pt x="13252" y="3313043"/>
                </a:cubicBezTo>
                <a:cubicBezTo>
                  <a:pt x="15506" y="3346852"/>
                  <a:pt x="31778" y="3373894"/>
                  <a:pt x="39757" y="3405809"/>
                </a:cubicBezTo>
                <a:cubicBezTo>
                  <a:pt x="45220" y="3427661"/>
                  <a:pt x="43861" y="3451486"/>
                  <a:pt x="53009" y="3472069"/>
                </a:cubicBezTo>
                <a:cubicBezTo>
                  <a:pt x="61979" y="3492252"/>
                  <a:pt x="82887" y="3505323"/>
                  <a:pt x="92765" y="3525078"/>
                </a:cubicBezTo>
                <a:cubicBezTo>
                  <a:pt x="114042" y="3567632"/>
                  <a:pt x="121296" y="3616803"/>
                  <a:pt x="145774" y="3657600"/>
                </a:cubicBezTo>
                <a:cubicBezTo>
                  <a:pt x="193724" y="3737518"/>
                  <a:pt x="171242" y="3702430"/>
                  <a:pt x="212035" y="3763617"/>
                </a:cubicBezTo>
                <a:cubicBezTo>
                  <a:pt x="235756" y="3834781"/>
                  <a:pt x="213474" y="3783206"/>
                  <a:pt x="278296" y="3869635"/>
                </a:cubicBezTo>
                <a:cubicBezTo>
                  <a:pt x="322693" y="3928831"/>
                  <a:pt x="313578" y="3944674"/>
                  <a:pt x="384313" y="4015409"/>
                </a:cubicBezTo>
                <a:lnTo>
                  <a:pt x="463826" y="4094922"/>
                </a:lnTo>
                <a:cubicBezTo>
                  <a:pt x="481496" y="4112591"/>
                  <a:pt x="496044" y="4134069"/>
                  <a:pt x="516835" y="4147930"/>
                </a:cubicBezTo>
                <a:cubicBezTo>
                  <a:pt x="530087" y="4156765"/>
                  <a:pt x="544687" y="4163854"/>
                  <a:pt x="556591" y="4174435"/>
                </a:cubicBezTo>
                <a:cubicBezTo>
                  <a:pt x="584606" y="4199337"/>
                  <a:pt x="609600" y="4227444"/>
                  <a:pt x="636104" y="4253948"/>
                </a:cubicBezTo>
                <a:lnTo>
                  <a:pt x="675861" y="4293704"/>
                </a:lnTo>
                <a:cubicBezTo>
                  <a:pt x="689113" y="4306956"/>
                  <a:pt x="700624" y="4322216"/>
                  <a:pt x="715617" y="4333461"/>
                </a:cubicBezTo>
                <a:lnTo>
                  <a:pt x="768626" y="4373217"/>
                </a:lnTo>
                <a:cubicBezTo>
                  <a:pt x="777461" y="4386469"/>
                  <a:pt x="785180" y="4400537"/>
                  <a:pt x="795130" y="4412974"/>
                </a:cubicBezTo>
                <a:cubicBezTo>
                  <a:pt x="802935" y="4422730"/>
                  <a:pt x="815207" y="4428764"/>
                  <a:pt x="821635" y="4439478"/>
                </a:cubicBezTo>
                <a:cubicBezTo>
                  <a:pt x="879980" y="4536719"/>
                  <a:pt x="766251" y="4410301"/>
                  <a:pt x="874644" y="4532243"/>
                </a:cubicBezTo>
                <a:cubicBezTo>
                  <a:pt x="874654" y="4532254"/>
                  <a:pt x="985953" y="4643553"/>
                  <a:pt x="993913" y="4651513"/>
                </a:cubicBezTo>
                <a:cubicBezTo>
                  <a:pt x="1016000" y="4673600"/>
                  <a:pt x="1034184" y="4700448"/>
                  <a:pt x="1060174" y="4717774"/>
                </a:cubicBezTo>
                <a:cubicBezTo>
                  <a:pt x="1073426" y="4726609"/>
                  <a:pt x="1087944" y="4733790"/>
                  <a:pt x="1099930" y="4744278"/>
                </a:cubicBezTo>
                <a:cubicBezTo>
                  <a:pt x="1123437" y="4764847"/>
                  <a:pt x="1140201" y="4793213"/>
                  <a:pt x="1166191" y="4810539"/>
                </a:cubicBezTo>
                <a:cubicBezTo>
                  <a:pt x="1179443" y="4819374"/>
                  <a:pt x="1193855" y="4826678"/>
                  <a:pt x="1205948" y="4837043"/>
                </a:cubicBezTo>
                <a:cubicBezTo>
                  <a:pt x="1224921" y="4853305"/>
                  <a:pt x="1238165" y="4876191"/>
                  <a:pt x="1258957" y="4890052"/>
                </a:cubicBezTo>
                <a:cubicBezTo>
                  <a:pt x="1272209" y="4898887"/>
                  <a:pt x="1286620" y="4906191"/>
                  <a:pt x="1298713" y="4916556"/>
                </a:cubicBezTo>
                <a:cubicBezTo>
                  <a:pt x="1317686" y="4932818"/>
                  <a:pt x="1334052" y="4951895"/>
                  <a:pt x="1351722" y="4969565"/>
                </a:cubicBezTo>
                <a:cubicBezTo>
                  <a:pt x="1364974" y="4982817"/>
                  <a:pt x="1376485" y="4998077"/>
                  <a:pt x="1391478" y="5009322"/>
                </a:cubicBezTo>
                <a:cubicBezTo>
                  <a:pt x="1459726" y="5060507"/>
                  <a:pt x="1486128" y="5083149"/>
                  <a:pt x="1577009" y="5128591"/>
                </a:cubicBezTo>
                <a:cubicBezTo>
                  <a:pt x="1594678" y="5137426"/>
                  <a:pt x="1612865" y="5145295"/>
                  <a:pt x="1630017" y="5155096"/>
                </a:cubicBezTo>
                <a:cubicBezTo>
                  <a:pt x="1643846" y="5162998"/>
                  <a:pt x="1655528" y="5174477"/>
                  <a:pt x="1669774" y="5181600"/>
                </a:cubicBezTo>
                <a:cubicBezTo>
                  <a:pt x="1682268" y="5187847"/>
                  <a:pt x="1696691" y="5189349"/>
                  <a:pt x="1709530" y="5194852"/>
                </a:cubicBezTo>
                <a:cubicBezTo>
                  <a:pt x="1727688" y="5202634"/>
                  <a:pt x="1744042" y="5214419"/>
                  <a:pt x="1762539" y="5221356"/>
                </a:cubicBezTo>
                <a:cubicBezTo>
                  <a:pt x="1779593" y="5227751"/>
                  <a:pt x="1798035" y="5229605"/>
                  <a:pt x="1815548" y="5234609"/>
                </a:cubicBezTo>
                <a:cubicBezTo>
                  <a:pt x="1922708" y="5265227"/>
                  <a:pt x="1760903" y="5228505"/>
                  <a:pt x="1934817" y="5261113"/>
                </a:cubicBezTo>
                <a:cubicBezTo>
                  <a:pt x="1979094" y="5269415"/>
                  <a:pt x="2023165" y="5278782"/>
                  <a:pt x="2067339" y="5287617"/>
                </a:cubicBezTo>
                <a:cubicBezTo>
                  <a:pt x="2089426" y="5292034"/>
                  <a:pt x="2111382" y="5297166"/>
                  <a:pt x="2133600" y="5300869"/>
                </a:cubicBezTo>
                <a:cubicBezTo>
                  <a:pt x="2160104" y="5305287"/>
                  <a:pt x="2187045" y="5307605"/>
                  <a:pt x="2213113" y="5314122"/>
                </a:cubicBezTo>
                <a:cubicBezTo>
                  <a:pt x="2240217" y="5320898"/>
                  <a:pt x="2265522" y="5333850"/>
                  <a:pt x="2292626" y="5340626"/>
                </a:cubicBezTo>
                <a:cubicBezTo>
                  <a:pt x="2318694" y="5347143"/>
                  <a:pt x="2345957" y="5347836"/>
                  <a:pt x="2372139" y="5353878"/>
                </a:cubicBezTo>
                <a:cubicBezTo>
                  <a:pt x="2403475" y="5361109"/>
                  <a:pt x="2433568" y="5373152"/>
                  <a:pt x="2464904" y="5380383"/>
                </a:cubicBezTo>
                <a:cubicBezTo>
                  <a:pt x="2491086" y="5386425"/>
                  <a:pt x="2518069" y="5388365"/>
                  <a:pt x="2544417" y="5393635"/>
                </a:cubicBezTo>
                <a:cubicBezTo>
                  <a:pt x="2562277" y="5397207"/>
                  <a:pt x="2579566" y="5403315"/>
                  <a:pt x="2597426" y="5406887"/>
                </a:cubicBezTo>
                <a:cubicBezTo>
                  <a:pt x="2623774" y="5412157"/>
                  <a:pt x="2650435" y="5415722"/>
                  <a:pt x="2676939" y="5420139"/>
                </a:cubicBezTo>
                <a:cubicBezTo>
                  <a:pt x="2699026" y="5428974"/>
                  <a:pt x="2720215" y="5440514"/>
                  <a:pt x="2743200" y="5446643"/>
                </a:cubicBezTo>
                <a:cubicBezTo>
                  <a:pt x="2818507" y="5466725"/>
                  <a:pt x="2892034" y="5475478"/>
                  <a:pt x="2968487" y="5486400"/>
                </a:cubicBezTo>
                <a:cubicBezTo>
                  <a:pt x="3108994" y="5479709"/>
                  <a:pt x="3194592" y="5489510"/>
                  <a:pt x="3313044" y="5459896"/>
                </a:cubicBezTo>
                <a:cubicBezTo>
                  <a:pt x="3343111" y="5452379"/>
                  <a:pt x="3394761" y="5429251"/>
                  <a:pt x="3419061" y="5420139"/>
                </a:cubicBezTo>
                <a:cubicBezTo>
                  <a:pt x="3432140" y="5415234"/>
                  <a:pt x="3446323" y="5413134"/>
                  <a:pt x="3458817" y="5406887"/>
                </a:cubicBezTo>
                <a:cubicBezTo>
                  <a:pt x="3473063" y="5399764"/>
                  <a:pt x="3483786" y="5386298"/>
                  <a:pt x="3498574" y="5380383"/>
                </a:cubicBezTo>
                <a:cubicBezTo>
                  <a:pt x="3528433" y="5368439"/>
                  <a:pt x="3560602" y="5363336"/>
                  <a:pt x="3591339" y="5353878"/>
                </a:cubicBezTo>
                <a:cubicBezTo>
                  <a:pt x="3618042" y="5345662"/>
                  <a:pt x="3644912" y="5337750"/>
                  <a:pt x="3670852" y="5327374"/>
                </a:cubicBezTo>
                <a:cubicBezTo>
                  <a:pt x="3689194" y="5320037"/>
                  <a:pt x="3705119" y="5307116"/>
                  <a:pt x="3723861" y="5300869"/>
                </a:cubicBezTo>
                <a:cubicBezTo>
                  <a:pt x="3745230" y="5293746"/>
                  <a:pt x="3768391" y="5293543"/>
                  <a:pt x="3790122" y="5287617"/>
                </a:cubicBezTo>
                <a:cubicBezTo>
                  <a:pt x="3817076" y="5280266"/>
                  <a:pt x="3842875" y="5269141"/>
                  <a:pt x="3869635" y="5261113"/>
                </a:cubicBezTo>
                <a:cubicBezTo>
                  <a:pt x="3937664" y="5240705"/>
                  <a:pt x="3913233" y="5253527"/>
                  <a:pt x="3988904" y="5234609"/>
                </a:cubicBezTo>
                <a:cubicBezTo>
                  <a:pt x="4002456" y="5231221"/>
                  <a:pt x="4015109" y="5224744"/>
                  <a:pt x="4028661" y="5221356"/>
                </a:cubicBezTo>
                <a:cubicBezTo>
                  <a:pt x="4093115" y="5205242"/>
                  <a:pt x="4161870" y="5198826"/>
                  <a:pt x="4227444" y="5194852"/>
                </a:cubicBezTo>
                <a:cubicBezTo>
                  <a:pt x="4328954" y="5188700"/>
                  <a:pt x="4430696" y="5187089"/>
                  <a:pt x="4532244" y="5181600"/>
                </a:cubicBezTo>
                <a:cubicBezTo>
                  <a:pt x="4630490" y="5176289"/>
                  <a:pt x="4726794" y="5170019"/>
                  <a:pt x="4823791" y="5155096"/>
                </a:cubicBezTo>
                <a:cubicBezTo>
                  <a:pt x="4846054" y="5151671"/>
                  <a:pt x="4867656" y="5144243"/>
                  <a:pt x="4890052" y="5141843"/>
                </a:cubicBezTo>
                <a:cubicBezTo>
                  <a:pt x="5186107" y="5110122"/>
                  <a:pt x="5231850" y="5113916"/>
                  <a:pt x="5539409" y="5102087"/>
                </a:cubicBezTo>
                <a:cubicBezTo>
                  <a:pt x="5705081" y="5060669"/>
                  <a:pt x="5499122" y="5113599"/>
                  <a:pt x="5632174" y="5075583"/>
                </a:cubicBezTo>
                <a:cubicBezTo>
                  <a:pt x="5772366" y="5035527"/>
                  <a:pt x="5575747" y="5098808"/>
                  <a:pt x="5764696" y="5035826"/>
                </a:cubicBezTo>
                <a:cubicBezTo>
                  <a:pt x="5777948" y="5026991"/>
                  <a:pt x="5790207" y="5016445"/>
                  <a:pt x="5804452" y="5009322"/>
                </a:cubicBezTo>
                <a:cubicBezTo>
                  <a:pt x="5816946" y="5003075"/>
                  <a:pt x="5832080" y="5003000"/>
                  <a:pt x="5844209" y="4996069"/>
                </a:cubicBezTo>
                <a:cubicBezTo>
                  <a:pt x="5863386" y="4985111"/>
                  <a:pt x="5879244" y="4969151"/>
                  <a:pt x="5897217" y="4956313"/>
                </a:cubicBezTo>
                <a:cubicBezTo>
                  <a:pt x="5910178" y="4947056"/>
                  <a:pt x="5924537" y="4939759"/>
                  <a:pt x="5936974" y="4929809"/>
                </a:cubicBezTo>
                <a:cubicBezTo>
                  <a:pt x="5946730" y="4922004"/>
                  <a:pt x="5953722" y="4911109"/>
                  <a:pt x="5963478" y="4903304"/>
                </a:cubicBezTo>
                <a:cubicBezTo>
                  <a:pt x="5975915" y="4893354"/>
                  <a:pt x="5991973" y="4888062"/>
                  <a:pt x="6003235" y="4876800"/>
                </a:cubicBezTo>
                <a:cubicBezTo>
                  <a:pt x="6023236" y="4856799"/>
                  <a:pt x="6037452" y="4831680"/>
                  <a:pt x="6056244" y="4810539"/>
                </a:cubicBezTo>
                <a:cubicBezTo>
                  <a:pt x="6102785" y="4758180"/>
                  <a:pt x="6160908" y="4721154"/>
                  <a:pt x="6188765" y="4651513"/>
                </a:cubicBezTo>
                <a:cubicBezTo>
                  <a:pt x="6197600" y="4629426"/>
                  <a:pt x="6204631" y="4606529"/>
                  <a:pt x="6215270" y="4585252"/>
                </a:cubicBezTo>
                <a:cubicBezTo>
                  <a:pt x="6253717" y="4508359"/>
                  <a:pt x="6233430" y="4585417"/>
                  <a:pt x="6268278" y="4492487"/>
                </a:cubicBezTo>
                <a:cubicBezTo>
                  <a:pt x="6274673" y="4475433"/>
                  <a:pt x="6276296" y="4456923"/>
                  <a:pt x="6281530" y="4439478"/>
                </a:cubicBezTo>
                <a:cubicBezTo>
                  <a:pt x="6289558" y="4412718"/>
                  <a:pt x="6285684" y="4376728"/>
                  <a:pt x="6308035" y="4359965"/>
                </a:cubicBezTo>
                <a:cubicBezTo>
                  <a:pt x="6325705" y="4346713"/>
                  <a:pt x="6344536" y="4334883"/>
                  <a:pt x="6361044" y="4320209"/>
                </a:cubicBezTo>
                <a:cubicBezTo>
                  <a:pt x="6384390" y="4299457"/>
                  <a:pt x="6405217" y="4276035"/>
                  <a:pt x="6427304" y="4253948"/>
                </a:cubicBezTo>
                <a:cubicBezTo>
                  <a:pt x="6440556" y="4240696"/>
                  <a:pt x="6452663" y="4226189"/>
                  <a:pt x="6467061" y="4214191"/>
                </a:cubicBezTo>
                <a:cubicBezTo>
                  <a:pt x="6493565" y="4192104"/>
                  <a:pt x="6521292" y="4171406"/>
                  <a:pt x="6546574" y="4147930"/>
                </a:cubicBezTo>
                <a:cubicBezTo>
                  <a:pt x="6583197" y="4113923"/>
                  <a:pt x="6611007" y="4069635"/>
                  <a:pt x="6652591" y="4041913"/>
                </a:cubicBezTo>
                <a:cubicBezTo>
                  <a:pt x="6727687" y="3991850"/>
                  <a:pt x="6775308" y="3963858"/>
                  <a:pt x="6838122" y="3869635"/>
                </a:cubicBezTo>
                <a:cubicBezTo>
                  <a:pt x="6846957" y="3856383"/>
                  <a:pt x="6853364" y="3841140"/>
                  <a:pt x="6864626" y="3829878"/>
                </a:cubicBezTo>
                <a:cubicBezTo>
                  <a:pt x="6880244" y="3814260"/>
                  <a:pt x="6902017" y="3805740"/>
                  <a:pt x="6917635" y="3790122"/>
                </a:cubicBezTo>
                <a:cubicBezTo>
                  <a:pt x="6937636" y="3770121"/>
                  <a:pt x="6952018" y="3745148"/>
                  <a:pt x="6970644" y="3723861"/>
                </a:cubicBezTo>
                <a:cubicBezTo>
                  <a:pt x="6982985" y="3709757"/>
                  <a:pt x="6998203" y="3698334"/>
                  <a:pt x="7010400" y="3684104"/>
                </a:cubicBezTo>
                <a:cubicBezTo>
                  <a:pt x="7024774" y="3667334"/>
                  <a:pt x="7035382" y="3647513"/>
                  <a:pt x="7050157" y="3631096"/>
                </a:cubicBezTo>
                <a:cubicBezTo>
                  <a:pt x="7075232" y="3603235"/>
                  <a:pt x="7107181" y="3581569"/>
                  <a:pt x="7129670" y="3551583"/>
                </a:cubicBezTo>
                <a:cubicBezTo>
                  <a:pt x="7142922" y="3533913"/>
                  <a:pt x="7155286" y="3515542"/>
                  <a:pt x="7169426" y="3498574"/>
                </a:cubicBezTo>
                <a:cubicBezTo>
                  <a:pt x="7177425" y="3488975"/>
                  <a:pt x="7188999" y="3482465"/>
                  <a:pt x="7195930" y="3472069"/>
                </a:cubicBezTo>
                <a:cubicBezTo>
                  <a:pt x="7206888" y="3455632"/>
                  <a:pt x="7211477" y="3435498"/>
                  <a:pt x="7222435" y="3419061"/>
                </a:cubicBezTo>
                <a:cubicBezTo>
                  <a:pt x="7229366" y="3408665"/>
                  <a:pt x="7241134" y="3402312"/>
                  <a:pt x="7248939" y="3392556"/>
                </a:cubicBezTo>
                <a:cubicBezTo>
                  <a:pt x="7258889" y="3380119"/>
                  <a:pt x="7266609" y="3366052"/>
                  <a:pt x="7275444" y="3352800"/>
                </a:cubicBezTo>
                <a:cubicBezTo>
                  <a:pt x="7279861" y="3339548"/>
                  <a:pt x="7284858" y="3326475"/>
                  <a:pt x="7288696" y="3313043"/>
                </a:cubicBezTo>
                <a:cubicBezTo>
                  <a:pt x="7293699" y="3295531"/>
                  <a:pt x="7295553" y="3277089"/>
                  <a:pt x="7301948" y="3260035"/>
                </a:cubicBezTo>
                <a:cubicBezTo>
                  <a:pt x="7308884" y="3241538"/>
                  <a:pt x="7319617" y="3224696"/>
                  <a:pt x="7328452" y="3207026"/>
                </a:cubicBezTo>
                <a:cubicBezTo>
                  <a:pt x="7337287" y="3162852"/>
                  <a:pt x="7349369" y="3119205"/>
                  <a:pt x="7354957" y="3074504"/>
                </a:cubicBezTo>
                <a:lnTo>
                  <a:pt x="7381461" y="2862469"/>
                </a:lnTo>
                <a:cubicBezTo>
                  <a:pt x="7377044" y="2650434"/>
                  <a:pt x="7376058" y="2438300"/>
                  <a:pt x="7368209" y="2226365"/>
                </a:cubicBezTo>
                <a:cubicBezTo>
                  <a:pt x="7367215" y="2199513"/>
                  <a:pt x="7361880" y="2172815"/>
                  <a:pt x="7354957" y="2146852"/>
                </a:cubicBezTo>
                <a:cubicBezTo>
                  <a:pt x="7344159" y="2106360"/>
                  <a:pt x="7328452" y="2067339"/>
                  <a:pt x="7315200" y="2027583"/>
                </a:cubicBezTo>
                <a:cubicBezTo>
                  <a:pt x="7310783" y="2014331"/>
                  <a:pt x="7309697" y="1999449"/>
                  <a:pt x="7301948" y="1987826"/>
                </a:cubicBezTo>
                <a:cubicBezTo>
                  <a:pt x="7293113" y="1974574"/>
                  <a:pt x="7282567" y="1962315"/>
                  <a:pt x="7275444" y="1948069"/>
                </a:cubicBezTo>
                <a:cubicBezTo>
                  <a:pt x="7269197" y="1935575"/>
                  <a:pt x="7268975" y="1920524"/>
                  <a:pt x="7262191" y="1908313"/>
                </a:cubicBezTo>
                <a:cubicBezTo>
                  <a:pt x="7246721" y="1880468"/>
                  <a:pt x="7221014" y="1858376"/>
                  <a:pt x="7209183" y="1828800"/>
                </a:cubicBezTo>
                <a:cubicBezTo>
                  <a:pt x="7200348" y="1806713"/>
                  <a:pt x="7193317" y="1783816"/>
                  <a:pt x="7182678" y="1762539"/>
                </a:cubicBezTo>
                <a:cubicBezTo>
                  <a:pt x="7064660" y="1526503"/>
                  <a:pt x="7200536" y="1814244"/>
                  <a:pt x="7116417" y="1656522"/>
                </a:cubicBezTo>
                <a:cubicBezTo>
                  <a:pt x="7088527" y="1604229"/>
                  <a:pt x="7063408" y="1550505"/>
                  <a:pt x="7036904" y="1497496"/>
                </a:cubicBezTo>
                <a:cubicBezTo>
                  <a:pt x="7028069" y="1479826"/>
                  <a:pt x="7022253" y="1460291"/>
                  <a:pt x="7010400" y="1444487"/>
                </a:cubicBezTo>
                <a:cubicBezTo>
                  <a:pt x="6997148" y="1426817"/>
                  <a:pt x="6982350" y="1410208"/>
                  <a:pt x="6970644" y="1391478"/>
                </a:cubicBezTo>
                <a:cubicBezTo>
                  <a:pt x="6960174" y="1374725"/>
                  <a:pt x="6955622" y="1354545"/>
                  <a:pt x="6944139" y="1338469"/>
                </a:cubicBezTo>
                <a:cubicBezTo>
                  <a:pt x="6933246" y="1323219"/>
                  <a:pt x="6915276" y="1313963"/>
                  <a:pt x="6904383" y="1298713"/>
                </a:cubicBezTo>
                <a:cubicBezTo>
                  <a:pt x="6892900" y="1282637"/>
                  <a:pt x="6889361" y="1261780"/>
                  <a:pt x="6877878" y="1245704"/>
                </a:cubicBezTo>
                <a:cubicBezTo>
                  <a:pt x="6866985" y="1230454"/>
                  <a:pt x="6850319" y="1220177"/>
                  <a:pt x="6838122" y="1205948"/>
                </a:cubicBezTo>
                <a:cubicBezTo>
                  <a:pt x="6823748" y="1189178"/>
                  <a:pt x="6812739" y="1169709"/>
                  <a:pt x="6798365" y="1152939"/>
                </a:cubicBezTo>
                <a:cubicBezTo>
                  <a:pt x="6786168" y="1138710"/>
                  <a:pt x="6770806" y="1127412"/>
                  <a:pt x="6758609" y="1113183"/>
                </a:cubicBezTo>
                <a:cubicBezTo>
                  <a:pt x="6698574" y="1043142"/>
                  <a:pt x="6740449" y="1072444"/>
                  <a:pt x="6665844" y="1007165"/>
                </a:cubicBezTo>
                <a:cubicBezTo>
                  <a:pt x="6649222" y="992621"/>
                  <a:pt x="6628453" y="983027"/>
                  <a:pt x="6612835" y="967409"/>
                </a:cubicBezTo>
                <a:cubicBezTo>
                  <a:pt x="6548760" y="903334"/>
                  <a:pt x="6576144" y="916449"/>
                  <a:pt x="6533322" y="861391"/>
                </a:cubicBezTo>
                <a:cubicBezTo>
                  <a:pt x="6512141" y="834158"/>
                  <a:pt x="6488614" y="808819"/>
                  <a:pt x="6467061" y="781878"/>
                </a:cubicBezTo>
                <a:cubicBezTo>
                  <a:pt x="6453263" y="764631"/>
                  <a:pt x="6440142" y="746842"/>
                  <a:pt x="6427304" y="728869"/>
                </a:cubicBezTo>
                <a:cubicBezTo>
                  <a:pt x="6418047" y="715909"/>
                  <a:pt x="6414052" y="697948"/>
                  <a:pt x="6400800" y="689113"/>
                </a:cubicBezTo>
                <a:cubicBezTo>
                  <a:pt x="6385645" y="679010"/>
                  <a:pt x="6365461" y="680278"/>
                  <a:pt x="6347791" y="675861"/>
                </a:cubicBezTo>
                <a:cubicBezTo>
                  <a:pt x="6260670" y="617778"/>
                  <a:pt x="6354493" y="675292"/>
                  <a:pt x="6268278" y="636104"/>
                </a:cubicBezTo>
                <a:cubicBezTo>
                  <a:pt x="6153370" y="583874"/>
                  <a:pt x="6087253" y="530989"/>
                  <a:pt x="5950226" y="503583"/>
                </a:cubicBezTo>
                <a:cubicBezTo>
                  <a:pt x="5906052" y="494748"/>
                  <a:pt x="5861633" y="487062"/>
                  <a:pt x="5817704" y="477078"/>
                </a:cubicBezTo>
                <a:cubicBezTo>
                  <a:pt x="5764423" y="464969"/>
                  <a:pt x="5712170" y="448466"/>
                  <a:pt x="5658678" y="437322"/>
                </a:cubicBezTo>
                <a:cubicBezTo>
                  <a:pt x="5613042" y="427814"/>
                  <a:pt x="5349406" y="386719"/>
                  <a:pt x="5314122" y="384313"/>
                </a:cubicBezTo>
                <a:cubicBezTo>
                  <a:pt x="5181834" y="375293"/>
                  <a:pt x="5049027" y="376820"/>
                  <a:pt x="4916557" y="371061"/>
                </a:cubicBezTo>
                <a:cubicBezTo>
                  <a:pt x="4845808" y="367985"/>
                  <a:pt x="4775181" y="362520"/>
                  <a:pt x="4704522" y="357809"/>
                </a:cubicBezTo>
                <a:cubicBezTo>
                  <a:pt x="4642658" y="353685"/>
                  <a:pt x="4580928" y="347371"/>
                  <a:pt x="4518991" y="344556"/>
                </a:cubicBezTo>
                <a:cubicBezTo>
                  <a:pt x="4386533" y="338535"/>
                  <a:pt x="4253940" y="335954"/>
                  <a:pt x="4121426" y="331304"/>
                </a:cubicBezTo>
                <a:lnTo>
                  <a:pt x="3763617" y="318052"/>
                </a:lnTo>
                <a:cubicBezTo>
                  <a:pt x="3706191" y="313635"/>
                  <a:pt x="3648582" y="311160"/>
                  <a:pt x="3591339" y="304800"/>
                </a:cubicBezTo>
                <a:cubicBezTo>
                  <a:pt x="3568952" y="302313"/>
                  <a:pt x="3547405" y="294525"/>
                  <a:pt x="3525078" y="291548"/>
                </a:cubicBezTo>
                <a:cubicBezTo>
                  <a:pt x="3481073" y="285681"/>
                  <a:pt x="3436731" y="282713"/>
                  <a:pt x="3392557" y="278296"/>
                </a:cubicBezTo>
                <a:cubicBezTo>
                  <a:pt x="3375782" y="274941"/>
                  <a:pt x="3308480" y="264328"/>
                  <a:pt x="3286539" y="251791"/>
                </a:cubicBezTo>
                <a:cubicBezTo>
                  <a:pt x="3205480" y="205473"/>
                  <a:pt x="3253477" y="210430"/>
                  <a:pt x="3167270" y="145774"/>
                </a:cubicBezTo>
                <a:cubicBezTo>
                  <a:pt x="3149600" y="132522"/>
                  <a:pt x="3132234" y="118855"/>
                  <a:pt x="3114261" y="106017"/>
                </a:cubicBezTo>
                <a:cubicBezTo>
                  <a:pt x="3085932" y="85782"/>
                  <a:pt x="3054187" y="65268"/>
                  <a:pt x="3021496" y="53009"/>
                </a:cubicBezTo>
                <a:cubicBezTo>
                  <a:pt x="3004442" y="46614"/>
                  <a:pt x="2985541" y="46151"/>
                  <a:pt x="2968487" y="39756"/>
                </a:cubicBezTo>
                <a:cubicBezTo>
                  <a:pt x="2845225" y="-6468"/>
                  <a:pt x="2997830" y="26977"/>
                  <a:pt x="2835965" y="0"/>
                </a:cubicBezTo>
                <a:cubicBezTo>
                  <a:pt x="2756452" y="4417"/>
                  <a:pt x="2676703" y="5702"/>
                  <a:pt x="2597426" y="13252"/>
                </a:cubicBezTo>
                <a:cubicBezTo>
                  <a:pt x="2583520" y="14576"/>
                  <a:pt x="2568845" y="18123"/>
                  <a:pt x="2557670" y="26504"/>
                </a:cubicBezTo>
                <a:cubicBezTo>
                  <a:pt x="2532681" y="45245"/>
                  <a:pt x="2517399" y="75439"/>
                  <a:pt x="2491409" y="92765"/>
                </a:cubicBezTo>
                <a:lnTo>
                  <a:pt x="2451652" y="119269"/>
                </a:lnTo>
                <a:cubicBezTo>
                  <a:pt x="2392784" y="197762"/>
                  <a:pt x="2430273" y="160026"/>
                  <a:pt x="2332383" y="225287"/>
                </a:cubicBezTo>
                <a:lnTo>
                  <a:pt x="2332383" y="225287"/>
                </a:lnTo>
                <a:cubicBezTo>
                  <a:pt x="2314713" y="242957"/>
                  <a:pt x="2293235" y="257504"/>
                  <a:pt x="2279374" y="278296"/>
                </a:cubicBezTo>
                <a:cubicBezTo>
                  <a:pt x="2270539" y="291548"/>
                  <a:pt x="2264132" y="306790"/>
                  <a:pt x="2252870" y="318052"/>
                </a:cubicBezTo>
                <a:cubicBezTo>
                  <a:pt x="2227182" y="343740"/>
                  <a:pt x="2205690" y="347031"/>
                  <a:pt x="2173357" y="357809"/>
                </a:cubicBezTo>
                <a:cubicBezTo>
                  <a:pt x="2140043" y="457743"/>
                  <a:pt x="2184983" y="334556"/>
                  <a:pt x="2133600" y="437322"/>
                </a:cubicBezTo>
                <a:cubicBezTo>
                  <a:pt x="2127353" y="449816"/>
                  <a:pt x="2128467" y="465711"/>
                  <a:pt x="2120348" y="477078"/>
                </a:cubicBezTo>
                <a:cubicBezTo>
                  <a:pt x="2087018" y="523740"/>
                  <a:pt x="2079150" y="524181"/>
                  <a:pt x="2067339" y="503583"/>
                </a:cubicBezTo>
                <a:close/>
              </a:path>
            </a:pathLst>
          </a:custGeom>
          <a:noFill/>
          <a:ln w="2222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4" name="TextBox 3">
            <a:extLst>
              <a:ext uri="{FF2B5EF4-FFF2-40B4-BE49-F238E27FC236}">
                <a16:creationId xmlns:a16="http://schemas.microsoft.com/office/drawing/2014/main" id="{C5A8647C-0F18-F344-8609-AC56CC1154DB}"/>
              </a:ext>
            </a:extLst>
          </p:cNvPr>
          <p:cNvSpPr txBox="1"/>
          <p:nvPr/>
        </p:nvSpPr>
        <p:spPr>
          <a:xfrm>
            <a:off x="5429329" y="762596"/>
            <a:ext cx="3029997" cy="379656"/>
          </a:xfrm>
          <a:prstGeom prst="rect">
            <a:avLst/>
          </a:prstGeom>
          <a:noFill/>
        </p:spPr>
        <p:txBody>
          <a:bodyPr wrap="none" rtlCol="0">
            <a:spAutoFit/>
          </a:bodyPr>
          <a:lstStyle/>
          <a:p>
            <a:r>
              <a:rPr lang="en-US" sz="1867" dirty="0"/>
              <a:t>container-shipping Domain</a:t>
            </a:r>
          </a:p>
        </p:txBody>
      </p:sp>
      <p:sp>
        <p:nvSpPr>
          <p:cNvPr id="5" name="Freeform 4">
            <a:extLst>
              <a:ext uri="{FF2B5EF4-FFF2-40B4-BE49-F238E27FC236}">
                <a16:creationId xmlns:a16="http://schemas.microsoft.com/office/drawing/2014/main" id="{84F92809-0390-E241-86D7-B172F2993794}"/>
              </a:ext>
            </a:extLst>
          </p:cNvPr>
          <p:cNvSpPr/>
          <p:nvPr/>
        </p:nvSpPr>
        <p:spPr>
          <a:xfrm>
            <a:off x="1170083" y="2333564"/>
            <a:ext cx="3248901" cy="1188051"/>
          </a:xfrm>
          <a:custGeom>
            <a:avLst/>
            <a:gdLst>
              <a:gd name="connsiteX0" fmla="*/ 2067339 w 7381461"/>
              <a:gd name="connsiteY0" fmla="*/ 503583 h 5486400"/>
              <a:gd name="connsiteX1" fmla="*/ 2067339 w 7381461"/>
              <a:gd name="connsiteY1" fmla="*/ 503583 h 5486400"/>
              <a:gd name="connsiteX2" fmla="*/ 1895061 w 7381461"/>
              <a:gd name="connsiteY2" fmla="*/ 596348 h 5486400"/>
              <a:gd name="connsiteX3" fmla="*/ 1762539 w 7381461"/>
              <a:gd name="connsiteY3" fmla="*/ 662609 h 5486400"/>
              <a:gd name="connsiteX4" fmla="*/ 1524000 w 7381461"/>
              <a:gd name="connsiteY4" fmla="*/ 821635 h 5486400"/>
              <a:gd name="connsiteX5" fmla="*/ 1351722 w 7381461"/>
              <a:gd name="connsiteY5" fmla="*/ 940904 h 5486400"/>
              <a:gd name="connsiteX6" fmla="*/ 1311965 w 7381461"/>
              <a:gd name="connsiteY6" fmla="*/ 980661 h 5486400"/>
              <a:gd name="connsiteX7" fmla="*/ 1179444 w 7381461"/>
              <a:gd name="connsiteY7" fmla="*/ 1086678 h 5486400"/>
              <a:gd name="connsiteX8" fmla="*/ 1113183 w 7381461"/>
              <a:gd name="connsiteY8" fmla="*/ 1139687 h 5486400"/>
              <a:gd name="connsiteX9" fmla="*/ 1046922 w 7381461"/>
              <a:gd name="connsiteY9" fmla="*/ 1192696 h 5486400"/>
              <a:gd name="connsiteX10" fmla="*/ 914400 w 7381461"/>
              <a:gd name="connsiteY10" fmla="*/ 1325217 h 5486400"/>
              <a:gd name="connsiteX11" fmla="*/ 874644 w 7381461"/>
              <a:gd name="connsiteY11" fmla="*/ 1364974 h 5486400"/>
              <a:gd name="connsiteX12" fmla="*/ 834887 w 7381461"/>
              <a:gd name="connsiteY12" fmla="*/ 1391478 h 5486400"/>
              <a:gd name="connsiteX13" fmla="*/ 768626 w 7381461"/>
              <a:gd name="connsiteY13" fmla="*/ 1444487 h 5486400"/>
              <a:gd name="connsiteX14" fmla="*/ 742122 w 7381461"/>
              <a:gd name="connsiteY14" fmla="*/ 1484243 h 5486400"/>
              <a:gd name="connsiteX15" fmla="*/ 636104 w 7381461"/>
              <a:gd name="connsiteY15" fmla="*/ 1590261 h 5486400"/>
              <a:gd name="connsiteX16" fmla="*/ 556591 w 7381461"/>
              <a:gd name="connsiteY16" fmla="*/ 1722783 h 5486400"/>
              <a:gd name="connsiteX17" fmla="*/ 503583 w 7381461"/>
              <a:gd name="connsiteY17" fmla="*/ 1802296 h 5486400"/>
              <a:gd name="connsiteX18" fmla="*/ 490330 w 7381461"/>
              <a:gd name="connsiteY18" fmla="*/ 1842052 h 5486400"/>
              <a:gd name="connsiteX19" fmla="*/ 424070 w 7381461"/>
              <a:gd name="connsiteY19" fmla="*/ 1934817 h 5486400"/>
              <a:gd name="connsiteX20" fmla="*/ 410817 w 7381461"/>
              <a:gd name="connsiteY20" fmla="*/ 1974574 h 5486400"/>
              <a:gd name="connsiteX21" fmla="*/ 357809 w 7381461"/>
              <a:gd name="connsiteY21" fmla="*/ 2040835 h 5486400"/>
              <a:gd name="connsiteX22" fmla="*/ 331304 w 7381461"/>
              <a:gd name="connsiteY22" fmla="*/ 2080591 h 5486400"/>
              <a:gd name="connsiteX23" fmla="*/ 304800 w 7381461"/>
              <a:gd name="connsiteY23" fmla="*/ 2107096 h 5486400"/>
              <a:gd name="connsiteX24" fmla="*/ 251791 w 7381461"/>
              <a:gd name="connsiteY24" fmla="*/ 2186609 h 5486400"/>
              <a:gd name="connsiteX25" fmla="*/ 212035 w 7381461"/>
              <a:gd name="connsiteY25" fmla="*/ 2239617 h 5486400"/>
              <a:gd name="connsiteX26" fmla="*/ 159026 w 7381461"/>
              <a:gd name="connsiteY26" fmla="*/ 2345635 h 5486400"/>
              <a:gd name="connsiteX27" fmla="*/ 132522 w 7381461"/>
              <a:gd name="connsiteY27" fmla="*/ 2411896 h 5486400"/>
              <a:gd name="connsiteX28" fmla="*/ 119270 w 7381461"/>
              <a:gd name="connsiteY28" fmla="*/ 2491409 h 5486400"/>
              <a:gd name="connsiteX29" fmla="*/ 106017 w 7381461"/>
              <a:gd name="connsiteY29" fmla="*/ 2531165 h 5486400"/>
              <a:gd name="connsiteX30" fmla="*/ 92765 w 7381461"/>
              <a:gd name="connsiteY30" fmla="*/ 2584174 h 5486400"/>
              <a:gd name="connsiteX31" fmla="*/ 79513 w 7381461"/>
              <a:gd name="connsiteY31" fmla="*/ 2623930 h 5486400"/>
              <a:gd name="connsiteX32" fmla="*/ 66261 w 7381461"/>
              <a:gd name="connsiteY32" fmla="*/ 2676939 h 5486400"/>
              <a:gd name="connsiteX33" fmla="*/ 53009 w 7381461"/>
              <a:gd name="connsiteY33" fmla="*/ 2716696 h 5486400"/>
              <a:gd name="connsiteX34" fmla="*/ 26504 w 7381461"/>
              <a:gd name="connsiteY34" fmla="*/ 2849217 h 5486400"/>
              <a:gd name="connsiteX35" fmla="*/ 13252 w 7381461"/>
              <a:gd name="connsiteY35" fmla="*/ 2915478 h 5486400"/>
              <a:gd name="connsiteX36" fmla="*/ 0 w 7381461"/>
              <a:gd name="connsiteY36" fmla="*/ 2968487 h 5486400"/>
              <a:gd name="connsiteX37" fmla="*/ 13252 w 7381461"/>
              <a:gd name="connsiteY37" fmla="*/ 3313043 h 5486400"/>
              <a:gd name="connsiteX38" fmla="*/ 39757 w 7381461"/>
              <a:gd name="connsiteY38" fmla="*/ 3405809 h 5486400"/>
              <a:gd name="connsiteX39" fmla="*/ 53009 w 7381461"/>
              <a:gd name="connsiteY39" fmla="*/ 3472069 h 5486400"/>
              <a:gd name="connsiteX40" fmla="*/ 92765 w 7381461"/>
              <a:gd name="connsiteY40" fmla="*/ 3525078 h 5486400"/>
              <a:gd name="connsiteX41" fmla="*/ 145774 w 7381461"/>
              <a:gd name="connsiteY41" fmla="*/ 3657600 h 5486400"/>
              <a:gd name="connsiteX42" fmla="*/ 212035 w 7381461"/>
              <a:gd name="connsiteY42" fmla="*/ 3763617 h 5486400"/>
              <a:gd name="connsiteX43" fmla="*/ 278296 w 7381461"/>
              <a:gd name="connsiteY43" fmla="*/ 3869635 h 5486400"/>
              <a:gd name="connsiteX44" fmla="*/ 384313 w 7381461"/>
              <a:gd name="connsiteY44" fmla="*/ 4015409 h 5486400"/>
              <a:gd name="connsiteX45" fmla="*/ 463826 w 7381461"/>
              <a:gd name="connsiteY45" fmla="*/ 4094922 h 5486400"/>
              <a:gd name="connsiteX46" fmla="*/ 516835 w 7381461"/>
              <a:gd name="connsiteY46" fmla="*/ 4147930 h 5486400"/>
              <a:gd name="connsiteX47" fmla="*/ 556591 w 7381461"/>
              <a:gd name="connsiteY47" fmla="*/ 4174435 h 5486400"/>
              <a:gd name="connsiteX48" fmla="*/ 636104 w 7381461"/>
              <a:gd name="connsiteY48" fmla="*/ 4253948 h 5486400"/>
              <a:gd name="connsiteX49" fmla="*/ 675861 w 7381461"/>
              <a:gd name="connsiteY49" fmla="*/ 4293704 h 5486400"/>
              <a:gd name="connsiteX50" fmla="*/ 715617 w 7381461"/>
              <a:gd name="connsiteY50" fmla="*/ 4333461 h 5486400"/>
              <a:gd name="connsiteX51" fmla="*/ 768626 w 7381461"/>
              <a:gd name="connsiteY51" fmla="*/ 4373217 h 5486400"/>
              <a:gd name="connsiteX52" fmla="*/ 795130 w 7381461"/>
              <a:gd name="connsiteY52" fmla="*/ 4412974 h 5486400"/>
              <a:gd name="connsiteX53" fmla="*/ 821635 w 7381461"/>
              <a:gd name="connsiteY53" fmla="*/ 4439478 h 5486400"/>
              <a:gd name="connsiteX54" fmla="*/ 874644 w 7381461"/>
              <a:gd name="connsiteY54" fmla="*/ 4532243 h 5486400"/>
              <a:gd name="connsiteX55" fmla="*/ 993913 w 7381461"/>
              <a:gd name="connsiteY55" fmla="*/ 4651513 h 5486400"/>
              <a:gd name="connsiteX56" fmla="*/ 1060174 w 7381461"/>
              <a:gd name="connsiteY56" fmla="*/ 4717774 h 5486400"/>
              <a:gd name="connsiteX57" fmla="*/ 1099930 w 7381461"/>
              <a:gd name="connsiteY57" fmla="*/ 4744278 h 5486400"/>
              <a:gd name="connsiteX58" fmla="*/ 1166191 w 7381461"/>
              <a:gd name="connsiteY58" fmla="*/ 4810539 h 5486400"/>
              <a:gd name="connsiteX59" fmla="*/ 1205948 w 7381461"/>
              <a:gd name="connsiteY59" fmla="*/ 4837043 h 5486400"/>
              <a:gd name="connsiteX60" fmla="*/ 1258957 w 7381461"/>
              <a:gd name="connsiteY60" fmla="*/ 4890052 h 5486400"/>
              <a:gd name="connsiteX61" fmla="*/ 1298713 w 7381461"/>
              <a:gd name="connsiteY61" fmla="*/ 4916556 h 5486400"/>
              <a:gd name="connsiteX62" fmla="*/ 1351722 w 7381461"/>
              <a:gd name="connsiteY62" fmla="*/ 4969565 h 5486400"/>
              <a:gd name="connsiteX63" fmla="*/ 1391478 w 7381461"/>
              <a:gd name="connsiteY63" fmla="*/ 5009322 h 5486400"/>
              <a:gd name="connsiteX64" fmla="*/ 1577009 w 7381461"/>
              <a:gd name="connsiteY64" fmla="*/ 5128591 h 5486400"/>
              <a:gd name="connsiteX65" fmla="*/ 1630017 w 7381461"/>
              <a:gd name="connsiteY65" fmla="*/ 5155096 h 5486400"/>
              <a:gd name="connsiteX66" fmla="*/ 1669774 w 7381461"/>
              <a:gd name="connsiteY66" fmla="*/ 5181600 h 5486400"/>
              <a:gd name="connsiteX67" fmla="*/ 1709530 w 7381461"/>
              <a:gd name="connsiteY67" fmla="*/ 5194852 h 5486400"/>
              <a:gd name="connsiteX68" fmla="*/ 1762539 w 7381461"/>
              <a:gd name="connsiteY68" fmla="*/ 5221356 h 5486400"/>
              <a:gd name="connsiteX69" fmla="*/ 1815548 w 7381461"/>
              <a:gd name="connsiteY69" fmla="*/ 5234609 h 5486400"/>
              <a:gd name="connsiteX70" fmla="*/ 1934817 w 7381461"/>
              <a:gd name="connsiteY70" fmla="*/ 5261113 h 5486400"/>
              <a:gd name="connsiteX71" fmla="*/ 2067339 w 7381461"/>
              <a:gd name="connsiteY71" fmla="*/ 5287617 h 5486400"/>
              <a:gd name="connsiteX72" fmla="*/ 2133600 w 7381461"/>
              <a:gd name="connsiteY72" fmla="*/ 5300869 h 5486400"/>
              <a:gd name="connsiteX73" fmla="*/ 2213113 w 7381461"/>
              <a:gd name="connsiteY73" fmla="*/ 5314122 h 5486400"/>
              <a:gd name="connsiteX74" fmla="*/ 2292626 w 7381461"/>
              <a:gd name="connsiteY74" fmla="*/ 5340626 h 5486400"/>
              <a:gd name="connsiteX75" fmla="*/ 2372139 w 7381461"/>
              <a:gd name="connsiteY75" fmla="*/ 5353878 h 5486400"/>
              <a:gd name="connsiteX76" fmla="*/ 2464904 w 7381461"/>
              <a:gd name="connsiteY76" fmla="*/ 5380383 h 5486400"/>
              <a:gd name="connsiteX77" fmla="*/ 2544417 w 7381461"/>
              <a:gd name="connsiteY77" fmla="*/ 5393635 h 5486400"/>
              <a:gd name="connsiteX78" fmla="*/ 2597426 w 7381461"/>
              <a:gd name="connsiteY78" fmla="*/ 5406887 h 5486400"/>
              <a:gd name="connsiteX79" fmla="*/ 2676939 w 7381461"/>
              <a:gd name="connsiteY79" fmla="*/ 5420139 h 5486400"/>
              <a:gd name="connsiteX80" fmla="*/ 2743200 w 7381461"/>
              <a:gd name="connsiteY80" fmla="*/ 5446643 h 5486400"/>
              <a:gd name="connsiteX81" fmla="*/ 2968487 w 7381461"/>
              <a:gd name="connsiteY81" fmla="*/ 5486400 h 5486400"/>
              <a:gd name="connsiteX82" fmla="*/ 3313044 w 7381461"/>
              <a:gd name="connsiteY82" fmla="*/ 5459896 h 5486400"/>
              <a:gd name="connsiteX83" fmla="*/ 3419061 w 7381461"/>
              <a:gd name="connsiteY83" fmla="*/ 5420139 h 5486400"/>
              <a:gd name="connsiteX84" fmla="*/ 3458817 w 7381461"/>
              <a:gd name="connsiteY84" fmla="*/ 5406887 h 5486400"/>
              <a:gd name="connsiteX85" fmla="*/ 3498574 w 7381461"/>
              <a:gd name="connsiteY85" fmla="*/ 5380383 h 5486400"/>
              <a:gd name="connsiteX86" fmla="*/ 3591339 w 7381461"/>
              <a:gd name="connsiteY86" fmla="*/ 5353878 h 5486400"/>
              <a:gd name="connsiteX87" fmla="*/ 3670852 w 7381461"/>
              <a:gd name="connsiteY87" fmla="*/ 5327374 h 5486400"/>
              <a:gd name="connsiteX88" fmla="*/ 3723861 w 7381461"/>
              <a:gd name="connsiteY88" fmla="*/ 5300869 h 5486400"/>
              <a:gd name="connsiteX89" fmla="*/ 3790122 w 7381461"/>
              <a:gd name="connsiteY89" fmla="*/ 5287617 h 5486400"/>
              <a:gd name="connsiteX90" fmla="*/ 3869635 w 7381461"/>
              <a:gd name="connsiteY90" fmla="*/ 5261113 h 5486400"/>
              <a:gd name="connsiteX91" fmla="*/ 3988904 w 7381461"/>
              <a:gd name="connsiteY91" fmla="*/ 5234609 h 5486400"/>
              <a:gd name="connsiteX92" fmla="*/ 4028661 w 7381461"/>
              <a:gd name="connsiteY92" fmla="*/ 5221356 h 5486400"/>
              <a:gd name="connsiteX93" fmla="*/ 4227444 w 7381461"/>
              <a:gd name="connsiteY93" fmla="*/ 5194852 h 5486400"/>
              <a:gd name="connsiteX94" fmla="*/ 4532244 w 7381461"/>
              <a:gd name="connsiteY94" fmla="*/ 5181600 h 5486400"/>
              <a:gd name="connsiteX95" fmla="*/ 4823791 w 7381461"/>
              <a:gd name="connsiteY95" fmla="*/ 5155096 h 5486400"/>
              <a:gd name="connsiteX96" fmla="*/ 4890052 w 7381461"/>
              <a:gd name="connsiteY96" fmla="*/ 5141843 h 5486400"/>
              <a:gd name="connsiteX97" fmla="*/ 5539409 w 7381461"/>
              <a:gd name="connsiteY97" fmla="*/ 5102087 h 5486400"/>
              <a:gd name="connsiteX98" fmla="*/ 5632174 w 7381461"/>
              <a:gd name="connsiteY98" fmla="*/ 5075583 h 5486400"/>
              <a:gd name="connsiteX99" fmla="*/ 5764696 w 7381461"/>
              <a:gd name="connsiteY99" fmla="*/ 5035826 h 5486400"/>
              <a:gd name="connsiteX100" fmla="*/ 5804452 w 7381461"/>
              <a:gd name="connsiteY100" fmla="*/ 5009322 h 5486400"/>
              <a:gd name="connsiteX101" fmla="*/ 5844209 w 7381461"/>
              <a:gd name="connsiteY101" fmla="*/ 4996069 h 5486400"/>
              <a:gd name="connsiteX102" fmla="*/ 5897217 w 7381461"/>
              <a:gd name="connsiteY102" fmla="*/ 4956313 h 5486400"/>
              <a:gd name="connsiteX103" fmla="*/ 5936974 w 7381461"/>
              <a:gd name="connsiteY103" fmla="*/ 4929809 h 5486400"/>
              <a:gd name="connsiteX104" fmla="*/ 5963478 w 7381461"/>
              <a:gd name="connsiteY104" fmla="*/ 4903304 h 5486400"/>
              <a:gd name="connsiteX105" fmla="*/ 6003235 w 7381461"/>
              <a:gd name="connsiteY105" fmla="*/ 4876800 h 5486400"/>
              <a:gd name="connsiteX106" fmla="*/ 6056244 w 7381461"/>
              <a:gd name="connsiteY106" fmla="*/ 4810539 h 5486400"/>
              <a:gd name="connsiteX107" fmla="*/ 6188765 w 7381461"/>
              <a:gd name="connsiteY107" fmla="*/ 4651513 h 5486400"/>
              <a:gd name="connsiteX108" fmla="*/ 6215270 w 7381461"/>
              <a:gd name="connsiteY108" fmla="*/ 4585252 h 5486400"/>
              <a:gd name="connsiteX109" fmla="*/ 6268278 w 7381461"/>
              <a:gd name="connsiteY109" fmla="*/ 4492487 h 5486400"/>
              <a:gd name="connsiteX110" fmla="*/ 6281530 w 7381461"/>
              <a:gd name="connsiteY110" fmla="*/ 4439478 h 5486400"/>
              <a:gd name="connsiteX111" fmla="*/ 6308035 w 7381461"/>
              <a:gd name="connsiteY111" fmla="*/ 4359965 h 5486400"/>
              <a:gd name="connsiteX112" fmla="*/ 6361044 w 7381461"/>
              <a:gd name="connsiteY112" fmla="*/ 4320209 h 5486400"/>
              <a:gd name="connsiteX113" fmla="*/ 6427304 w 7381461"/>
              <a:gd name="connsiteY113" fmla="*/ 4253948 h 5486400"/>
              <a:gd name="connsiteX114" fmla="*/ 6467061 w 7381461"/>
              <a:gd name="connsiteY114" fmla="*/ 4214191 h 5486400"/>
              <a:gd name="connsiteX115" fmla="*/ 6546574 w 7381461"/>
              <a:gd name="connsiteY115" fmla="*/ 4147930 h 5486400"/>
              <a:gd name="connsiteX116" fmla="*/ 6652591 w 7381461"/>
              <a:gd name="connsiteY116" fmla="*/ 4041913 h 5486400"/>
              <a:gd name="connsiteX117" fmla="*/ 6838122 w 7381461"/>
              <a:gd name="connsiteY117" fmla="*/ 3869635 h 5486400"/>
              <a:gd name="connsiteX118" fmla="*/ 6864626 w 7381461"/>
              <a:gd name="connsiteY118" fmla="*/ 3829878 h 5486400"/>
              <a:gd name="connsiteX119" fmla="*/ 6917635 w 7381461"/>
              <a:gd name="connsiteY119" fmla="*/ 3790122 h 5486400"/>
              <a:gd name="connsiteX120" fmla="*/ 6970644 w 7381461"/>
              <a:gd name="connsiteY120" fmla="*/ 3723861 h 5486400"/>
              <a:gd name="connsiteX121" fmla="*/ 7010400 w 7381461"/>
              <a:gd name="connsiteY121" fmla="*/ 3684104 h 5486400"/>
              <a:gd name="connsiteX122" fmla="*/ 7050157 w 7381461"/>
              <a:gd name="connsiteY122" fmla="*/ 3631096 h 5486400"/>
              <a:gd name="connsiteX123" fmla="*/ 7129670 w 7381461"/>
              <a:gd name="connsiteY123" fmla="*/ 3551583 h 5486400"/>
              <a:gd name="connsiteX124" fmla="*/ 7169426 w 7381461"/>
              <a:gd name="connsiteY124" fmla="*/ 3498574 h 5486400"/>
              <a:gd name="connsiteX125" fmla="*/ 7195930 w 7381461"/>
              <a:gd name="connsiteY125" fmla="*/ 3472069 h 5486400"/>
              <a:gd name="connsiteX126" fmla="*/ 7222435 w 7381461"/>
              <a:gd name="connsiteY126" fmla="*/ 3419061 h 5486400"/>
              <a:gd name="connsiteX127" fmla="*/ 7248939 w 7381461"/>
              <a:gd name="connsiteY127" fmla="*/ 3392556 h 5486400"/>
              <a:gd name="connsiteX128" fmla="*/ 7275444 w 7381461"/>
              <a:gd name="connsiteY128" fmla="*/ 3352800 h 5486400"/>
              <a:gd name="connsiteX129" fmla="*/ 7288696 w 7381461"/>
              <a:gd name="connsiteY129" fmla="*/ 3313043 h 5486400"/>
              <a:gd name="connsiteX130" fmla="*/ 7301948 w 7381461"/>
              <a:gd name="connsiteY130" fmla="*/ 3260035 h 5486400"/>
              <a:gd name="connsiteX131" fmla="*/ 7328452 w 7381461"/>
              <a:gd name="connsiteY131" fmla="*/ 3207026 h 5486400"/>
              <a:gd name="connsiteX132" fmla="*/ 7354957 w 7381461"/>
              <a:gd name="connsiteY132" fmla="*/ 3074504 h 5486400"/>
              <a:gd name="connsiteX133" fmla="*/ 7381461 w 7381461"/>
              <a:gd name="connsiteY133" fmla="*/ 2862469 h 5486400"/>
              <a:gd name="connsiteX134" fmla="*/ 7368209 w 7381461"/>
              <a:gd name="connsiteY134" fmla="*/ 2226365 h 5486400"/>
              <a:gd name="connsiteX135" fmla="*/ 7354957 w 7381461"/>
              <a:gd name="connsiteY135" fmla="*/ 2146852 h 5486400"/>
              <a:gd name="connsiteX136" fmla="*/ 7315200 w 7381461"/>
              <a:gd name="connsiteY136" fmla="*/ 2027583 h 5486400"/>
              <a:gd name="connsiteX137" fmla="*/ 7301948 w 7381461"/>
              <a:gd name="connsiteY137" fmla="*/ 1987826 h 5486400"/>
              <a:gd name="connsiteX138" fmla="*/ 7275444 w 7381461"/>
              <a:gd name="connsiteY138" fmla="*/ 1948069 h 5486400"/>
              <a:gd name="connsiteX139" fmla="*/ 7262191 w 7381461"/>
              <a:gd name="connsiteY139" fmla="*/ 1908313 h 5486400"/>
              <a:gd name="connsiteX140" fmla="*/ 7209183 w 7381461"/>
              <a:gd name="connsiteY140" fmla="*/ 1828800 h 5486400"/>
              <a:gd name="connsiteX141" fmla="*/ 7182678 w 7381461"/>
              <a:gd name="connsiteY141" fmla="*/ 1762539 h 5486400"/>
              <a:gd name="connsiteX142" fmla="*/ 7116417 w 7381461"/>
              <a:gd name="connsiteY142" fmla="*/ 1656522 h 5486400"/>
              <a:gd name="connsiteX143" fmla="*/ 7036904 w 7381461"/>
              <a:gd name="connsiteY143" fmla="*/ 1497496 h 5486400"/>
              <a:gd name="connsiteX144" fmla="*/ 7010400 w 7381461"/>
              <a:gd name="connsiteY144" fmla="*/ 1444487 h 5486400"/>
              <a:gd name="connsiteX145" fmla="*/ 6970644 w 7381461"/>
              <a:gd name="connsiteY145" fmla="*/ 1391478 h 5486400"/>
              <a:gd name="connsiteX146" fmla="*/ 6944139 w 7381461"/>
              <a:gd name="connsiteY146" fmla="*/ 1338469 h 5486400"/>
              <a:gd name="connsiteX147" fmla="*/ 6904383 w 7381461"/>
              <a:gd name="connsiteY147" fmla="*/ 1298713 h 5486400"/>
              <a:gd name="connsiteX148" fmla="*/ 6877878 w 7381461"/>
              <a:gd name="connsiteY148" fmla="*/ 1245704 h 5486400"/>
              <a:gd name="connsiteX149" fmla="*/ 6838122 w 7381461"/>
              <a:gd name="connsiteY149" fmla="*/ 1205948 h 5486400"/>
              <a:gd name="connsiteX150" fmla="*/ 6798365 w 7381461"/>
              <a:gd name="connsiteY150" fmla="*/ 1152939 h 5486400"/>
              <a:gd name="connsiteX151" fmla="*/ 6758609 w 7381461"/>
              <a:gd name="connsiteY151" fmla="*/ 1113183 h 5486400"/>
              <a:gd name="connsiteX152" fmla="*/ 6665844 w 7381461"/>
              <a:gd name="connsiteY152" fmla="*/ 1007165 h 5486400"/>
              <a:gd name="connsiteX153" fmla="*/ 6612835 w 7381461"/>
              <a:gd name="connsiteY153" fmla="*/ 967409 h 5486400"/>
              <a:gd name="connsiteX154" fmla="*/ 6533322 w 7381461"/>
              <a:gd name="connsiteY154" fmla="*/ 861391 h 5486400"/>
              <a:gd name="connsiteX155" fmla="*/ 6467061 w 7381461"/>
              <a:gd name="connsiteY155" fmla="*/ 781878 h 5486400"/>
              <a:gd name="connsiteX156" fmla="*/ 6427304 w 7381461"/>
              <a:gd name="connsiteY156" fmla="*/ 728869 h 5486400"/>
              <a:gd name="connsiteX157" fmla="*/ 6400800 w 7381461"/>
              <a:gd name="connsiteY157" fmla="*/ 689113 h 5486400"/>
              <a:gd name="connsiteX158" fmla="*/ 6347791 w 7381461"/>
              <a:gd name="connsiteY158" fmla="*/ 675861 h 5486400"/>
              <a:gd name="connsiteX159" fmla="*/ 6268278 w 7381461"/>
              <a:gd name="connsiteY159" fmla="*/ 636104 h 5486400"/>
              <a:gd name="connsiteX160" fmla="*/ 5950226 w 7381461"/>
              <a:gd name="connsiteY160" fmla="*/ 503583 h 5486400"/>
              <a:gd name="connsiteX161" fmla="*/ 5817704 w 7381461"/>
              <a:gd name="connsiteY161" fmla="*/ 477078 h 5486400"/>
              <a:gd name="connsiteX162" fmla="*/ 5658678 w 7381461"/>
              <a:gd name="connsiteY162" fmla="*/ 437322 h 5486400"/>
              <a:gd name="connsiteX163" fmla="*/ 5314122 w 7381461"/>
              <a:gd name="connsiteY163" fmla="*/ 384313 h 5486400"/>
              <a:gd name="connsiteX164" fmla="*/ 4916557 w 7381461"/>
              <a:gd name="connsiteY164" fmla="*/ 371061 h 5486400"/>
              <a:gd name="connsiteX165" fmla="*/ 4704522 w 7381461"/>
              <a:gd name="connsiteY165" fmla="*/ 357809 h 5486400"/>
              <a:gd name="connsiteX166" fmla="*/ 4518991 w 7381461"/>
              <a:gd name="connsiteY166" fmla="*/ 344556 h 5486400"/>
              <a:gd name="connsiteX167" fmla="*/ 4121426 w 7381461"/>
              <a:gd name="connsiteY167" fmla="*/ 331304 h 5486400"/>
              <a:gd name="connsiteX168" fmla="*/ 3763617 w 7381461"/>
              <a:gd name="connsiteY168" fmla="*/ 318052 h 5486400"/>
              <a:gd name="connsiteX169" fmla="*/ 3591339 w 7381461"/>
              <a:gd name="connsiteY169" fmla="*/ 304800 h 5486400"/>
              <a:gd name="connsiteX170" fmla="*/ 3525078 w 7381461"/>
              <a:gd name="connsiteY170" fmla="*/ 291548 h 5486400"/>
              <a:gd name="connsiteX171" fmla="*/ 3392557 w 7381461"/>
              <a:gd name="connsiteY171" fmla="*/ 278296 h 5486400"/>
              <a:gd name="connsiteX172" fmla="*/ 3286539 w 7381461"/>
              <a:gd name="connsiteY172" fmla="*/ 251791 h 5486400"/>
              <a:gd name="connsiteX173" fmla="*/ 3167270 w 7381461"/>
              <a:gd name="connsiteY173" fmla="*/ 145774 h 5486400"/>
              <a:gd name="connsiteX174" fmla="*/ 3114261 w 7381461"/>
              <a:gd name="connsiteY174" fmla="*/ 106017 h 5486400"/>
              <a:gd name="connsiteX175" fmla="*/ 3021496 w 7381461"/>
              <a:gd name="connsiteY175" fmla="*/ 53009 h 5486400"/>
              <a:gd name="connsiteX176" fmla="*/ 2968487 w 7381461"/>
              <a:gd name="connsiteY176" fmla="*/ 39756 h 5486400"/>
              <a:gd name="connsiteX177" fmla="*/ 2835965 w 7381461"/>
              <a:gd name="connsiteY177" fmla="*/ 0 h 5486400"/>
              <a:gd name="connsiteX178" fmla="*/ 2597426 w 7381461"/>
              <a:gd name="connsiteY178" fmla="*/ 13252 h 5486400"/>
              <a:gd name="connsiteX179" fmla="*/ 2557670 w 7381461"/>
              <a:gd name="connsiteY179" fmla="*/ 26504 h 5486400"/>
              <a:gd name="connsiteX180" fmla="*/ 2491409 w 7381461"/>
              <a:gd name="connsiteY180" fmla="*/ 92765 h 5486400"/>
              <a:gd name="connsiteX181" fmla="*/ 2451652 w 7381461"/>
              <a:gd name="connsiteY181" fmla="*/ 119269 h 5486400"/>
              <a:gd name="connsiteX182" fmla="*/ 2332383 w 7381461"/>
              <a:gd name="connsiteY182" fmla="*/ 225287 h 5486400"/>
              <a:gd name="connsiteX183" fmla="*/ 2332383 w 7381461"/>
              <a:gd name="connsiteY183" fmla="*/ 225287 h 5486400"/>
              <a:gd name="connsiteX184" fmla="*/ 2279374 w 7381461"/>
              <a:gd name="connsiteY184" fmla="*/ 278296 h 5486400"/>
              <a:gd name="connsiteX185" fmla="*/ 2252870 w 7381461"/>
              <a:gd name="connsiteY185" fmla="*/ 318052 h 5486400"/>
              <a:gd name="connsiteX186" fmla="*/ 2173357 w 7381461"/>
              <a:gd name="connsiteY186" fmla="*/ 357809 h 5486400"/>
              <a:gd name="connsiteX187" fmla="*/ 2133600 w 7381461"/>
              <a:gd name="connsiteY187" fmla="*/ 437322 h 5486400"/>
              <a:gd name="connsiteX188" fmla="*/ 2120348 w 7381461"/>
              <a:gd name="connsiteY188" fmla="*/ 477078 h 5486400"/>
              <a:gd name="connsiteX189" fmla="*/ 2067339 w 7381461"/>
              <a:gd name="connsiteY189" fmla="*/ 503583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7381461" h="5486400">
                <a:moveTo>
                  <a:pt x="2067339" y="503583"/>
                </a:moveTo>
                <a:lnTo>
                  <a:pt x="2067339" y="503583"/>
                </a:lnTo>
                <a:lnTo>
                  <a:pt x="1895061" y="596348"/>
                </a:lnTo>
                <a:cubicBezTo>
                  <a:pt x="1874184" y="607400"/>
                  <a:pt x="1771767" y="657072"/>
                  <a:pt x="1762539" y="662609"/>
                </a:cubicBezTo>
                <a:cubicBezTo>
                  <a:pt x="1629524" y="742417"/>
                  <a:pt x="1736064" y="676539"/>
                  <a:pt x="1524000" y="821635"/>
                </a:cubicBezTo>
                <a:cubicBezTo>
                  <a:pt x="1496707" y="840309"/>
                  <a:pt x="1370395" y="922231"/>
                  <a:pt x="1351722" y="940904"/>
                </a:cubicBezTo>
                <a:cubicBezTo>
                  <a:pt x="1338470" y="954156"/>
                  <a:pt x="1326272" y="968555"/>
                  <a:pt x="1311965" y="980661"/>
                </a:cubicBezTo>
                <a:cubicBezTo>
                  <a:pt x="1268780" y="1017202"/>
                  <a:pt x="1223618" y="1051339"/>
                  <a:pt x="1179444" y="1086678"/>
                </a:cubicBezTo>
                <a:lnTo>
                  <a:pt x="1113183" y="1139687"/>
                </a:lnTo>
                <a:cubicBezTo>
                  <a:pt x="1091096" y="1157357"/>
                  <a:pt x="1066923" y="1172695"/>
                  <a:pt x="1046922" y="1192696"/>
                </a:cubicBezTo>
                <a:lnTo>
                  <a:pt x="914400" y="1325217"/>
                </a:lnTo>
                <a:cubicBezTo>
                  <a:pt x="901148" y="1338469"/>
                  <a:pt x="890238" y="1354578"/>
                  <a:pt x="874644" y="1364974"/>
                </a:cubicBezTo>
                <a:cubicBezTo>
                  <a:pt x="861392" y="1373809"/>
                  <a:pt x="847324" y="1381528"/>
                  <a:pt x="834887" y="1391478"/>
                </a:cubicBezTo>
                <a:cubicBezTo>
                  <a:pt x="740471" y="1467011"/>
                  <a:pt x="890994" y="1362910"/>
                  <a:pt x="768626" y="1444487"/>
                </a:cubicBezTo>
                <a:cubicBezTo>
                  <a:pt x="759791" y="1457739"/>
                  <a:pt x="752836" y="1472458"/>
                  <a:pt x="742122" y="1484243"/>
                </a:cubicBezTo>
                <a:cubicBezTo>
                  <a:pt x="708504" y="1521223"/>
                  <a:pt x="658455" y="1545560"/>
                  <a:pt x="636104" y="1590261"/>
                </a:cubicBezTo>
                <a:cubicBezTo>
                  <a:pt x="595354" y="1671760"/>
                  <a:pt x="620558" y="1626833"/>
                  <a:pt x="556591" y="1722783"/>
                </a:cubicBezTo>
                <a:lnTo>
                  <a:pt x="503583" y="1802296"/>
                </a:lnTo>
                <a:cubicBezTo>
                  <a:pt x="499165" y="1815548"/>
                  <a:pt x="497261" y="1829924"/>
                  <a:pt x="490330" y="1842052"/>
                </a:cubicBezTo>
                <a:cubicBezTo>
                  <a:pt x="466325" y="1884061"/>
                  <a:pt x="444577" y="1893804"/>
                  <a:pt x="424070" y="1934817"/>
                </a:cubicBezTo>
                <a:cubicBezTo>
                  <a:pt x="417823" y="1947311"/>
                  <a:pt x="417064" y="1962080"/>
                  <a:pt x="410817" y="1974574"/>
                </a:cubicBezTo>
                <a:cubicBezTo>
                  <a:pt x="383627" y="2028954"/>
                  <a:pt x="390676" y="1999751"/>
                  <a:pt x="357809" y="2040835"/>
                </a:cubicBezTo>
                <a:cubicBezTo>
                  <a:pt x="347859" y="2053272"/>
                  <a:pt x="341254" y="2068154"/>
                  <a:pt x="331304" y="2080591"/>
                </a:cubicBezTo>
                <a:cubicBezTo>
                  <a:pt x="323499" y="2090347"/>
                  <a:pt x="312297" y="2097101"/>
                  <a:pt x="304800" y="2107096"/>
                </a:cubicBezTo>
                <a:cubicBezTo>
                  <a:pt x="285687" y="2132580"/>
                  <a:pt x="270904" y="2161126"/>
                  <a:pt x="251791" y="2186609"/>
                </a:cubicBezTo>
                <a:lnTo>
                  <a:pt x="212035" y="2239617"/>
                </a:lnTo>
                <a:cubicBezTo>
                  <a:pt x="182152" y="2329269"/>
                  <a:pt x="221618" y="2220451"/>
                  <a:pt x="159026" y="2345635"/>
                </a:cubicBezTo>
                <a:cubicBezTo>
                  <a:pt x="148388" y="2366912"/>
                  <a:pt x="141357" y="2389809"/>
                  <a:pt x="132522" y="2411896"/>
                </a:cubicBezTo>
                <a:cubicBezTo>
                  <a:pt x="128105" y="2438400"/>
                  <a:pt x="125099" y="2465179"/>
                  <a:pt x="119270" y="2491409"/>
                </a:cubicBezTo>
                <a:cubicBezTo>
                  <a:pt x="116240" y="2505045"/>
                  <a:pt x="109855" y="2517734"/>
                  <a:pt x="106017" y="2531165"/>
                </a:cubicBezTo>
                <a:cubicBezTo>
                  <a:pt x="101013" y="2548678"/>
                  <a:pt x="97769" y="2566661"/>
                  <a:pt x="92765" y="2584174"/>
                </a:cubicBezTo>
                <a:cubicBezTo>
                  <a:pt x="88928" y="2597605"/>
                  <a:pt x="83350" y="2610499"/>
                  <a:pt x="79513" y="2623930"/>
                </a:cubicBezTo>
                <a:cubicBezTo>
                  <a:pt x="74509" y="2641443"/>
                  <a:pt x="71265" y="2659426"/>
                  <a:pt x="66261" y="2676939"/>
                </a:cubicBezTo>
                <a:cubicBezTo>
                  <a:pt x="62423" y="2690371"/>
                  <a:pt x="56150" y="2703085"/>
                  <a:pt x="53009" y="2716696"/>
                </a:cubicBezTo>
                <a:cubicBezTo>
                  <a:pt x="42879" y="2760591"/>
                  <a:pt x="35339" y="2805043"/>
                  <a:pt x="26504" y="2849217"/>
                </a:cubicBezTo>
                <a:cubicBezTo>
                  <a:pt x="22087" y="2871304"/>
                  <a:pt x="18715" y="2893626"/>
                  <a:pt x="13252" y="2915478"/>
                </a:cubicBezTo>
                <a:lnTo>
                  <a:pt x="0" y="2968487"/>
                </a:lnTo>
                <a:cubicBezTo>
                  <a:pt x="4417" y="3083339"/>
                  <a:pt x="5607" y="3198361"/>
                  <a:pt x="13252" y="3313043"/>
                </a:cubicBezTo>
                <a:cubicBezTo>
                  <a:pt x="15506" y="3346852"/>
                  <a:pt x="31778" y="3373894"/>
                  <a:pt x="39757" y="3405809"/>
                </a:cubicBezTo>
                <a:cubicBezTo>
                  <a:pt x="45220" y="3427661"/>
                  <a:pt x="43861" y="3451486"/>
                  <a:pt x="53009" y="3472069"/>
                </a:cubicBezTo>
                <a:cubicBezTo>
                  <a:pt x="61979" y="3492252"/>
                  <a:pt x="82887" y="3505323"/>
                  <a:pt x="92765" y="3525078"/>
                </a:cubicBezTo>
                <a:cubicBezTo>
                  <a:pt x="114042" y="3567632"/>
                  <a:pt x="121296" y="3616803"/>
                  <a:pt x="145774" y="3657600"/>
                </a:cubicBezTo>
                <a:cubicBezTo>
                  <a:pt x="193724" y="3737518"/>
                  <a:pt x="171242" y="3702430"/>
                  <a:pt x="212035" y="3763617"/>
                </a:cubicBezTo>
                <a:cubicBezTo>
                  <a:pt x="235756" y="3834781"/>
                  <a:pt x="213474" y="3783206"/>
                  <a:pt x="278296" y="3869635"/>
                </a:cubicBezTo>
                <a:cubicBezTo>
                  <a:pt x="322693" y="3928831"/>
                  <a:pt x="313578" y="3944674"/>
                  <a:pt x="384313" y="4015409"/>
                </a:cubicBezTo>
                <a:lnTo>
                  <a:pt x="463826" y="4094922"/>
                </a:lnTo>
                <a:cubicBezTo>
                  <a:pt x="481496" y="4112591"/>
                  <a:pt x="496044" y="4134069"/>
                  <a:pt x="516835" y="4147930"/>
                </a:cubicBezTo>
                <a:cubicBezTo>
                  <a:pt x="530087" y="4156765"/>
                  <a:pt x="544687" y="4163854"/>
                  <a:pt x="556591" y="4174435"/>
                </a:cubicBezTo>
                <a:cubicBezTo>
                  <a:pt x="584606" y="4199337"/>
                  <a:pt x="609600" y="4227444"/>
                  <a:pt x="636104" y="4253948"/>
                </a:cubicBezTo>
                <a:lnTo>
                  <a:pt x="675861" y="4293704"/>
                </a:lnTo>
                <a:cubicBezTo>
                  <a:pt x="689113" y="4306956"/>
                  <a:pt x="700624" y="4322216"/>
                  <a:pt x="715617" y="4333461"/>
                </a:cubicBezTo>
                <a:lnTo>
                  <a:pt x="768626" y="4373217"/>
                </a:lnTo>
                <a:cubicBezTo>
                  <a:pt x="777461" y="4386469"/>
                  <a:pt x="785180" y="4400537"/>
                  <a:pt x="795130" y="4412974"/>
                </a:cubicBezTo>
                <a:cubicBezTo>
                  <a:pt x="802935" y="4422730"/>
                  <a:pt x="815207" y="4428764"/>
                  <a:pt x="821635" y="4439478"/>
                </a:cubicBezTo>
                <a:cubicBezTo>
                  <a:pt x="879980" y="4536719"/>
                  <a:pt x="766251" y="4410301"/>
                  <a:pt x="874644" y="4532243"/>
                </a:cubicBezTo>
                <a:cubicBezTo>
                  <a:pt x="874654" y="4532254"/>
                  <a:pt x="985953" y="4643553"/>
                  <a:pt x="993913" y="4651513"/>
                </a:cubicBezTo>
                <a:cubicBezTo>
                  <a:pt x="1016000" y="4673600"/>
                  <a:pt x="1034184" y="4700448"/>
                  <a:pt x="1060174" y="4717774"/>
                </a:cubicBezTo>
                <a:cubicBezTo>
                  <a:pt x="1073426" y="4726609"/>
                  <a:pt x="1087944" y="4733790"/>
                  <a:pt x="1099930" y="4744278"/>
                </a:cubicBezTo>
                <a:cubicBezTo>
                  <a:pt x="1123437" y="4764847"/>
                  <a:pt x="1140201" y="4793213"/>
                  <a:pt x="1166191" y="4810539"/>
                </a:cubicBezTo>
                <a:cubicBezTo>
                  <a:pt x="1179443" y="4819374"/>
                  <a:pt x="1193855" y="4826678"/>
                  <a:pt x="1205948" y="4837043"/>
                </a:cubicBezTo>
                <a:cubicBezTo>
                  <a:pt x="1224921" y="4853305"/>
                  <a:pt x="1238165" y="4876191"/>
                  <a:pt x="1258957" y="4890052"/>
                </a:cubicBezTo>
                <a:cubicBezTo>
                  <a:pt x="1272209" y="4898887"/>
                  <a:pt x="1286620" y="4906191"/>
                  <a:pt x="1298713" y="4916556"/>
                </a:cubicBezTo>
                <a:cubicBezTo>
                  <a:pt x="1317686" y="4932818"/>
                  <a:pt x="1334052" y="4951895"/>
                  <a:pt x="1351722" y="4969565"/>
                </a:cubicBezTo>
                <a:cubicBezTo>
                  <a:pt x="1364974" y="4982817"/>
                  <a:pt x="1376485" y="4998077"/>
                  <a:pt x="1391478" y="5009322"/>
                </a:cubicBezTo>
                <a:cubicBezTo>
                  <a:pt x="1459726" y="5060507"/>
                  <a:pt x="1486128" y="5083149"/>
                  <a:pt x="1577009" y="5128591"/>
                </a:cubicBezTo>
                <a:cubicBezTo>
                  <a:pt x="1594678" y="5137426"/>
                  <a:pt x="1612865" y="5145295"/>
                  <a:pt x="1630017" y="5155096"/>
                </a:cubicBezTo>
                <a:cubicBezTo>
                  <a:pt x="1643846" y="5162998"/>
                  <a:pt x="1655528" y="5174477"/>
                  <a:pt x="1669774" y="5181600"/>
                </a:cubicBezTo>
                <a:cubicBezTo>
                  <a:pt x="1682268" y="5187847"/>
                  <a:pt x="1696691" y="5189349"/>
                  <a:pt x="1709530" y="5194852"/>
                </a:cubicBezTo>
                <a:cubicBezTo>
                  <a:pt x="1727688" y="5202634"/>
                  <a:pt x="1744042" y="5214419"/>
                  <a:pt x="1762539" y="5221356"/>
                </a:cubicBezTo>
                <a:cubicBezTo>
                  <a:pt x="1779593" y="5227751"/>
                  <a:pt x="1798035" y="5229605"/>
                  <a:pt x="1815548" y="5234609"/>
                </a:cubicBezTo>
                <a:cubicBezTo>
                  <a:pt x="1922708" y="5265227"/>
                  <a:pt x="1760903" y="5228505"/>
                  <a:pt x="1934817" y="5261113"/>
                </a:cubicBezTo>
                <a:cubicBezTo>
                  <a:pt x="1979094" y="5269415"/>
                  <a:pt x="2023165" y="5278782"/>
                  <a:pt x="2067339" y="5287617"/>
                </a:cubicBezTo>
                <a:cubicBezTo>
                  <a:pt x="2089426" y="5292034"/>
                  <a:pt x="2111382" y="5297166"/>
                  <a:pt x="2133600" y="5300869"/>
                </a:cubicBezTo>
                <a:cubicBezTo>
                  <a:pt x="2160104" y="5305287"/>
                  <a:pt x="2187045" y="5307605"/>
                  <a:pt x="2213113" y="5314122"/>
                </a:cubicBezTo>
                <a:cubicBezTo>
                  <a:pt x="2240217" y="5320898"/>
                  <a:pt x="2265522" y="5333850"/>
                  <a:pt x="2292626" y="5340626"/>
                </a:cubicBezTo>
                <a:cubicBezTo>
                  <a:pt x="2318694" y="5347143"/>
                  <a:pt x="2345957" y="5347836"/>
                  <a:pt x="2372139" y="5353878"/>
                </a:cubicBezTo>
                <a:cubicBezTo>
                  <a:pt x="2403475" y="5361109"/>
                  <a:pt x="2433568" y="5373152"/>
                  <a:pt x="2464904" y="5380383"/>
                </a:cubicBezTo>
                <a:cubicBezTo>
                  <a:pt x="2491086" y="5386425"/>
                  <a:pt x="2518069" y="5388365"/>
                  <a:pt x="2544417" y="5393635"/>
                </a:cubicBezTo>
                <a:cubicBezTo>
                  <a:pt x="2562277" y="5397207"/>
                  <a:pt x="2579566" y="5403315"/>
                  <a:pt x="2597426" y="5406887"/>
                </a:cubicBezTo>
                <a:cubicBezTo>
                  <a:pt x="2623774" y="5412157"/>
                  <a:pt x="2650435" y="5415722"/>
                  <a:pt x="2676939" y="5420139"/>
                </a:cubicBezTo>
                <a:cubicBezTo>
                  <a:pt x="2699026" y="5428974"/>
                  <a:pt x="2720215" y="5440514"/>
                  <a:pt x="2743200" y="5446643"/>
                </a:cubicBezTo>
                <a:cubicBezTo>
                  <a:pt x="2818507" y="5466725"/>
                  <a:pt x="2892034" y="5475478"/>
                  <a:pt x="2968487" y="5486400"/>
                </a:cubicBezTo>
                <a:cubicBezTo>
                  <a:pt x="3108994" y="5479709"/>
                  <a:pt x="3194592" y="5489510"/>
                  <a:pt x="3313044" y="5459896"/>
                </a:cubicBezTo>
                <a:cubicBezTo>
                  <a:pt x="3343111" y="5452379"/>
                  <a:pt x="3394761" y="5429251"/>
                  <a:pt x="3419061" y="5420139"/>
                </a:cubicBezTo>
                <a:cubicBezTo>
                  <a:pt x="3432140" y="5415234"/>
                  <a:pt x="3446323" y="5413134"/>
                  <a:pt x="3458817" y="5406887"/>
                </a:cubicBezTo>
                <a:cubicBezTo>
                  <a:pt x="3473063" y="5399764"/>
                  <a:pt x="3483786" y="5386298"/>
                  <a:pt x="3498574" y="5380383"/>
                </a:cubicBezTo>
                <a:cubicBezTo>
                  <a:pt x="3528433" y="5368439"/>
                  <a:pt x="3560602" y="5363336"/>
                  <a:pt x="3591339" y="5353878"/>
                </a:cubicBezTo>
                <a:cubicBezTo>
                  <a:pt x="3618042" y="5345662"/>
                  <a:pt x="3644912" y="5337750"/>
                  <a:pt x="3670852" y="5327374"/>
                </a:cubicBezTo>
                <a:cubicBezTo>
                  <a:pt x="3689194" y="5320037"/>
                  <a:pt x="3705119" y="5307116"/>
                  <a:pt x="3723861" y="5300869"/>
                </a:cubicBezTo>
                <a:cubicBezTo>
                  <a:pt x="3745230" y="5293746"/>
                  <a:pt x="3768391" y="5293543"/>
                  <a:pt x="3790122" y="5287617"/>
                </a:cubicBezTo>
                <a:cubicBezTo>
                  <a:pt x="3817076" y="5280266"/>
                  <a:pt x="3842875" y="5269141"/>
                  <a:pt x="3869635" y="5261113"/>
                </a:cubicBezTo>
                <a:cubicBezTo>
                  <a:pt x="3937664" y="5240705"/>
                  <a:pt x="3913233" y="5253527"/>
                  <a:pt x="3988904" y="5234609"/>
                </a:cubicBezTo>
                <a:cubicBezTo>
                  <a:pt x="4002456" y="5231221"/>
                  <a:pt x="4015109" y="5224744"/>
                  <a:pt x="4028661" y="5221356"/>
                </a:cubicBezTo>
                <a:cubicBezTo>
                  <a:pt x="4093115" y="5205242"/>
                  <a:pt x="4161870" y="5198826"/>
                  <a:pt x="4227444" y="5194852"/>
                </a:cubicBezTo>
                <a:cubicBezTo>
                  <a:pt x="4328954" y="5188700"/>
                  <a:pt x="4430696" y="5187089"/>
                  <a:pt x="4532244" y="5181600"/>
                </a:cubicBezTo>
                <a:cubicBezTo>
                  <a:pt x="4630490" y="5176289"/>
                  <a:pt x="4726794" y="5170019"/>
                  <a:pt x="4823791" y="5155096"/>
                </a:cubicBezTo>
                <a:cubicBezTo>
                  <a:pt x="4846054" y="5151671"/>
                  <a:pt x="4867656" y="5144243"/>
                  <a:pt x="4890052" y="5141843"/>
                </a:cubicBezTo>
                <a:cubicBezTo>
                  <a:pt x="5186107" y="5110122"/>
                  <a:pt x="5231850" y="5113916"/>
                  <a:pt x="5539409" y="5102087"/>
                </a:cubicBezTo>
                <a:cubicBezTo>
                  <a:pt x="5705081" y="5060669"/>
                  <a:pt x="5499122" y="5113599"/>
                  <a:pt x="5632174" y="5075583"/>
                </a:cubicBezTo>
                <a:cubicBezTo>
                  <a:pt x="5772366" y="5035527"/>
                  <a:pt x="5575747" y="5098808"/>
                  <a:pt x="5764696" y="5035826"/>
                </a:cubicBezTo>
                <a:cubicBezTo>
                  <a:pt x="5777948" y="5026991"/>
                  <a:pt x="5790207" y="5016445"/>
                  <a:pt x="5804452" y="5009322"/>
                </a:cubicBezTo>
                <a:cubicBezTo>
                  <a:pt x="5816946" y="5003075"/>
                  <a:pt x="5832080" y="5003000"/>
                  <a:pt x="5844209" y="4996069"/>
                </a:cubicBezTo>
                <a:cubicBezTo>
                  <a:pt x="5863386" y="4985111"/>
                  <a:pt x="5879244" y="4969151"/>
                  <a:pt x="5897217" y="4956313"/>
                </a:cubicBezTo>
                <a:cubicBezTo>
                  <a:pt x="5910178" y="4947056"/>
                  <a:pt x="5924537" y="4939759"/>
                  <a:pt x="5936974" y="4929809"/>
                </a:cubicBezTo>
                <a:cubicBezTo>
                  <a:pt x="5946730" y="4922004"/>
                  <a:pt x="5953722" y="4911109"/>
                  <a:pt x="5963478" y="4903304"/>
                </a:cubicBezTo>
                <a:cubicBezTo>
                  <a:pt x="5975915" y="4893354"/>
                  <a:pt x="5991973" y="4888062"/>
                  <a:pt x="6003235" y="4876800"/>
                </a:cubicBezTo>
                <a:cubicBezTo>
                  <a:pt x="6023236" y="4856799"/>
                  <a:pt x="6037452" y="4831680"/>
                  <a:pt x="6056244" y="4810539"/>
                </a:cubicBezTo>
                <a:cubicBezTo>
                  <a:pt x="6102785" y="4758180"/>
                  <a:pt x="6160908" y="4721154"/>
                  <a:pt x="6188765" y="4651513"/>
                </a:cubicBezTo>
                <a:cubicBezTo>
                  <a:pt x="6197600" y="4629426"/>
                  <a:pt x="6204631" y="4606529"/>
                  <a:pt x="6215270" y="4585252"/>
                </a:cubicBezTo>
                <a:cubicBezTo>
                  <a:pt x="6253717" y="4508359"/>
                  <a:pt x="6233430" y="4585417"/>
                  <a:pt x="6268278" y="4492487"/>
                </a:cubicBezTo>
                <a:cubicBezTo>
                  <a:pt x="6274673" y="4475433"/>
                  <a:pt x="6276296" y="4456923"/>
                  <a:pt x="6281530" y="4439478"/>
                </a:cubicBezTo>
                <a:cubicBezTo>
                  <a:pt x="6289558" y="4412718"/>
                  <a:pt x="6285684" y="4376728"/>
                  <a:pt x="6308035" y="4359965"/>
                </a:cubicBezTo>
                <a:cubicBezTo>
                  <a:pt x="6325705" y="4346713"/>
                  <a:pt x="6344536" y="4334883"/>
                  <a:pt x="6361044" y="4320209"/>
                </a:cubicBezTo>
                <a:cubicBezTo>
                  <a:pt x="6384390" y="4299457"/>
                  <a:pt x="6405217" y="4276035"/>
                  <a:pt x="6427304" y="4253948"/>
                </a:cubicBezTo>
                <a:cubicBezTo>
                  <a:pt x="6440556" y="4240696"/>
                  <a:pt x="6452663" y="4226189"/>
                  <a:pt x="6467061" y="4214191"/>
                </a:cubicBezTo>
                <a:cubicBezTo>
                  <a:pt x="6493565" y="4192104"/>
                  <a:pt x="6521292" y="4171406"/>
                  <a:pt x="6546574" y="4147930"/>
                </a:cubicBezTo>
                <a:cubicBezTo>
                  <a:pt x="6583197" y="4113923"/>
                  <a:pt x="6611007" y="4069635"/>
                  <a:pt x="6652591" y="4041913"/>
                </a:cubicBezTo>
                <a:cubicBezTo>
                  <a:pt x="6727687" y="3991850"/>
                  <a:pt x="6775308" y="3963858"/>
                  <a:pt x="6838122" y="3869635"/>
                </a:cubicBezTo>
                <a:cubicBezTo>
                  <a:pt x="6846957" y="3856383"/>
                  <a:pt x="6853364" y="3841140"/>
                  <a:pt x="6864626" y="3829878"/>
                </a:cubicBezTo>
                <a:cubicBezTo>
                  <a:pt x="6880244" y="3814260"/>
                  <a:pt x="6902017" y="3805740"/>
                  <a:pt x="6917635" y="3790122"/>
                </a:cubicBezTo>
                <a:cubicBezTo>
                  <a:pt x="6937636" y="3770121"/>
                  <a:pt x="6952018" y="3745148"/>
                  <a:pt x="6970644" y="3723861"/>
                </a:cubicBezTo>
                <a:cubicBezTo>
                  <a:pt x="6982985" y="3709757"/>
                  <a:pt x="6998203" y="3698334"/>
                  <a:pt x="7010400" y="3684104"/>
                </a:cubicBezTo>
                <a:cubicBezTo>
                  <a:pt x="7024774" y="3667334"/>
                  <a:pt x="7035382" y="3647513"/>
                  <a:pt x="7050157" y="3631096"/>
                </a:cubicBezTo>
                <a:cubicBezTo>
                  <a:pt x="7075232" y="3603235"/>
                  <a:pt x="7107181" y="3581569"/>
                  <a:pt x="7129670" y="3551583"/>
                </a:cubicBezTo>
                <a:cubicBezTo>
                  <a:pt x="7142922" y="3533913"/>
                  <a:pt x="7155286" y="3515542"/>
                  <a:pt x="7169426" y="3498574"/>
                </a:cubicBezTo>
                <a:cubicBezTo>
                  <a:pt x="7177425" y="3488975"/>
                  <a:pt x="7188999" y="3482465"/>
                  <a:pt x="7195930" y="3472069"/>
                </a:cubicBezTo>
                <a:cubicBezTo>
                  <a:pt x="7206888" y="3455632"/>
                  <a:pt x="7211477" y="3435498"/>
                  <a:pt x="7222435" y="3419061"/>
                </a:cubicBezTo>
                <a:cubicBezTo>
                  <a:pt x="7229366" y="3408665"/>
                  <a:pt x="7241134" y="3402312"/>
                  <a:pt x="7248939" y="3392556"/>
                </a:cubicBezTo>
                <a:cubicBezTo>
                  <a:pt x="7258889" y="3380119"/>
                  <a:pt x="7266609" y="3366052"/>
                  <a:pt x="7275444" y="3352800"/>
                </a:cubicBezTo>
                <a:cubicBezTo>
                  <a:pt x="7279861" y="3339548"/>
                  <a:pt x="7284858" y="3326475"/>
                  <a:pt x="7288696" y="3313043"/>
                </a:cubicBezTo>
                <a:cubicBezTo>
                  <a:pt x="7293699" y="3295531"/>
                  <a:pt x="7295553" y="3277089"/>
                  <a:pt x="7301948" y="3260035"/>
                </a:cubicBezTo>
                <a:cubicBezTo>
                  <a:pt x="7308884" y="3241538"/>
                  <a:pt x="7319617" y="3224696"/>
                  <a:pt x="7328452" y="3207026"/>
                </a:cubicBezTo>
                <a:cubicBezTo>
                  <a:pt x="7337287" y="3162852"/>
                  <a:pt x="7349369" y="3119205"/>
                  <a:pt x="7354957" y="3074504"/>
                </a:cubicBezTo>
                <a:lnTo>
                  <a:pt x="7381461" y="2862469"/>
                </a:lnTo>
                <a:cubicBezTo>
                  <a:pt x="7377044" y="2650434"/>
                  <a:pt x="7376058" y="2438300"/>
                  <a:pt x="7368209" y="2226365"/>
                </a:cubicBezTo>
                <a:cubicBezTo>
                  <a:pt x="7367215" y="2199513"/>
                  <a:pt x="7361880" y="2172815"/>
                  <a:pt x="7354957" y="2146852"/>
                </a:cubicBezTo>
                <a:cubicBezTo>
                  <a:pt x="7344159" y="2106360"/>
                  <a:pt x="7328452" y="2067339"/>
                  <a:pt x="7315200" y="2027583"/>
                </a:cubicBezTo>
                <a:cubicBezTo>
                  <a:pt x="7310783" y="2014331"/>
                  <a:pt x="7309697" y="1999449"/>
                  <a:pt x="7301948" y="1987826"/>
                </a:cubicBezTo>
                <a:cubicBezTo>
                  <a:pt x="7293113" y="1974574"/>
                  <a:pt x="7282567" y="1962315"/>
                  <a:pt x="7275444" y="1948069"/>
                </a:cubicBezTo>
                <a:cubicBezTo>
                  <a:pt x="7269197" y="1935575"/>
                  <a:pt x="7268975" y="1920524"/>
                  <a:pt x="7262191" y="1908313"/>
                </a:cubicBezTo>
                <a:cubicBezTo>
                  <a:pt x="7246721" y="1880468"/>
                  <a:pt x="7221014" y="1858376"/>
                  <a:pt x="7209183" y="1828800"/>
                </a:cubicBezTo>
                <a:cubicBezTo>
                  <a:pt x="7200348" y="1806713"/>
                  <a:pt x="7193317" y="1783816"/>
                  <a:pt x="7182678" y="1762539"/>
                </a:cubicBezTo>
                <a:cubicBezTo>
                  <a:pt x="7064660" y="1526503"/>
                  <a:pt x="7200536" y="1814244"/>
                  <a:pt x="7116417" y="1656522"/>
                </a:cubicBezTo>
                <a:cubicBezTo>
                  <a:pt x="7088527" y="1604229"/>
                  <a:pt x="7063408" y="1550505"/>
                  <a:pt x="7036904" y="1497496"/>
                </a:cubicBezTo>
                <a:cubicBezTo>
                  <a:pt x="7028069" y="1479826"/>
                  <a:pt x="7022253" y="1460291"/>
                  <a:pt x="7010400" y="1444487"/>
                </a:cubicBezTo>
                <a:cubicBezTo>
                  <a:pt x="6997148" y="1426817"/>
                  <a:pt x="6982350" y="1410208"/>
                  <a:pt x="6970644" y="1391478"/>
                </a:cubicBezTo>
                <a:cubicBezTo>
                  <a:pt x="6960174" y="1374725"/>
                  <a:pt x="6955622" y="1354545"/>
                  <a:pt x="6944139" y="1338469"/>
                </a:cubicBezTo>
                <a:cubicBezTo>
                  <a:pt x="6933246" y="1323219"/>
                  <a:pt x="6915276" y="1313963"/>
                  <a:pt x="6904383" y="1298713"/>
                </a:cubicBezTo>
                <a:cubicBezTo>
                  <a:pt x="6892900" y="1282637"/>
                  <a:pt x="6889361" y="1261780"/>
                  <a:pt x="6877878" y="1245704"/>
                </a:cubicBezTo>
                <a:cubicBezTo>
                  <a:pt x="6866985" y="1230454"/>
                  <a:pt x="6850319" y="1220177"/>
                  <a:pt x="6838122" y="1205948"/>
                </a:cubicBezTo>
                <a:cubicBezTo>
                  <a:pt x="6823748" y="1189178"/>
                  <a:pt x="6812739" y="1169709"/>
                  <a:pt x="6798365" y="1152939"/>
                </a:cubicBezTo>
                <a:cubicBezTo>
                  <a:pt x="6786168" y="1138710"/>
                  <a:pt x="6770806" y="1127412"/>
                  <a:pt x="6758609" y="1113183"/>
                </a:cubicBezTo>
                <a:cubicBezTo>
                  <a:pt x="6698574" y="1043142"/>
                  <a:pt x="6740449" y="1072444"/>
                  <a:pt x="6665844" y="1007165"/>
                </a:cubicBezTo>
                <a:cubicBezTo>
                  <a:pt x="6649222" y="992621"/>
                  <a:pt x="6628453" y="983027"/>
                  <a:pt x="6612835" y="967409"/>
                </a:cubicBezTo>
                <a:cubicBezTo>
                  <a:pt x="6548760" y="903334"/>
                  <a:pt x="6576144" y="916449"/>
                  <a:pt x="6533322" y="861391"/>
                </a:cubicBezTo>
                <a:cubicBezTo>
                  <a:pt x="6512141" y="834158"/>
                  <a:pt x="6488614" y="808819"/>
                  <a:pt x="6467061" y="781878"/>
                </a:cubicBezTo>
                <a:cubicBezTo>
                  <a:pt x="6453263" y="764631"/>
                  <a:pt x="6440142" y="746842"/>
                  <a:pt x="6427304" y="728869"/>
                </a:cubicBezTo>
                <a:cubicBezTo>
                  <a:pt x="6418047" y="715909"/>
                  <a:pt x="6414052" y="697948"/>
                  <a:pt x="6400800" y="689113"/>
                </a:cubicBezTo>
                <a:cubicBezTo>
                  <a:pt x="6385645" y="679010"/>
                  <a:pt x="6365461" y="680278"/>
                  <a:pt x="6347791" y="675861"/>
                </a:cubicBezTo>
                <a:cubicBezTo>
                  <a:pt x="6260670" y="617778"/>
                  <a:pt x="6354493" y="675292"/>
                  <a:pt x="6268278" y="636104"/>
                </a:cubicBezTo>
                <a:cubicBezTo>
                  <a:pt x="6153370" y="583874"/>
                  <a:pt x="6087253" y="530989"/>
                  <a:pt x="5950226" y="503583"/>
                </a:cubicBezTo>
                <a:cubicBezTo>
                  <a:pt x="5906052" y="494748"/>
                  <a:pt x="5861633" y="487062"/>
                  <a:pt x="5817704" y="477078"/>
                </a:cubicBezTo>
                <a:cubicBezTo>
                  <a:pt x="5764423" y="464969"/>
                  <a:pt x="5712170" y="448466"/>
                  <a:pt x="5658678" y="437322"/>
                </a:cubicBezTo>
                <a:cubicBezTo>
                  <a:pt x="5613042" y="427814"/>
                  <a:pt x="5349406" y="386719"/>
                  <a:pt x="5314122" y="384313"/>
                </a:cubicBezTo>
                <a:cubicBezTo>
                  <a:pt x="5181834" y="375293"/>
                  <a:pt x="5049027" y="376820"/>
                  <a:pt x="4916557" y="371061"/>
                </a:cubicBezTo>
                <a:cubicBezTo>
                  <a:pt x="4845808" y="367985"/>
                  <a:pt x="4775181" y="362520"/>
                  <a:pt x="4704522" y="357809"/>
                </a:cubicBezTo>
                <a:cubicBezTo>
                  <a:pt x="4642658" y="353685"/>
                  <a:pt x="4580928" y="347371"/>
                  <a:pt x="4518991" y="344556"/>
                </a:cubicBezTo>
                <a:cubicBezTo>
                  <a:pt x="4386533" y="338535"/>
                  <a:pt x="4253940" y="335954"/>
                  <a:pt x="4121426" y="331304"/>
                </a:cubicBezTo>
                <a:lnTo>
                  <a:pt x="3763617" y="318052"/>
                </a:lnTo>
                <a:cubicBezTo>
                  <a:pt x="3706191" y="313635"/>
                  <a:pt x="3648582" y="311160"/>
                  <a:pt x="3591339" y="304800"/>
                </a:cubicBezTo>
                <a:cubicBezTo>
                  <a:pt x="3568952" y="302313"/>
                  <a:pt x="3547405" y="294525"/>
                  <a:pt x="3525078" y="291548"/>
                </a:cubicBezTo>
                <a:cubicBezTo>
                  <a:pt x="3481073" y="285681"/>
                  <a:pt x="3436731" y="282713"/>
                  <a:pt x="3392557" y="278296"/>
                </a:cubicBezTo>
                <a:cubicBezTo>
                  <a:pt x="3375782" y="274941"/>
                  <a:pt x="3308480" y="264328"/>
                  <a:pt x="3286539" y="251791"/>
                </a:cubicBezTo>
                <a:cubicBezTo>
                  <a:pt x="3205480" y="205473"/>
                  <a:pt x="3253477" y="210430"/>
                  <a:pt x="3167270" y="145774"/>
                </a:cubicBezTo>
                <a:cubicBezTo>
                  <a:pt x="3149600" y="132522"/>
                  <a:pt x="3132234" y="118855"/>
                  <a:pt x="3114261" y="106017"/>
                </a:cubicBezTo>
                <a:cubicBezTo>
                  <a:pt x="3085932" y="85782"/>
                  <a:pt x="3054187" y="65268"/>
                  <a:pt x="3021496" y="53009"/>
                </a:cubicBezTo>
                <a:cubicBezTo>
                  <a:pt x="3004442" y="46614"/>
                  <a:pt x="2985541" y="46151"/>
                  <a:pt x="2968487" y="39756"/>
                </a:cubicBezTo>
                <a:cubicBezTo>
                  <a:pt x="2845225" y="-6468"/>
                  <a:pt x="2997830" y="26977"/>
                  <a:pt x="2835965" y="0"/>
                </a:cubicBezTo>
                <a:cubicBezTo>
                  <a:pt x="2756452" y="4417"/>
                  <a:pt x="2676703" y="5702"/>
                  <a:pt x="2597426" y="13252"/>
                </a:cubicBezTo>
                <a:cubicBezTo>
                  <a:pt x="2583520" y="14576"/>
                  <a:pt x="2568845" y="18123"/>
                  <a:pt x="2557670" y="26504"/>
                </a:cubicBezTo>
                <a:cubicBezTo>
                  <a:pt x="2532681" y="45245"/>
                  <a:pt x="2517399" y="75439"/>
                  <a:pt x="2491409" y="92765"/>
                </a:cubicBezTo>
                <a:lnTo>
                  <a:pt x="2451652" y="119269"/>
                </a:lnTo>
                <a:cubicBezTo>
                  <a:pt x="2392784" y="197762"/>
                  <a:pt x="2430273" y="160026"/>
                  <a:pt x="2332383" y="225287"/>
                </a:cubicBezTo>
                <a:lnTo>
                  <a:pt x="2332383" y="225287"/>
                </a:lnTo>
                <a:cubicBezTo>
                  <a:pt x="2314713" y="242957"/>
                  <a:pt x="2293235" y="257504"/>
                  <a:pt x="2279374" y="278296"/>
                </a:cubicBezTo>
                <a:cubicBezTo>
                  <a:pt x="2270539" y="291548"/>
                  <a:pt x="2264132" y="306790"/>
                  <a:pt x="2252870" y="318052"/>
                </a:cubicBezTo>
                <a:cubicBezTo>
                  <a:pt x="2227182" y="343740"/>
                  <a:pt x="2205690" y="347031"/>
                  <a:pt x="2173357" y="357809"/>
                </a:cubicBezTo>
                <a:cubicBezTo>
                  <a:pt x="2140043" y="457743"/>
                  <a:pt x="2184983" y="334556"/>
                  <a:pt x="2133600" y="437322"/>
                </a:cubicBezTo>
                <a:cubicBezTo>
                  <a:pt x="2127353" y="449816"/>
                  <a:pt x="2128467" y="465711"/>
                  <a:pt x="2120348" y="477078"/>
                </a:cubicBezTo>
                <a:cubicBezTo>
                  <a:pt x="2087018" y="523740"/>
                  <a:pt x="2079150" y="524181"/>
                  <a:pt x="2067339" y="503583"/>
                </a:cubicBezTo>
                <a:close/>
              </a:path>
            </a:pathLst>
          </a:custGeom>
          <a:noFill/>
          <a:ln w="222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6" name="TextBox 5">
            <a:extLst>
              <a:ext uri="{FF2B5EF4-FFF2-40B4-BE49-F238E27FC236}">
                <a16:creationId xmlns:a16="http://schemas.microsoft.com/office/drawing/2014/main" id="{6A6EDF67-19AC-2E42-BA18-DDE123D40BC7}"/>
              </a:ext>
            </a:extLst>
          </p:cNvPr>
          <p:cNvSpPr txBox="1"/>
          <p:nvPr/>
        </p:nvSpPr>
        <p:spPr>
          <a:xfrm>
            <a:off x="1545979" y="2772826"/>
            <a:ext cx="2650084" cy="338554"/>
          </a:xfrm>
          <a:prstGeom prst="rect">
            <a:avLst/>
          </a:prstGeom>
          <a:noFill/>
        </p:spPr>
        <p:txBody>
          <a:bodyPr wrap="none" rtlCol="0">
            <a:spAutoFit/>
          </a:bodyPr>
          <a:lstStyle/>
          <a:p>
            <a:r>
              <a:rPr lang="en-US" sz="1600" dirty="0"/>
              <a:t>Order subdomain (support)</a:t>
            </a:r>
          </a:p>
        </p:txBody>
      </p:sp>
      <p:sp>
        <p:nvSpPr>
          <p:cNvPr id="8" name="Freeform 7">
            <a:extLst>
              <a:ext uri="{FF2B5EF4-FFF2-40B4-BE49-F238E27FC236}">
                <a16:creationId xmlns:a16="http://schemas.microsoft.com/office/drawing/2014/main" id="{79BF872E-2EA1-8048-9920-2945243AC870}"/>
              </a:ext>
            </a:extLst>
          </p:cNvPr>
          <p:cNvSpPr/>
          <p:nvPr/>
        </p:nvSpPr>
        <p:spPr>
          <a:xfrm>
            <a:off x="4765143" y="1440609"/>
            <a:ext cx="2803964" cy="1160497"/>
          </a:xfrm>
          <a:custGeom>
            <a:avLst/>
            <a:gdLst>
              <a:gd name="connsiteX0" fmla="*/ 1400783 w 3949522"/>
              <a:gd name="connsiteY0" fmla="*/ 97277 h 3540869"/>
              <a:gd name="connsiteX1" fmla="*/ 1400783 w 3949522"/>
              <a:gd name="connsiteY1" fmla="*/ 97277 h 3540869"/>
              <a:gd name="connsiteX2" fmla="*/ 1245141 w 3949522"/>
              <a:gd name="connsiteY2" fmla="*/ 233464 h 3540869"/>
              <a:gd name="connsiteX3" fmla="*/ 1167319 w 3949522"/>
              <a:gd name="connsiteY3" fmla="*/ 291830 h 3540869"/>
              <a:gd name="connsiteX4" fmla="*/ 1050588 w 3949522"/>
              <a:gd name="connsiteY4" fmla="*/ 428018 h 3540869"/>
              <a:gd name="connsiteX5" fmla="*/ 972766 w 3949522"/>
              <a:gd name="connsiteY5" fmla="*/ 486383 h 3540869"/>
              <a:gd name="connsiteX6" fmla="*/ 875490 w 3949522"/>
              <a:gd name="connsiteY6" fmla="*/ 622571 h 3540869"/>
              <a:gd name="connsiteX7" fmla="*/ 817124 w 3949522"/>
              <a:gd name="connsiteY7" fmla="*/ 680937 h 3540869"/>
              <a:gd name="connsiteX8" fmla="*/ 778213 w 3949522"/>
              <a:gd name="connsiteY8" fmla="*/ 739303 h 3540869"/>
              <a:gd name="connsiteX9" fmla="*/ 719847 w 3949522"/>
              <a:gd name="connsiteY9" fmla="*/ 797669 h 3540869"/>
              <a:gd name="connsiteX10" fmla="*/ 642026 w 3949522"/>
              <a:gd name="connsiteY10" fmla="*/ 894945 h 3540869"/>
              <a:gd name="connsiteX11" fmla="*/ 466928 w 3949522"/>
              <a:gd name="connsiteY11" fmla="*/ 1070043 h 3540869"/>
              <a:gd name="connsiteX12" fmla="*/ 408562 w 3949522"/>
              <a:gd name="connsiteY12" fmla="*/ 1128409 h 3540869"/>
              <a:gd name="connsiteX13" fmla="*/ 369651 w 3949522"/>
              <a:gd name="connsiteY13" fmla="*/ 1186775 h 3540869"/>
              <a:gd name="connsiteX14" fmla="*/ 291830 w 3949522"/>
              <a:gd name="connsiteY14" fmla="*/ 1420239 h 3540869"/>
              <a:gd name="connsiteX15" fmla="*/ 252919 w 3949522"/>
              <a:gd name="connsiteY15" fmla="*/ 1536971 h 3540869"/>
              <a:gd name="connsiteX16" fmla="*/ 175098 w 3949522"/>
              <a:gd name="connsiteY16" fmla="*/ 1712069 h 3540869"/>
              <a:gd name="connsiteX17" fmla="*/ 136188 w 3949522"/>
              <a:gd name="connsiteY17" fmla="*/ 1906622 h 3540869"/>
              <a:gd name="connsiteX18" fmla="*/ 97277 w 3949522"/>
              <a:gd name="connsiteY18" fmla="*/ 2023354 h 3540869"/>
              <a:gd name="connsiteX19" fmla="*/ 77822 w 3949522"/>
              <a:gd name="connsiteY19" fmla="*/ 2081720 h 3540869"/>
              <a:gd name="connsiteX20" fmla="*/ 58366 w 3949522"/>
              <a:gd name="connsiteY20" fmla="*/ 2140086 h 3540869"/>
              <a:gd name="connsiteX21" fmla="*/ 19456 w 3949522"/>
              <a:gd name="connsiteY21" fmla="*/ 2315183 h 3540869"/>
              <a:gd name="connsiteX22" fmla="*/ 0 w 3949522"/>
              <a:gd name="connsiteY22" fmla="*/ 2373549 h 3540869"/>
              <a:gd name="connsiteX23" fmla="*/ 19456 w 3949522"/>
              <a:gd name="connsiteY23" fmla="*/ 2723745 h 3540869"/>
              <a:gd name="connsiteX24" fmla="*/ 38911 w 3949522"/>
              <a:gd name="connsiteY24" fmla="*/ 2782111 h 3540869"/>
              <a:gd name="connsiteX25" fmla="*/ 97277 w 3949522"/>
              <a:gd name="connsiteY25" fmla="*/ 2937754 h 3540869"/>
              <a:gd name="connsiteX26" fmla="*/ 116732 w 3949522"/>
              <a:gd name="connsiteY26" fmla="*/ 2996120 h 3540869"/>
              <a:gd name="connsiteX27" fmla="*/ 252919 w 3949522"/>
              <a:gd name="connsiteY27" fmla="*/ 3171218 h 3540869"/>
              <a:gd name="connsiteX28" fmla="*/ 291830 w 3949522"/>
              <a:gd name="connsiteY28" fmla="*/ 3229583 h 3540869"/>
              <a:gd name="connsiteX29" fmla="*/ 525294 w 3949522"/>
              <a:gd name="connsiteY29" fmla="*/ 3346315 h 3540869"/>
              <a:gd name="connsiteX30" fmla="*/ 642026 w 3949522"/>
              <a:gd name="connsiteY30" fmla="*/ 3385226 h 3540869"/>
              <a:gd name="connsiteX31" fmla="*/ 719847 w 3949522"/>
              <a:gd name="connsiteY31" fmla="*/ 3404681 h 3540869"/>
              <a:gd name="connsiteX32" fmla="*/ 856034 w 3949522"/>
              <a:gd name="connsiteY32" fmla="*/ 3443592 h 3540869"/>
              <a:gd name="connsiteX33" fmla="*/ 972766 w 3949522"/>
              <a:gd name="connsiteY33" fmla="*/ 3501958 h 3540869"/>
              <a:gd name="connsiteX34" fmla="*/ 1031132 w 3949522"/>
              <a:gd name="connsiteY34" fmla="*/ 3540869 h 3540869"/>
              <a:gd name="connsiteX35" fmla="*/ 1498060 w 3949522"/>
              <a:gd name="connsiteY35" fmla="*/ 3521413 h 3540869"/>
              <a:gd name="connsiteX36" fmla="*/ 1653702 w 3949522"/>
              <a:gd name="connsiteY36" fmla="*/ 3463047 h 3540869"/>
              <a:gd name="connsiteX37" fmla="*/ 1731524 w 3949522"/>
              <a:gd name="connsiteY37" fmla="*/ 3443592 h 3540869"/>
              <a:gd name="connsiteX38" fmla="*/ 1848256 w 3949522"/>
              <a:gd name="connsiteY38" fmla="*/ 3365771 h 3540869"/>
              <a:gd name="connsiteX39" fmla="*/ 1984443 w 3949522"/>
              <a:gd name="connsiteY39" fmla="*/ 3307405 h 3540869"/>
              <a:gd name="connsiteX40" fmla="*/ 2101175 w 3949522"/>
              <a:gd name="connsiteY40" fmla="*/ 3229583 h 3540869"/>
              <a:gd name="connsiteX41" fmla="*/ 2198451 w 3949522"/>
              <a:gd name="connsiteY41" fmla="*/ 3190673 h 3540869"/>
              <a:gd name="connsiteX42" fmla="*/ 2295728 w 3949522"/>
              <a:gd name="connsiteY42" fmla="*/ 3132307 h 3540869"/>
              <a:gd name="connsiteX43" fmla="*/ 2412460 w 3949522"/>
              <a:gd name="connsiteY43" fmla="*/ 3093396 h 3540869"/>
              <a:gd name="connsiteX44" fmla="*/ 2470826 w 3949522"/>
              <a:gd name="connsiteY44" fmla="*/ 3073941 h 3540869"/>
              <a:gd name="connsiteX45" fmla="*/ 2548647 w 3949522"/>
              <a:gd name="connsiteY45" fmla="*/ 3035030 h 3540869"/>
              <a:gd name="connsiteX46" fmla="*/ 2645924 w 3949522"/>
              <a:gd name="connsiteY46" fmla="*/ 2976664 h 3540869"/>
              <a:gd name="connsiteX47" fmla="*/ 2859932 w 3949522"/>
              <a:gd name="connsiteY47" fmla="*/ 2879388 h 3540869"/>
              <a:gd name="connsiteX48" fmla="*/ 3015575 w 3949522"/>
              <a:gd name="connsiteY48" fmla="*/ 2762656 h 3540869"/>
              <a:gd name="connsiteX49" fmla="*/ 3151762 w 3949522"/>
              <a:gd name="connsiteY49" fmla="*/ 2607013 h 3540869"/>
              <a:gd name="connsiteX50" fmla="*/ 3229583 w 3949522"/>
              <a:gd name="connsiteY50" fmla="*/ 2529192 h 3540869"/>
              <a:gd name="connsiteX51" fmla="*/ 3268494 w 3949522"/>
              <a:gd name="connsiteY51" fmla="*/ 2470826 h 3540869"/>
              <a:gd name="connsiteX52" fmla="*/ 3385226 w 3949522"/>
              <a:gd name="connsiteY52" fmla="*/ 2354094 h 3540869"/>
              <a:gd name="connsiteX53" fmla="*/ 3443592 w 3949522"/>
              <a:gd name="connsiteY53" fmla="*/ 2276273 h 3540869"/>
              <a:gd name="connsiteX54" fmla="*/ 3599234 w 3949522"/>
              <a:gd name="connsiteY54" fmla="*/ 2140086 h 3540869"/>
              <a:gd name="connsiteX55" fmla="*/ 3638145 w 3949522"/>
              <a:gd name="connsiteY55" fmla="*/ 2081720 h 3540869"/>
              <a:gd name="connsiteX56" fmla="*/ 3696511 w 3949522"/>
              <a:gd name="connsiteY56" fmla="*/ 2023354 h 3540869"/>
              <a:gd name="connsiteX57" fmla="*/ 3735422 w 3949522"/>
              <a:gd name="connsiteY57" fmla="*/ 1964988 h 3540869"/>
              <a:gd name="connsiteX58" fmla="*/ 3852153 w 3949522"/>
              <a:gd name="connsiteY58" fmla="*/ 1887166 h 3540869"/>
              <a:gd name="connsiteX59" fmla="*/ 3910519 w 3949522"/>
              <a:gd name="connsiteY59" fmla="*/ 1848256 h 3540869"/>
              <a:gd name="connsiteX60" fmla="*/ 3949430 w 3949522"/>
              <a:gd name="connsiteY60" fmla="*/ 1789890 h 3540869"/>
              <a:gd name="connsiteX61" fmla="*/ 3910519 w 3949522"/>
              <a:gd name="connsiteY61" fmla="*/ 1459149 h 3540869"/>
              <a:gd name="connsiteX62" fmla="*/ 3871609 w 3949522"/>
              <a:gd name="connsiteY62" fmla="*/ 1400783 h 3540869"/>
              <a:gd name="connsiteX63" fmla="*/ 3832698 w 3949522"/>
              <a:gd name="connsiteY63" fmla="*/ 1284052 h 3540869"/>
              <a:gd name="connsiteX64" fmla="*/ 3793788 w 3949522"/>
              <a:gd name="connsiteY64" fmla="*/ 1167320 h 3540869"/>
              <a:gd name="connsiteX65" fmla="*/ 3774332 w 3949522"/>
              <a:gd name="connsiteY65" fmla="*/ 1108954 h 3540869"/>
              <a:gd name="connsiteX66" fmla="*/ 3735422 w 3949522"/>
              <a:gd name="connsiteY66" fmla="*/ 953311 h 3540869"/>
              <a:gd name="connsiteX67" fmla="*/ 3677056 w 3949522"/>
              <a:gd name="connsiteY67" fmla="*/ 758758 h 3540869"/>
              <a:gd name="connsiteX68" fmla="*/ 3657600 w 3949522"/>
              <a:gd name="connsiteY68" fmla="*/ 700392 h 3540869"/>
              <a:gd name="connsiteX69" fmla="*/ 3560324 w 3949522"/>
              <a:gd name="connsiteY69" fmla="*/ 583660 h 3540869"/>
              <a:gd name="connsiteX70" fmla="*/ 3424136 w 3949522"/>
              <a:gd name="connsiteY70" fmla="*/ 428018 h 3540869"/>
              <a:gd name="connsiteX71" fmla="*/ 3268494 w 3949522"/>
              <a:gd name="connsiteY71" fmla="*/ 291830 h 3540869"/>
              <a:gd name="connsiteX72" fmla="*/ 3210128 w 3949522"/>
              <a:gd name="connsiteY72" fmla="*/ 252920 h 3540869"/>
              <a:gd name="connsiteX73" fmla="*/ 3151762 w 3949522"/>
              <a:gd name="connsiteY73" fmla="*/ 214009 h 3540869"/>
              <a:gd name="connsiteX74" fmla="*/ 3093396 w 3949522"/>
              <a:gd name="connsiteY74" fmla="*/ 194554 h 3540869"/>
              <a:gd name="connsiteX75" fmla="*/ 2937753 w 3949522"/>
              <a:gd name="connsiteY75" fmla="*/ 116732 h 3540869"/>
              <a:gd name="connsiteX76" fmla="*/ 2879388 w 3949522"/>
              <a:gd name="connsiteY76" fmla="*/ 77822 h 3540869"/>
              <a:gd name="connsiteX77" fmla="*/ 2782111 w 3949522"/>
              <a:gd name="connsiteY77" fmla="*/ 58366 h 3540869"/>
              <a:gd name="connsiteX78" fmla="*/ 2568102 w 3949522"/>
              <a:gd name="connsiteY78" fmla="*/ 0 h 3540869"/>
              <a:gd name="connsiteX79" fmla="*/ 1517515 w 3949522"/>
              <a:gd name="connsiteY79" fmla="*/ 38911 h 3540869"/>
              <a:gd name="connsiteX80" fmla="*/ 1459149 w 3949522"/>
              <a:gd name="connsiteY80" fmla="*/ 58366 h 3540869"/>
              <a:gd name="connsiteX81" fmla="*/ 1400783 w 3949522"/>
              <a:gd name="connsiteY81" fmla="*/ 97277 h 354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949522" h="3540869">
                <a:moveTo>
                  <a:pt x="1400783" y="97277"/>
                </a:moveTo>
                <a:lnTo>
                  <a:pt x="1400783" y="97277"/>
                </a:lnTo>
                <a:cubicBezTo>
                  <a:pt x="1348902" y="142673"/>
                  <a:pt x="1298100" y="189331"/>
                  <a:pt x="1245141" y="233464"/>
                </a:cubicBezTo>
                <a:cubicBezTo>
                  <a:pt x="1220231" y="254222"/>
                  <a:pt x="1191939" y="270728"/>
                  <a:pt x="1167319" y="291830"/>
                </a:cubicBezTo>
                <a:cubicBezTo>
                  <a:pt x="1019067" y="418903"/>
                  <a:pt x="1204372" y="274234"/>
                  <a:pt x="1050588" y="428018"/>
                </a:cubicBezTo>
                <a:cubicBezTo>
                  <a:pt x="1027660" y="450946"/>
                  <a:pt x="995694" y="463455"/>
                  <a:pt x="972766" y="486383"/>
                </a:cubicBezTo>
                <a:cubicBezTo>
                  <a:pt x="902676" y="556472"/>
                  <a:pt x="930724" y="556290"/>
                  <a:pt x="875490" y="622571"/>
                </a:cubicBezTo>
                <a:cubicBezTo>
                  <a:pt x="857876" y="643708"/>
                  <a:pt x="834738" y="659800"/>
                  <a:pt x="817124" y="680937"/>
                </a:cubicBezTo>
                <a:cubicBezTo>
                  <a:pt x="802155" y="698900"/>
                  <a:pt x="793182" y="721340"/>
                  <a:pt x="778213" y="739303"/>
                </a:cubicBezTo>
                <a:cubicBezTo>
                  <a:pt x="760599" y="760440"/>
                  <a:pt x="737965" y="776963"/>
                  <a:pt x="719847" y="797669"/>
                </a:cubicBezTo>
                <a:cubicBezTo>
                  <a:pt x="692503" y="828920"/>
                  <a:pt x="669959" y="864219"/>
                  <a:pt x="642026" y="894945"/>
                </a:cubicBezTo>
                <a:lnTo>
                  <a:pt x="466928" y="1070043"/>
                </a:lnTo>
                <a:cubicBezTo>
                  <a:pt x="447473" y="1089498"/>
                  <a:pt x="423824" y="1105516"/>
                  <a:pt x="408562" y="1128409"/>
                </a:cubicBezTo>
                <a:lnTo>
                  <a:pt x="369651" y="1186775"/>
                </a:lnTo>
                <a:lnTo>
                  <a:pt x="291830" y="1420239"/>
                </a:lnTo>
                <a:cubicBezTo>
                  <a:pt x="291828" y="1420244"/>
                  <a:pt x="252922" y="1536967"/>
                  <a:pt x="252919" y="1536971"/>
                </a:cubicBezTo>
                <a:cubicBezTo>
                  <a:pt x="208857" y="1603065"/>
                  <a:pt x="190532" y="1619462"/>
                  <a:pt x="175098" y="1712069"/>
                </a:cubicBezTo>
                <a:cubicBezTo>
                  <a:pt x="161952" y="1790944"/>
                  <a:pt x="157954" y="1834069"/>
                  <a:pt x="136188" y="1906622"/>
                </a:cubicBezTo>
                <a:cubicBezTo>
                  <a:pt x="124402" y="1945908"/>
                  <a:pt x="110247" y="1984443"/>
                  <a:pt x="97277" y="2023354"/>
                </a:cubicBezTo>
                <a:lnTo>
                  <a:pt x="77822" y="2081720"/>
                </a:lnTo>
                <a:cubicBezTo>
                  <a:pt x="71337" y="2101175"/>
                  <a:pt x="62388" y="2119976"/>
                  <a:pt x="58366" y="2140086"/>
                </a:cubicBezTo>
                <a:cubicBezTo>
                  <a:pt x="44995" y="2206944"/>
                  <a:pt x="37772" y="2251079"/>
                  <a:pt x="19456" y="2315183"/>
                </a:cubicBezTo>
                <a:cubicBezTo>
                  <a:pt x="13822" y="2334902"/>
                  <a:pt x="6485" y="2354094"/>
                  <a:pt x="0" y="2373549"/>
                </a:cubicBezTo>
                <a:cubicBezTo>
                  <a:pt x="6485" y="2490281"/>
                  <a:pt x="8372" y="2607360"/>
                  <a:pt x="19456" y="2723745"/>
                </a:cubicBezTo>
                <a:cubicBezTo>
                  <a:pt x="21400" y="2744160"/>
                  <a:pt x="33277" y="2762392"/>
                  <a:pt x="38911" y="2782111"/>
                </a:cubicBezTo>
                <a:cubicBezTo>
                  <a:pt x="90152" y="2961456"/>
                  <a:pt x="19561" y="2756416"/>
                  <a:pt x="97277" y="2937754"/>
                </a:cubicBezTo>
                <a:cubicBezTo>
                  <a:pt x="105355" y="2956604"/>
                  <a:pt x="106773" y="2978193"/>
                  <a:pt x="116732" y="2996120"/>
                </a:cubicBezTo>
                <a:cubicBezTo>
                  <a:pt x="215071" y="3173131"/>
                  <a:pt x="158393" y="3057788"/>
                  <a:pt x="252919" y="3171218"/>
                </a:cubicBezTo>
                <a:cubicBezTo>
                  <a:pt x="267888" y="3189181"/>
                  <a:pt x="274233" y="3214186"/>
                  <a:pt x="291830" y="3229583"/>
                </a:cubicBezTo>
                <a:cubicBezTo>
                  <a:pt x="384670" y="3310818"/>
                  <a:pt x="415082" y="3309578"/>
                  <a:pt x="525294" y="3346315"/>
                </a:cubicBezTo>
                <a:lnTo>
                  <a:pt x="642026" y="3385226"/>
                </a:lnTo>
                <a:cubicBezTo>
                  <a:pt x="667966" y="3391711"/>
                  <a:pt x="694137" y="3397335"/>
                  <a:pt x="719847" y="3404681"/>
                </a:cubicBezTo>
                <a:cubicBezTo>
                  <a:pt x="915222" y="3460503"/>
                  <a:pt x="612754" y="3382773"/>
                  <a:pt x="856034" y="3443592"/>
                </a:cubicBezTo>
                <a:cubicBezTo>
                  <a:pt x="1023303" y="3555106"/>
                  <a:pt x="811669" y="3421409"/>
                  <a:pt x="972766" y="3501958"/>
                </a:cubicBezTo>
                <a:cubicBezTo>
                  <a:pt x="993680" y="3512415"/>
                  <a:pt x="1011677" y="3527899"/>
                  <a:pt x="1031132" y="3540869"/>
                </a:cubicBezTo>
                <a:cubicBezTo>
                  <a:pt x="1186775" y="3534384"/>
                  <a:pt x="1342678" y="3532512"/>
                  <a:pt x="1498060" y="3521413"/>
                </a:cubicBezTo>
                <a:cubicBezTo>
                  <a:pt x="1580315" y="3515538"/>
                  <a:pt x="1577674" y="3491557"/>
                  <a:pt x="1653702" y="3463047"/>
                </a:cubicBezTo>
                <a:cubicBezTo>
                  <a:pt x="1678739" y="3453658"/>
                  <a:pt x="1705583" y="3450077"/>
                  <a:pt x="1731524" y="3443592"/>
                </a:cubicBezTo>
                <a:cubicBezTo>
                  <a:pt x="1770435" y="3417652"/>
                  <a:pt x="1803891" y="3380560"/>
                  <a:pt x="1848256" y="3365771"/>
                </a:cubicBezTo>
                <a:cubicBezTo>
                  <a:pt x="1908633" y="3345645"/>
                  <a:pt x="1924345" y="3343464"/>
                  <a:pt x="1984443" y="3307405"/>
                </a:cubicBezTo>
                <a:cubicBezTo>
                  <a:pt x="2024544" y="3283345"/>
                  <a:pt x="2057755" y="3246951"/>
                  <a:pt x="2101175" y="3229583"/>
                </a:cubicBezTo>
                <a:cubicBezTo>
                  <a:pt x="2133600" y="3216613"/>
                  <a:pt x="2167215" y="3206291"/>
                  <a:pt x="2198451" y="3190673"/>
                </a:cubicBezTo>
                <a:cubicBezTo>
                  <a:pt x="2232273" y="3173762"/>
                  <a:pt x="2261303" y="3147955"/>
                  <a:pt x="2295728" y="3132307"/>
                </a:cubicBezTo>
                <a:cubicBezTo>
                  <a:pt x="2333067" y="3115335"/>
                  <a:pt x="2373549" y="3106366"/>
                  <a:pt x="2412460" y="3093396"/>
                </a:cubicBezTo>
                <a:cubicBezTo>
                  <a:pt x="2431915" y="3086911"/>
                  <a:pt x="2452483" y="3083112"/>
                  <a:pt x="2470826" y="3073941"/>
                </a:cubicBezTo>
                <a:cubicBezTo>
                  <a:pt x="2496766" y="3060971"/>
                  <a:pt x="2523294" y="3049115"/>
                  <a:pt x="2548647" y="3035030"/>
                </a:cubicBezTo>
                <a:cubicBezTo>
                  <a:pt x="2581703" y="3016666"/>
                  <a:pt x="2612102" y="2993575"/>
                  <a:pt x="2645924" y="2976664"/>
                </a:cubicBezTo>
                <a:cubicBezTo>
                  <a:pt x="2773402" y="2912925"/>
                  <a:pt x="2646111" y="3039753"/>
                  <a:pt x="2859932" y="2879388"/>
                </a:cubicBezTo>
                <a:cubicBezTo>
                  <a:pt x="2911813" y="2840477"/>
                  <a:pt x="2969718" y="2808513"/>
                  <a:pt x="3015575" y="2762656"/>
                </a:cubicBezTo>
                <a:cubicBezTo>
                  <a:pt x="3237571" y="2540660"/>
                  <a:pt x="2964216" y="2821352"/>
                  <a:pt x="3151762" y="2607013"/>
                </a:cubicBezTo>
                <a:cubicBezTo>
                  <a:pt x="3175919" y="2579405"/>
                  <a:pt x="3205709" y="2557045"/>
                  <a:pt x="3229583" y="2529192"/>
                </a:cubicBezTo>
                <a:cubicBezTo>
                  <a:pt x="3244800" y="2511439"/>
                  <a:pt x="3252960" y="2488302"/>
                  <a:pt x="3268494" y="2470826"/>
                </a:cubicBezTo>
                <a:cubicBezTo>
                  <a:pt x="3305053" y="2429698"/>
                  <a:pt x="3352209" y="2398116"/>
                  <a:pt x="3385226" y="2354094"/>
                </a:cubicBezTo>
                <a:cubicBezTo>
                  <a:pt x="3404681" y="2328154"/>
                  <a:pt x="3422240" y="2300676"/>
                  <a:pt x="3443592" y="2276273"/>
                </a:cubicBezTo>
                <a:cubicBezTo>
                  <a:pt x="3655776" y="2033777"/>
                  <a:pt x="3393569" y="2345751"/>
                  <a:pt x="3599234" y="2140086"/>
                </a:cubicBezTo>
                <a:cubicBezTo>
                  <a:pt x="3615768" y="2123552"/>
                  <a:pt x="3623176" y="2099683"/>
                  <a:pt x="3638145" y="2081720"/>
                </a:cubicBezTo>
                <a:cubicBezTo>
                  <a:pt x="3655759" y="2060583"/>
                  <a:pt x="3678897" y="2044491"/>
                  <a:pt x="3696511" y="2023354"/>
                </a:cubicBezTo>
                <a:cubicBezTo>
                  <a:pt x="3711480" y="2005391"/>
                  <a:pt x="3717825" y="1980386"/>
                  <a:pt x="3735422" y="1964988"/>
                </a:cubicBezTo>
                <a:cubicBezTo>
                  <a:pt x="3770616" y="1934193"/>
                  <a:pt x="3813243" y="1913106"/>
                  <a:pt x="3852153" y="1887166"/>
                </a:cubicBezTo>
                <a:lnTo>
                  <a:pt x="3910519" y="1848256"/>
                </a:lnTo>
                <a:cubicBezTo>
                  <a:pt x="3923489" y="1828801"/>
                  <a:pt x="3947971" y="1813227"/>
                  <a:pt x="3949430" y="1789890"/>
                </a:cubicBezTo>
                <a:cubicBezTo>
                  <a:pt x="3950455" y="1773495"/>
                  <a:pt x="3943358" y="1535775"/>
                  <a:pt x="3910519" y="1459149"/>
                </a:cubicBezTo>
                <a:cubicBezTo>
                  <a:pt x="3901308" y="1437657"/>
                  <a:pt x="3881105" y="1422150"/>
                  <a:pt x="3871609" y="1400783"/>
                </a:cubicBezTo>
                <a:cubicBezTo>
                  <a:pt x="3854951" y="1363303"/>
                  <a:pt x="3845668" y="1322962"/>
                  <a:pt x="3832698" y="1284052"/>
                </a:cubicBezTo>
                <a:lnTo>
                  <a:pt x="3793788" y="1167320"/>
                </a:lnTo>
                <a:cubicBezTo>
                  <a:pt x="3787303" y="1147865"/>
                  <a:pt x="3778354" y="1129064"/>
                  <a:pt x="3774332" y="1108954"/>
                </a:cubicBezTo>
                <a:cubicBezTo>
                  <a:pt x="3734782" y="911202"/>
                  <a:pt x="3775302" y="1092888"/>
                  <a:pt x="3735422" y="953311"/>
                </a:cubicBezTo>
                <a:cubicBezTo>
                  <a:pt x="3676622" y="747512"/>
                  <a:pt x="3769513" y="1036130"/>
                  <a:pt x="3677056" y="758758"/>
                </a:cubicBezTo>
                <a:cubicBezTo>
                  <a:pt x="3670571" y="739303"/>
                  <a:pt x="3668976" y="717456"/>
                  <a:pt x="3657600" y="700392"/>
                </a:cubicBezTo>
                <a:cubicBezTo>
                  <a:pt x="3518573" y="491848"/>
                  <a:pt x="3735073" y="808336"/>
                  <a:pt x="3560324" y="583660"/>
                </a:cubicBezTo>
                <a:cubicBezTo>
                  <a:pt x="3438105" y="426522"/>
                  <a:pt x="3537126" y="503344"/>
                  <a:pt x="3424136" y="428018"/>
                </a:cubicBezTo>
                <a:cubicBezTo>
                  <a:pt x="3359286" y="330742"/>
                  <a:pt x="3404680" y="382621"/>
                  <a:pt x="3268494" y="291830"/>
                </a:cubicBezTo>
                <a:lnTo>
                  <a:pt x="3210128" y="252920"/>
                </a:lnTo>
                <a:cubicBezTo>
                  <a:pt x="3190673" y="239950"/>
                  <a:pt x="3173945" y="221403"/>
                  <a:pt x="3151762" y="214009"/>
                </a:cubicBezTo>
                <a:lnTo>
                  <a:pt x="3093396" y="194554"/>
                </a:lnTo>
                <a:cubicBezTo>
                  <a:pt x="2920565" y="64930"/>
                  <a:pt x="3107741" y="189584"/>
                  <a:pt x="2937753" y="116732"/>
                </a:cubicBezTo>
                <a:cubicBezTo>
                  <a:pt x="2916262" y="107521"/>
                  <a:pt x="2901281" y="86032"/>
                  <a:pt x="2879388" y="77822"/>
                </a:cubicBezTo>
                <a:cubicBezTo>
                  <a:pt x="2848426" y="66211"/>
                  <a:pt x="2814332" y="65802"/>
                  <a:pt x="2782111" y="58366"/>
                </a:cubicBezTo>
                <a:cubicBezTo>
                  <a:pt x="2639475" y="25450"/>
                  <a:pt x="2664584" y="32162"/>
                  <a:pt x="2568102" y="0"/>
                </a:cubicBezTo>
                <a:cubicBezTo>
                  <a:pt x="2464671" y="2523"/>
                  <a:pt x="1788037" y="5096"/>
                  <a:pt x="1517515" y="38911"/>
                </a:cubicBezTo>
                <a:cubicBezTo>
                  <a:pt x="1497166" y="41455"/>
                  <a:pt x="1478604" y="51881"/>
                  <a:pt x="1459149" y="58366"/>
                </a:cubicBezTo>
                <a:cubicBezTo>
                  <a:pt x="1415152" y="124363"/>
                  <a:pt x="1410511" y="90792"/>
                  <a:pt x="1400783" y="97277"/>
                </a:cubicBezTo>
                <a:close/>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9" name="TextBox 8">
            <a:extLst>
              <a:ext uri="{FF2B5EF4-FFF2-40B4-BE49-F238E27FC236}">
                <a16:creationId xmlns:a16="http://schemas.microsoft.com/office/drawing/2014/main" id="{82D96588-7100-3F4E-8E14-19142BD39C3C}"/>
              </a:ext>
            </a:extLst>
          </p:cNvPr>
          <p:cNvSpPr txBox="1"/>
          <p:nvPr/>
        </p:nvSpPr>
        <p:spPr>
          <a:xfrm>
            <a:off x="5207529" y="1780738"/>
            <a:ext cx="1838965" cy="584775"/>
          </a:xfrm>
          <a:prstGeom prst="rect">
            <a:avLst/>
          </a:prstGeom>
          <a:noFill/>
        </p:spPr>
        <p:txBody>
          <a:bodyPr wrap="none" rtlCol="0">
            <a:spAutoFit/>
          </a:bodyPr>
          <a:lstStyle/>
          <a:p>
            <a:r>
              <a:rPr lang="en-US" sz="1600" dirty="0"/>
              <a:t>Reefer Container </a:t>
            </a:r>
          </a:p>
          <a:p>
            <a:r>
              <a:rPr lang="en-US" sz="1600" dirty="0"/>
              <a:t> subdomain (core)</a:t>
            </a:r>
          </a:p>
        </p:txBody>
      </p:sp>
      <p:sp>
        <p:nvSpPr>
          <p:cNvPr id="12" name="Freeform 11">
            <a:extLst>
              <a:ext uri="{FF2B5EF4-FFF2-40B4-BE49-F238E27FC236}">
                <a16:creationId xmlns:a16="http://schemas.microsoft.com/office/drawing/2014/main" id="{AE9BBE00-EBB9-2F4F-8D55-F0F2278BFC34}"/>
              </a:ext>
            </a:extLst>
          </p:cNvPr>
          <p:cNvSpPr/>
          <p:nvPr/>
        </p:nvSpPr>
        <p:spPr>
          <a:xfrm>
            <a:off x="5035827" y="4187687"/>
            <a:ext cx="3304208" cy="1219200"/>
          </a:xfrm>
          <a:custGeom>
            <a:avLst/>
            <a:gdLst>
              <a:gd name="connsiteX0" fmla="*/ 304800 w 2478156"/>
              <a:gd name="connsiteY0" fmla="*/ 66261 h 914400"/>
              <a:gd name="connsiteX1" fmla="*/ 304800 w 2478156"/>
              <a:gd name="connsiteY1" fmla="*/ 66261 h 914400"/>
              <a:gd name="connsiteX2" fmla="*/ 198782 w 2478156"/>
              <a:gd name="connsiteY2" fmla="*/ 145774 h 914400"/>
              <a:gd name="connsiteX3" fmla="*/ 145773 w 2478156"/>
              <a:gd name="connsiteY3" fmla="*/ 198783 h 914400"/>
              <a:gd name="connsiteX4" fmla="*/ 79513 w 2478156"/>
              <a:gd name="connsiteY4" fmla="*/ 251792 h 914400"/>
              <a:gd name="connsiteX5" fmla="*/ 66260 w 2478156"/>
              <a:gd name="connsiteY5" fmla="*/ 318052 h 914400"/>
              <a:gd name="connsiteX6" fmla="*/ 0 w 2478156"/>
              <a:gd name="connsiteY6" fmla="*/ 649357 h 914400"/>
              <a:gd name="connsiteX7" fmla="*/ 212034 w 2478156"/>
              <a:gd name="connsiteY7" fmla="*/ 874644 h 914400"/>
              <a:gd name="connsiteX8" fmla="*/ 662608 w 2478156"/>
              <a:gd name="connsiteY8" fmla="*/ 914400 h 914400"/>
              <a:gd name="connsiteX9" fmla="*/ 1815547 w 2478156"/>
              <a:gd name="connsiteY9" fmla="*/ 834887 h 914400"/>
              <a:gd name="connsiteX10" fmla="*/ 2345634 w 2478156"/>
              <a:gd name="connsiteY10" fmla="*/ 781878 h 914400"/>
              <a:gd name="connsiteX11" fmla="*/ 2478156 w 2478156"/>
              <a:gd name="connsiteY11" fmla="*/ 556592 h 914400"/>
              <a:gd name="connsiteX12" fmla="*/ 2305878 w 2478156"/>
              <a:gd name="connsiteY12" fmla="*/ 304800 h 914400"/>
              <a:gd name="connsiteX13" fmla="*/ 1987826 w 2478156"/>
              <a:gd name="connsiteY13" fmla="*/ 159026 h 914400"/>
              <a:gd name="connsiteX14" fmla="*/ 1643269 w 2478156"/>
              <a:gd name="connsiteY14" fmla="*/ 53009 h 914400"/>
              <a:gd name="connsiteX15" fmla="*/ 1245704 w 2478156"/>
              <a:gd name="connsiteY15" fmla="*/ 39757 h 914400"/>
              <a:gd name="connsiteX16" fmla="*/ 914400 w 2478156"/>
              <a:gd name="connsiteY16" fmla="*/ 0 h 914400"/>
              <a:gd name="connsiteX17" fmla="*/ 649356 w 2478156"/>
              <a:gd name="connsiteY17" fmla="*/ 26505 h 914400"/>
              <a:gd name="connsiteX18" fmla="*/ 304800 w 2478156"/>
              <a:gd name="connsiteY18" fmla="*/ 6626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156" h="914400">
                <a:moveTo>
                  <a:pt x="304800" y="66261"/>
                </a:moveTo>
                <a:lnTo>
                  <a:pt x="304800" y="66261"/>
                </a:lnTo>
                <a:cubicBezTo>
                  <a:pt x="269461" y="92765"/>
                  <a:pt x="232718" y="117495"/>
                  <a:pt x="198782" y="145774"/>
                </a:cubicBezTo>
                <a:cubicBezTo>
                  <a:pt x="179585" y="161771"/>
                  <a:pt x="164746" y="182521"/>
                  <a:pt x="145773" y="198783"/>
                </a:cubicBezTo>
                <a:cubicBezTo>
                  <a:pt x="28768" y="299073"/>
                  <a:pt x="169723" y="161578"/>
                  <a:pt x="79513" y="251792"/>
                </a:cubicBezTo>
                <a:cubicBezTo>
                  <a:pt x="63466" y="299929"/>
                  <a:pt x="66260" y="277579"/>
                  <a:pt x="66260" y="318052"/>
                </a:cubicBezTo>
                <a:lnTo>
                  <a:pt x="0" y="649357"/>
                </a:lnTo>
                <a:lnTo>
                  <a:pt x="212034" y="874644"/>
                </a:lnTo>
                <a:lnTo>
                  <a:pt x="662608" y="914400"/>
                </a:lnTo>
                <a:lnTo>
                  <a:pt x="1815547" y="834887"/>
                </a:lnTo>
                <a:lnTo>
                  <a:pt x="2345634" y="781878"/>
                </a:lnTo>
                <a:lnTo>
                  <a:pt x="2478156" y="556592"/>
                </a:lnTo>
                <a:lnTo>
                  <a:pt x="2305878" y="304800"/>
                </a:lnTo>
                <a:lnTo>
                  <a:pt x="1987826" y="159026"/>
                </a:lnTo>
                <a:lnTo>
                  <a:pt x="1643269" y="53009"/>
                </a:lnTo>
                <a:lnTo>
                  <a:pt x="1245704" y="39757"/>
                </a:lnTo>
                <a:lnTo>
                  <a:pt x="914400" y="0"/>
                </a:lnTo>
                <a:lnTo>
                  <a:pt x="649356" y="26505"/>
                </a:lnTo>
                <a:lnTo>
                  <a:pt x="304800" y="66261"/>
                </a:lnTo>
                <a:close/>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54"/>
            <a:endParaRPr lang="en-US" sz="1333" dirty="0">
              <a:solidFill>
                <a:prstClr val="white"/>
              </a:solidFill>
              <a:latin typeface="Arial"/>
            </a:endParaRPr>
          </a:p>
        </p:txBody>
      </p:sp>
      <p:sp>
        <p:nvSpPr>
          <p:cNvPr id="13" name="TextBox 12">
            <a:extLst>
              <a:ext uri="{FF2B5EF4-FFF2-40B4-BE49-F238E27FC236}">
                <a16:creationId xmlns:a16="http://schemas.microsoft.com/office/drawing/2014/main" id="{9785D5B5-1070-BA43-ADB5-7A3AC028C7AC}"/>
              </a:ext>
            </a:extLst>
          </p:cNvPr>
          <p:cNvSpPr txBox="1"/>
          <p:nvPr/>
        </p:nvSpPr>
        <p:spPr>
          <a:xfrm>
            <a:off x="5366010" y="4585619"/>
            <a:ext cx="2969083" cy="338554"/>
          </a:xfrm>
          <a:prstGeom prst="rect">
            <a:avLst/>
          </a:prstGeom>
          <a:noFill/>
        </p:spPr>
        <p:txBody>
          <a:bodyPr wrap="none" rtlCol="0">
            <a:spAutoFit/>
          </a:bodyPr>
          <a:lstStyle/>
          <a:p>
            <a:r>
              <a:rPr lang="en-US" sz="1600" dirty="0"/>
              <a:t>Inventory subdomain (support)</a:t>
            </a:r>
          </a:p>
        </p:txBody>
      </p:sp>
      <p:sp>
        <p:nvSpPr>
          <p:cNvPr id="15" name="Freeform 14">
            <a:extLst>
              <a:ext uri="{FF2B5EF4-FFF2-40B4-BE49-F238E27FC236}">
                <a16:creationId xmlns:a16="http://schemas.microsoft.com/office/drawing/2014/main" id="{D7B9623A-A792-DF46-B717-437C52E7542C}"/>
              </a:ext>
            </a:extLst>
          </p:cNvPr>
          <p:cNvSpPr/>
          <p:nvPr/>
        </p:nvSpPr>
        <p:spPr>
          <a:xfrm>
            <a:off x="7872851" y="1718251"/>
            <a:ext cx="2773172" cy="1067495"/>
          </a:xfrm>
          <a:custGeom>
            <a:avLst/>
            <a:gdLst>
              <a:gd name="connsiteX0" fmla="*/ 132521 w 2346014"/>
              <a:gd name="connsiteY0" fmla="*/ 331304 h 1113406"/>
              <a:gd name="connsiteX1" fmla="*/ 0 w 2346014"/>
              <a:gd name="connsiteY1" fmla="*/ 675861 h 1113406"/>
              <a:gd name="connsiteX2" fmla="*/ 92765 w 2346014"/>
              <a:gd name="connsiteY2" fmla="*/ 755374 h 1113406"/>
              <a:gd name="connsiteX3" fmla="*/ 132521 w 2346014"/>
              <a:gd name="connsiteY3" fmla="*/ 795130 h 1113406"/>
              <a:gd name="connsiteX4" fmla="*/ 357808 w 2346014"/>
              <a:gd name="connsiteY4" fmla="*/ 980661 h 1113406"/>
              <a:gd name="connsiteX5" fmla="*/ 715617 w 2346014"/>
              <a:gd name="connsiteY5" fmla="*/ 1099930 h 1113406"/>
              <a:gd name="connsiteX6" fmla="*/ 1444487 w 2346014"/>
              <a:gd name="connsiteY6" fmla="*/ 1099930 h 1113406"/>
              <a:gd name="connsiteX7" fmla="*/ 1524000 w 2346014"/>
              <a:gd name="connsiteY7" fmla="*/ 1073426 h 1113406"/>
              <a:gd name="connsiteX8" fmla="*/ 1577008 w 2346014"/>
              <a:gd name="connsiteY8" fmla="*/ 1060174 h 1113406"/>
              <a:gd name="connsiteX9" fmla="*/ 1616765 w 2346014"/>
              <a:gd name="connsiteY9" fmla="*/ 1046921 h 1113406"/>
              <a:gd name="connsiteX10" fmla="*/ 1722782 w 2346014"/>
              <a:gd name="connsiteY10" fmla="*/ 1020417 h 1113406"/>
              <a:gd name="connsiteX11" fmla="*/ 1775791 w 2346014"/>
              <a:gd name="connsiteY11" fmla="*/ 1007165 h 1113406"/>
              <a:gd name="connsiteX12" fmla="*/ 1934817 w 2346014"/>
              <a:gd name="connsiteY12" fmla="*/ 954156 h 1113406"/>
              <a:gd name="connsiteX13" fmla="*/ 2027582 w 2346014"/>
              <a:gd name="connsiteY13" fmla="*/ 940904 h 1113406"/>
              <a:gd name="connsiteX14" fmla="*/ 2040834 w 2346014"/>
              <a:gd name="connsiteY14" fmla="*/ 887895 h 1113406"/>
              <a:gd name="connsiteX15" fmla="*/ 2067339 w 2346014"/>
              <a:gd name="connsiteY15" fmla="*/ 861391 h 1113406"/>
              <a:gd name="connsiteX16" fmla="*/ 2093843 w 2346014"/>
              <a:gd name="connsiteY16" fmla="*/ 821634 h 1113406"/>
              <a:gd name="connsiteX17" fmla="*/ 2173356 w 2346014"/>
              <a:gd name="connsiteY17" fmla="*/ 742121 h 1113406"/>
              <a:gd name="connsiteX18" fmla="*/ 2199860 w 2346014"/>
              <a:gd name="connsiteY18" fmla="*/ 702365 h 1113406"/>
              <a:gd name="connsiteX19" fmla="*/ 2239617 w 2346014"/>
              <a:gd name="connsiteY19" fmla="*/ 675861 h 1113406"/>
              <a:gd name="connsiteX20" fmla="*/ 2292626 w 2346014"/>
              <a:gd name="connsiteY20" fmla="*/ 622852 h 1113406"/>
              <a:gd name="connsiteX21" fmla="*/ 2305878 w 2346014"/>
              <a:gd name="connsiteY21" fmla="*/ 583095 h 1113406"/>
              <a:gd name="connsiteX22" fmla="*/ 2345634 w 2346014"/>
              <a:gd name="connsiteY22" fmla="*/ 556591 h 1113406"/>
              <a:gd name="connsiteX23" fmla="*/ 2319130 w 2346014"/>
              <a:gd name="connsiteY23" fmla="*/ 477078 h 1113406"/>
              <a:gd name="connsiteX24" fmla="*/ 2305878 w 2346014"/>
              <a:gd name="connsiteY24" fmla="*/ 437321 h 1113406"/>
              <a:gd name="connsiteX25" fmla="*/ 2239617 w 2346014"/>
              <a:gd name="connsiteY25" fmla="*/ 318052 h 1113406"/>
              <a:gd name="connsiteX26" fmla="*/ 2186608 w 2346014"/>
              <a:gd name="connsiteY26" fmla="*/ 265043 h 1113406"/>
              <a:gd name="connsiteX27" fmla="*/ 2160104 w 2346014"/>
              <a:gd name="connsiteY27" fmla="*/ 225287 h 1113406"/>
              <a:gd name="connsiteX28" fmla="*/ 2107095 w 2346014"/>
              <a:gd name="connsiteY28" fmla="*/ 212034 h 1113406"/>
              <a:gd name="connsiteX29" fmla="*/ 1961321 w 2346014"/>
              <a:gd name="connsiteY29" fmla="*/ 132521 h 1113406"/>
              <a:gd name="connsiteX30" fmla="*/ 1921565 w 2346014"/>
              <a:gd name="connsiteY30" fmla="*/ 119269 h 1113406"/>
              <a:gd name="connsiteX31" fmla="*/ 1881808 w 2346014"/>
              <a:gd name="connsiteY31" fmla="*/ 79513 h 1113406"/>
              <a:gd name="connsiteX32" fmla="*/ 1590260 w 2346014"/>
              <a:gd name="connsiteY32" fmla="*/ 39756 h 1113406"/>
              <a:gd name="connsiteX33" fmla="*/ 1550504 w 2346014"/>
              <a:gd name="connsiteY33" fmla="*/ 26504 h 1113406"/>
              <a:gd name="connsiteX34" fmla="*/ 1444487 w 2346014"/>
              <a:gd name="connsiteY34" fmla="*/ 0 h 1113406"/>
              <a:gd name="connsiteX35" fmla="*/ 742121 w 2346014"/>
              <a:gd name="connsiteY35" fmla="*/ 26504 h 1113406"/>
              <a:gd name="connsiteX36" fmla="*/ 702365 w 2346014"/>
              <a:gd name="connsiteY36" fmla="*/ 39756 h 1113406"/>
              <a:gd name="connsiteX37" fmla="*/ 649356 w 2346014"/>
              <a:gd name="connsiteY37" fmla="*/ 53008 h 1113406"/>
              <a:gd name="connsiteX38" fmla="*/ 583095 w 2346014"/>
              <a:gd name="connsiteY38" fmla="*/ 66261 h 1113406"/>
              <a:gd name="connsiteX39" fmla="*/ 543339 w 2346014"/>
              <a:gd name="connsiteY39" fmla="*/ 79513 h 1113406"/>
              <a:gd name="connsiteX40" fmla="*/ 477078 w 2346014"/>
              <a:gd name="connsiteY40" fmla="*/ 92765 h 1113406"/>
              <a:gd name="connsiteX41" fmla="*/ 397565 w 2346014"/>
              <a:gd name="connsiteY41" fmla="*/ 119269 h 1113406"/>
              <a:gd name="connsiteX42" fmla="*/ 357808 w 2346014"/>
              <a:gd name="connsiteY42" fmla="*/ 132521 h 1113406"/>
              <a:gd name="connsiteX43" fmla="*/ 318052 w 2346014"/>
              <a:gd name="connsiteY43" fmla="*/ 159026 h 1113406"/>
              <a:gd name="connsiteX44" fmla="*/ 278295 w 2346014"/>
              <a:gd name="connsiteY44" fmla="*/ 172278 h 1113406"/>
              <a:gd name="connsiteX45" fmla="*/ 212034 w 2346014"/>
              <a:gd name="connsiteY45" fmla="*/ 238539 h 1113406"/>
              <a:gd name="connsiteX46" fmla="*/ 172278 w 2346014"/>
              <a:gd name="connsiteY46" fmla="*/ 278295 h 1113406"/>
              <a:gd name="connsiteX47" fmla="*/ 145774 w 2346014"/>
              <a:gd name="connsiteY47" fmla="*/ 304800 h 1113406"/>
              <a:gd name="connsiteX48" fmla="*/ 132521 w 2346014"/>
              <a:gd name="connsiteY48" fmla="*/ 331304 h 111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46014" h="1113406">
                <a:moveTo>
                  <a:pt x="132521" y="331304"/>
                </a:moveTo>
                <a:lnTo>
                  <a:pt x="0" y="675861"/>
                </a:lnTo>
                <a:cubicBezTo>
                  <a:pt x="30922" y="702365"/>
                  <a:pt x="60963" y="729932"/>
                  <a:pt x="92765" y="755374"/>
                </a:cubicBezTo>
                <a:cubicBezTo>
                  <a:pt x="136196" y="790119"/>
                  <a:pt x="132521" y="764345"/>
                  <a:pt x="132521" y="795130"/>
                </a:cubicBezTo>
                <a:lnTo>
                  <a:pt x="357808" y="980661"/>
                </a:lnTo>
                <a:lnTo>
                  <a:pt x="715617" y="1099930"/>
                </a:lnTo>
                <a:cubicBezTo>
                  <a:pt x="980844" y="1108771"/>
                  <a:pt x="1183076" y="1125228"/>
                  <a:pt x="1444487" y="1099930"/>
                </a:cubicBezTo>
                <a:cubicBezTo>
                  <a:pt x="1472295" y="1097239"/>
                  <a:pt x="1497240" y="1081454"/>
                  <a:pt x="1524000" y="1073426"/>
                </a:cubicBezTo>
                <a:cubicBezTo>
                  <a:pt x="1541445" y="1068193"/>
                  <a:pt x="1559496" y="1065178"/>
                  <a:pt x="1577008" y="1060174"/>
                </a:cubicBezTo>
                <a:cubicBezTo>
                  <a:pt x="1590440" y="1056336"/>
                  <a:pt x="1603288" y="1050597"/>
                  <a:pt x="1616765" y="1046921"/>
                </a:cubicBezTo>
                <a:cubicBezTo>
                  <a:pt x="1651908" y="1037336"/>
                  <a:pt x="1687443" y="1029252"/>
                  <a:pt x="1722782" y="1020417"/>
                </a:cubicBezTo>
                <a:cubicBezTo>
                  <a:pt x="1740452" y="1016000"/>
                  <a:pt x="1758880" y="1013929"/>
                  <a:pt x="1775791" y="1007165"/>
                </a:cubicBezTo>
                <a:cubicBezTo>
                  <a:pt x="1827865" y="986336"/>
                  <a:pt x="1879264" y="964256"/>
                  <a:pt x="1934817" y="954156"/>
                </a:cubicBezTo>
                <a:cubicBezTo>
                  <a:pt x="1965549" y="948568"/>
                  <a:pt x="1996660" y="945321"/>
                  <a:pt x="2027582" y="940904"/>
                </a:cubicBezTo>
                <a:cubicBezTo>
                  <a:pt x="2031999" y="923234"/>
                  <a:pt x="2032689" y="904186"/>
                  <a:pt x="2040834" y="887895"/>
                </a:cubicBezTo>
                <a:cubicBezTo>
                  <a:pt x="2046422" y="876720"/>
                  <a:pt x="2059534" y="871147"/>
                  <a:pt x="2067339" y="861391"/>
                </a:cubicBezTo>
                <a:cubicBezTo>
                  <a:pt x="2077289" y="848954"/>
                  <a:pt x="2083262" y="833538"/>
                  <a:pt x="2093843" y="821634"/>
                </a:cubicBezTo>
                <a:cubicBezTo>
                  <a:pt x="2118745" y="793619"/>
                  <a:pt x="2152564" y="773309"/>
                  <a:pt x="2173356" y="742121"/>
                </a:cubicBezTo>
                <a:cubicBezTo>
                  <a:pt x="2182191" y="728869"/>
                  <a:pt x="2188598" y="713627"/>
                  <a:pt x="2199860" y="702365"/>
                </a:cubicBezTo>
                <a:cubicBezTo>
                  <a:pt x="2211122" y="691103"/>
                  <a:pt x="2227524" y="686226"/>
                  <a:pt x="2239617" y="675861"/>
                </a:cubicBezTo>
                <a:cubicBezTo>
                  <a:pt x="2258590" y="659599"/>
                  <a:pt x="2292626" y="622852"/>
                  <a:pt x="2292626" y="622852"/>
                </a:cubicBezTo>
                <a:cubicBezTo>
                  <a:pt x="2297043" y="609600"/>
                  <a:pt x="2297152" y="594003"/>
                  <a:pt x="2305878" y="583095"/>
                </a:cubicBezTo>
                <a:cubicBezTo>
                  <a:pt x="2315827" y="570658"/>
                  <a:pt x="2343659" y="572395"/>
                  <a:pt x="2345634" y="556591"/>
                </a:cubicBezTo>
                <a:cubicBezTo>
                  <a:pt x="2349099" y="528869"/>
                  <a:pt x="2327965" y="503582"/>
                  <a:pt x="2319130" y="477078"/>
                </a:cubicBezTo>
                <a:lnTo>
                  <a:pt x="2305878" y="437321"/>
                </a:lnTo>
                <a:cubicBezTo>
                  <a:pt x="2289214" y="387328"/>
                  <a:pt x="2285185" y="363620"/>
                  <a:pt x="2239617" y="318052"/>
                </a:cubicBezTo>
                <a:cubicBezTo>
                  <a:pt x="2221947" y="300382"/>
                  <a:pt x="2200469" y="285835"/>
                  <a:pt x="2186608" y="265043"/>
                </a:cubicBezTo>
                <a:cubicBezTo>
                  <a:pt x="2177773" y="251791"/>
                  <a:pt x="2173356" y="234122"/>
                  <a:pt x="2160104" y="225287"/>
                </a:cubicBezTo>
                <a:cubicBezTo>
                  <a:pt x="2144949" y="215184"/>
                  <a:pt x="2124765" y="216452"/>
                  <a:pt x="2107095" y="212034"/>
                </a:cubicBezTo>
                <a:cubicBezTo>
                  <a:pt x="2058704" y="179773"/>
                  <a:pt x="2021453" y="152565"/>
                  <a:pt x="1961321" y="132521"/>
                </a:cubicBezTo>
                <a:lnTo>
                  <a:pt x="1921565" y="119269"/>
                </a:lnTo>
                <a:cubicBezTo>
                  <a:pt x="1908313" y="106017"/>
                  <a:pt x="1898191" y="88615"/>
                  <a:pt x="1881808" y="79513"/>
                </a:cubicBezTo>
                <a:cubicBezTo>
                  <a:pt x="1801226" y="34745"/>
                  <a:pt x="1662598" y="44277"/>
                  <a:pt x="1590260" y="39756"/>
                </a:cubicBezTo>
                <a:cubicBezTo>
                  <a:pt x="1577008" y="35339"/>
                  <a:pt x="1563981" y="30179"/>
                  <a:pt x="1550504" y="26504"/>
                </a:cubicBezTo>
                <a:cubicBezTo>
                  <a:pt x="1515361" y="16920"/>
                  <a:pt x="1444487" y="0"/>
                  <a:pt x="1444487" y="0"/>
                </a:cubicBezTo>
                <a:cubicBezTo>
                  <a:pt x="1357053" y="2572"/>
                  <a:pt x="893845" y="12711"/>
                  <a:pt x="742121" y="26504"/>
                </a:cubicBezTo>
                <a:cubicBezTo>
                  <a:pt x="728210" y="27769"/>
                  <a:pt x="715796" y="35919"/>
                  <a:pt x="702365" y="39756"/>
                </a:cubicBezTo>
                <a:cubicBezTo>
                  <a:pt x="684852" y="44760"/>
                  <a:pt x="667136" y="49057"/>
                  <a:pt x="649356" y="53008"/>
                </a:cubicBezTo>
                <a:cubicBezTo>
                  <a:pt x="627368" y="57894"/>
                  <a:pt x="604947" y="60798"/>
                  <a:pt x="583095" y="66261"/>
                </a:cubicBezTo>
                <a:cubicBezTo>
                  <a:pt x="569543" y="69649"/>
                  <a:pt x="556891" y="76125"/>
                  <a:pt x="543339" y="79513"/>
                </a:cubicBezTo>
                <a:cubicBezTo>
                  <a:pt x="521487" y="84976"/>
                  <a:pt x="498809" y="86839"/>
                  <a:pt x="477078" y="92765"/>
                </a:cubicBezTo>
                <a:cubicBezTo>
                  <a:pt x="450124" y="100116"/>
                  <a:pt x="424069" y="110434"/>
                  <a:pt x="397565" y="119269"/>
                </a:cubicBezTo>
                <a:lnTo>
                  <a:pt x="357808" y="132521"/>
                </a:lnTo>
                <a:cubicBezTo>
                  <a:pt x="344556" y="141356"/>
                  <a:pt x="332298" y="151903"/>
                  <a:pt x="318052" y="159026"/>
                </a:cubicBezTo>
                <a:cubicBezTo>
                  <a:pt x="305558" y="165273"/>
                  <a:pt x="289470" y="163897"/>
                  <a:pt x="278295" y="172278"/>
                </a:cubicBezTo>
                <a:cubicBezTo>
                  <a:pt x="253306" y="191019"/>
                  <a:pt x="234121" y="216452"/>
                  <a:pt x="212034" y="238539"/>
                </a:cubicBezTo>
                <a:lnTo>
                  <a:pt x="172278" y="278295"/>
                </a:lnTo>
                <a:cubicBezTo>
                  <a:pt x="163443" y="287130"/>
                  <a:pt x="145774" y="292306"/>
                  <a:pt x="145774" y="304800"/>
                </a:cubicBezTo>
                <a:lnTo>
                  <a:pt x="132521" y="331304"/>
                </a:lnTo>
                <a:close/>
              </a:path>
            </a:pathLst>
          </a:cu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54"/>
            <a:endParaRPr lang="en-US" sz="1333" dirty="0">
              <a:solidFill>
                <a:prstClr val="white"/>
              </a:solidFill>
              <a:latin typeface="Arial"/>
            </a:endParaRPr>
          </a:p>
        </p:txBody>
      </p:sp>
      <p:sp>
        <p:nvSpPr>
          <p:cNvPr id="16" name="TextBox 15">
            <a:extLst>
              <a:ext uri="{FF2B5EF4-FFF2-40B4-BE49-F238E27FC236}">
                <a16:creationId xmlns:a16="http://schemas.microsoft.com/office/drawing/2014/main" id="{2412141F-F726-9645-A175-89D2A1A32DB8}"/>
              </a:ext>
            </a:extLst>
          </p:cNvPr>
          <p:cNvSpPr txBox="1"/>
          <p:nvPr/>
        </p:nvSpPr>
        <p:spPr>
          <a:xfrm>
            <a:off x="8170292" y="1995010"/>
            <a:ext cx="2634054" cy="338554"/>
          </a:xfrm>
          <a:prstGeom prst="rect">
            <a:avLst/>
          </a:prstGeom>
          <a:noFill/>
        </p:spPr>
        <p:txBody>
          <a:bodyPr wrap="none" rtlCol="0">
            <a:spAutoFit/>
          </a:bodyPr>
          <a:lstStyle/>
          <a:p>
            <a:r>
              <a:rPr lang="en-US" sz="1600" dirty="0"/>
              <a:t>Shipping subdomain (core)</a:t>
            </a:r>
          </a:p>
        </p:txBody>
      </p:sp>
      <p:sp>
        <p:nvSpPr>
          <p:cNvPr id="19" name="Oval 18">
            <a:extLst>
              <a:ext uri="{FF2B5EF4-FFF2-40B4-BE49-F238E27FC236}">
                <a16:creationId xmlns:a16="http://schemas.microsoft.com/office/drawing/2014/main" id="{A23696DA-782F-EF4B-9D00-76E942ED6D6A}"/>
              </a:ext>
            </a:extLst>
          </p:cNvPr>
          <p:cNvSpPr/>
          <p:nvPr/>
        </p:nvSpPr>
        <p:spPr>
          <a:xfrm>
            <a:off x="10368117" y="473523"/>
            <a:ext cx="1651819" cy="9153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Weather</a:t>
            </a:r>
          </a:p>
          <a:p>
            <a:pPr algn="ctr" defTabSz="914354"/>
            <a:r>
              <a:rPr lang="en-US" sz="1333" dirty="0">
                <a:solidFill>
                  <a:schemeClr val="tx1">
                    <a:lumMod val="95000"/>
                    <a:lumOff val="5000"/>
                  </a:schemeClr>
                </a:solidFill>
                <a:latin typeface="Arial"/>
              </a:rPr>
              <a:t>forecast system</a:t>
            </a:r>
          </a:p>
        </p:txBody>
      </p:sp>
      <p:cxnSp>
        <p:nvCxnSpPr>
          <p:cNvPr id="21" name="Straight Connector 20">
            <a:extLst>
              <a:ext uri="{FF2B5EF4-FFF2-40B4-BE49-F238E27FC236}">
                <a16:creationId xmlns:a16="http://schemas.microsoft.com/office/drawing/2014/main" id="{ED5E4529-B477-C548-AE30-A265EDDE37B4}"/>
              </a:ext>
            </a:extLst>
          </p:cNvPr>
          <p:cNvCxnSpPr>
            <a:cxnSpLocks/>
            <a:stCxn id="5" idx="140"/>
            <a:endCxn id="8" idx="23"/>
          </p:cNvCxnSpPr>
          <p:nvPr/>
        </p:nvCxnSpPr>
        <p:spPr>
          <a:xfrm flipV="1">
            <a:off x="4343158" y="2333297"/>
            <a:ext cx="435799" cy="396283"/>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599EA378-0BD2-6641-9A77-D76241DB412B}"/>
              </a:ext>
            </a:extLst>
          </p:cNvPr>
          <p:cNvCxnSpPr>
            <a:cxnSpLocks/>
            <a:stCxn id="5" idx="98"/>
            <a:endCxn id="17" idx="14"/>
          </p:cNvCxnSpPr>
          <p:nvPr/>
        </p:nvCxnSpPr>
        <p:spPr>
          <a:xfrm>
            <a:off x="3649047" y="3432655"/>
            <a:ext cx="60413" cy="88178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B2B91E93-6F7B-7A43-B711-71EBF0C48DA3}"/>
              </a:ext>
            </a:extLst>
          </p:cNvPr>
          <p:cNvCxnSpPr>
            <a:cxnSpLocks/>
            <a:stCxn id="12" idx="16"/>
            <a:endCxn id="8" idx="34"/>
          </p:cNvCxnSpPr>
          <p:nvPr/>
        </p:nvCxnSpPr>
        <p:spPr>
          <a:xfrm flipH="1" flipV="1">
            <a:off x="5497196" y="2601106"/>
            <a:ext cx="757833" cy="1586583"/>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595EE99-1679-A94F-B512-8EFEAD7C036C}"/>
              </a:ext>
            </a:extLst>
          </p:cNvPr>
          <p:cNvCxnSpPr>
            <a:cxnSpLocks/>
            <a:stCxn id="5" idx="109"/>
            <a:endCxn id="15" idx="1"/>
          </p:cNvCxnSpPr>
          <p:nvPr/>
        </p:nvCxnSpPr>
        <p:spPr>
          <a:xfrm flipV="1">
            <a:off x="3929024" y="2366244"/>
            <a:ext cx="3943827" cy="940145"/>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192B2169-E6F1-8E44-9CCE-04FF05CDC50D}"/>
              </a:ext>
            </a:extLst>
          </p:cNvPr>
          <p:cNvCxnSpPr>
            <a:cxnSpLocks/>
            <a:stCxn id="15" idx="0"/>
            <a:endCxn id="8" idx="60"/>
          </p:cNvCxnSpPr>
          <p:nvPr/>
        </p:nvCxnSpPr>
        <p:spPr>
          <a:xfrm flipH="1" flipV="1">
            <a:off x="7569041" y="2027234"/>
            <a:ext cx="460459" cy="866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AFD1FC88-CB62-8440-9899-86C4750E148D}"/>
              </a:ext>
            </a:extLst>
          </p:cNvPr>
          <p:cNvCxnSpPr>
            <a:cxnSpLocks/>
            <a:stCxn id="19" idx="4"/>
            <a:endCxn id="15" idx="31"/>
          </p:cNvCxnSpPr>
          <p:nvPr/>
        </p:nvCxnSpPr>
        <p:spPr>
          <a:xfrm flipH="1">
            <a:off x="10097295" y="1388918"/>
            <a:ext cx="1096732" cy="405567"/>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23" name="Oval 22">
            <a:extLst>
              <a:ext uri="{FF2B5EF4-FFF2-40B4-BE49-F238E27FC236}">
                <a16:creationId xmlns:a16="http://schemas.microsoft.com/office/drawing/2014/main" id="{3EB35474-0194-964C-999F-B13247ED590E}"/>
              </a:ext>
            </a:extLst>
          </p:cNvPr>
          <p:cNvSpPr/>
          <p:nvPr/>
        </p:nvSpPr>
        <p:spPr>
          <a:xfrm>
            <a:off x="9682922" y="4754895"/>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Fleet monitoring</a:t>
            </a:r>
          </a:p>
          <a:p>
            <a:pPr algn="ctr" defTabSz="914354"/>
            <a:r>
              <a:rPr lang="en-US" sz="1333" dirty="0">
                <a:solidFill>
                  <a:schemeClr val="tx1">
                    <a:lumMod val="95000"/>
                    <a:lumOff val="5000"/>
                  </a:schemeClr>
                </a:solidFill>
                <a:latin typeface="Arial"/>
              </a:rPr>
              <a:t> system</a:t>
            </a:r>
          </a:p>
        </p:txBody>
      </p:sp>
      <p:cxnSp>
        <p:nvCxnSpPr>
          <p:cNvPr id="24" name="Straight Connector 23">
            <a:extLst>
              <a:ext uri="{FF2B5EF4-FFF2-40B4-BE49-F238E27FC236}">
                <a16:creationId xmlns:a16="http://schemas.microsoft.com/office/drawing/2014/main" id="{D4A5F297-FB4E-C046-B65F-9DDB560C55AD}"/>
              </a:ext>
            </a:extLst>
          </p:cNvPr>
          <p:cNvCxnSpPr>
            <a:cxnSpLocks/>
            <a:stCxn id="23" idx="0"/>
            <a:endCxn id="15" idx="13"/>
          </p:cNvCxnSpPr>
          <p:nvPr/>
        </p:nvCxnSpPr>
        <p:spPr>
          <a:xfrm flipH="1" flipV="1">
            <a:off x="10269611" y="2620357"/>
            <a:ext cx="508827" cy="2134539"/>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53" name="Freeform 52">
            <a:extLst>
              <a:ext uri="{FF2B5EF4-FFF2-40B4-BE49-F238E27FC236}">
                <a16:creationId xmlns:a16="http://schemas.microsoft.com/office/drawing/2014/main" id="{A206BC11-434F-9B40-8A81-2443166EC4FB}"/>
              </a:ext>
            </a:extLst>
          </p:cNvPr>
          <p:cNvSpPr/>
          <p:nvPr/>
        </p:nvSpPr>
        <p:spPr>
          <a:xfrm>
            <a:off x="8029500" y="3200477"/>
            <a:ext cx="1893755" cy="1067495"/>
          </a:xfrm>
          <a:custGeom>
            <a:avLst/>
            <a:gdLst>
              <a:gd name="connsiteX0" fmla="*/ 132521 w 2346014"/>
              <a:gd name="connsiteY0" fmla="*/ 331304 h 1113406"/>
              <a:gd name="connsiteX1" fmla="*/ 0 w 2346014"/>
              <a:gd name="connsiteY1" fmla="*/ 675861 h 1113406"/>
              <a:gd name="connsiteX2" fmla="*/ 92765 w 2346014"/>
              <a:gd name="connsiteY2" fmla="*/ 755374 h 1113406"/>
              <a:gd name="connsiteX3" fmla="*/ 132521 w 2346014"/>
              <a:gd name="connsiteY3" fmla="*/ 795130 h 1113406"/>
              <a:gd name="connsiteX4" fmla="*/ 357808 w 2346014"/>
              <a:gd name="connsiteY4" fmla="*/ 980661 h 1113406"/>
              <a:gd name="connsiteX5" fmla="*/ 715617 w 2346014"/>
              <a:gd name="connsiteY5" fmla="*/ 1099930 h 1113406"/>
              <a:gd name="connsiteX6" fmla="*/ 1444487 w 2346014"/>
              <a:gd name="connsiteY6" fmla="*/ 1099930 h 1113406"/>
              <a:gd name="connsiteX7" fmla="*/ 1524000 w 2346014"/>
              <a:gd name="connsiteY7" fmla="*/ 1073426 h 1113406"/>
              <a:gd name="connsiteX8" fmla="*/ 1577008 w 2346014"/>
              <a:gd name="connsiteY8" fmla="*/ 1060174 h 1113406"/>
              <a:gd name="connsiteX9" fmla="*/ 1616765 w 2346014"/>
              <a:gd name="connsiteY9" fmla="*/ 1046921 h 1113406"/>
              <a:gd name="connsiteX10" fmla="*/ 1722782 w 2346014"/>
              <a:gd name="connsiteY10" fmla="*/ 1020417 h 1113406"/>
              <a:gd name="connsiteX11" fmla="*/ 1775791 w 2346014"/>
              <a:gd name="connsiteY11" fmla="*/ 1007165 h 1113406"/>
              <a:gd name="connsiteX12" fmla="*/ 1934817 w 2346014"/>
              <a:gd name="connsiteY12" fmla="*/ 954156 h 1113406"/>
              <a:gd name="connsiteX13" fmla="*/ 2027582 w 2346014"/>
              <a:gd name="connsiteY13" fmla="*/ 940904 h 1113406"/>
              <a:gd name="connsiteX14" fmla="*/ 2040834 w 2346014"/>
              <a:gd name="connsiteY14" fmla="*/ 887895 h 1113406"/>
              <a:gd name="connsiteX15" fmla="*/ 2067339 w 2346014"/>
              <a:gd name="connsiteY15" fmla="*/ 861391 h 1113406"/>
              <a:gd name="connsiteX16" fmla="*/ 2093843 w 2346014"/>
              <a:gd name="connsiteY16" fmla="*/ 821634 h 1113406"/>
              <a:gd name="connsiteX17" fmla="*/ 2173356 w 2346014"/>
              <a:gd name="connsiteY17" fmla="*/ 742121 h 1113406"/>
              <a:gd name="connsiteX18" fmla="*/ 2199860 w 2346014"/>
              <a:gd name="connsiteY18" fmla="*/ 702365 h 1113406"/>
              <a:gd name="connsiteX19" fmla="*/ 2239617 w 2346014"/>
              <a:gd name="connsiteY19" fmla="*/ 675861 h 1113406"/>
              <a:gd name="connsiteX20" fmla="*/ 2292626 w 2346014"/>
              <a:gd name="connsiteY20" fmla="*/ 622852 h 1113406"/>
              <a:gd name="connsiteX21" fmla="*/ 2305878 w 2346014"/>
              <a:gd name="connsiteY21" fmla="*/ 583095 h 1113406"/>
              <a:gd name="connsiteX22" fmla="*/ 2345634 w 2346014"/>
              <a:gd name="connsiteY22" fmla="*/ 556591 h 1113406"/>
              <a:gd name="connsiteX23" fmla="*/ 2319130 w 2346014"/>
              <a:gd name="connsiteY23" fmla="*/ 477078 h 1113406"/>
              <a:gd name="connsiteX24" fmla="*/ 2305878 w 2346014"/>
              <a:gd name="connsiteY24" fmla="*/ 437321 h 1113406"/>
              <a:gd name="connsiteX25" fmla="*/ 2239617 w 2346014"/>
              <a:gd name="connsiteY25" fmla="*/ 318052 h 1113406"/>
              <a:gd name="connsiteX26" fmla="*/ 2186608 w 2346014"/>
              <a:gd name="connsiteY26" fmla="*/ 265043 h 1113406"/>
              <a:gd name="connsiteX27" fmla="*/ 2160104 w 2346014"/>
              <a:gd name="connsiteY27" fmla="*/ 225287 h 1113406"/>
              <a:gd name="connsiteX28" fmla="*/ 2107095 w 2346014"/>
              <a:gd name="connsiteY28" fmla="*/ 212034 h 1113406"/>
              <a:gd name="connsiteX29" fmla="*/ 1961321 w 2346014"/>
              <a:gd name="connsiteY29" fmla="*/ 132521 h 1113406"/>
              <a:gd name="connsiteX30" fmla="*/ 1921565 w 2346014"/>
              <a:gd name="connsiteY30" fmla="*/ 119269 h 1113406"/>
              <a:gd name="connsiteX31" fmla="*/ 1881808 w 2346014"/>
              <a:gd name="connsiteY31" fmla="*/ 79513 h 1113406"/>
              <a:gd name="connsiteX32" fmla="*/ 1590260 w 2346014"/>
              <a:gd name="connsiteY32" fmla="*/ 39756 h 1113406"/>
              <a:gd name="connsiteX33" fmla="*/ 1550504 w 2346014"/>
              <a:gd name="connsiteY33" fmla="*/ 26504 h 1113406"/>
              <a:gd name="connsiteX34" fmla="*/ 1444487 w 2346014"/>
              <a:gd name="connsiteY34" fmla="*/ 0 h 1113406"/>
              <a:gd name="connsiteX35" fmla="*/ 742121 w 2346014"/>
              <a:gd name="connsiteY35" fmla="*/ 26504 h 1113406"/>
              <a:gd name="connsiteX36" fmla="*/ 702365 w 2346014"/>
              <a:gd name="connsiteY36" fmla="*/ 39756 h 1113406"/>
              <a:gd name="connsiteX37" fmla="*/ 649356 w 2346014"/>
              <a:gd name="connsiteY37" fmla="*/ 53008 h 1113406"/>
              <a:gd name="connsiteX38" fmla="*/ 583095 w 2346014"/>
              <a:gd name="connsiteY38" fmla="*/ 66261 h 1113406"/>
              <a:gd name="connsiteX39" fmla="*/ 543339 w 2346014"/>
              <a:gd name="connsiteY39" fmla="*/ 79513 h 1113406"/>
              <a:gd name="connsiteX40" fmla="*/ 477078 w 2346014"/>
              <a:gd name="connsiteY40" fmla="*/ 92765 h 1113406"/>
              <a:gd name="connsiteX41" fmla="*/ 397565 w 2346014"/>
              <a:gd name="connsiteY41" fmla="*/ 119269 h 1113406"/>
              <a:gd name="connsiteX42" fmla="*/ 357808 w 2346014"/>
              <a:gd name="connsiteY42" fmla="*/ 132521 h 1113406"/>
              <a:gd name="connsiteX43" fmla="*/ 318052 w 2346014"/>
              <a:gd name="connsiteY43" fmla="*/ 159026 h 1113406"/>
              <a:gd name="connsiteX44" fmla="*/ 278295 w 2346014"/>
              <a:gd name="connsiteY44" fmla="*/ 172278 h 1113406"/>
              <a:gd name="connsiteX45" fmla="*/ 212034 w 2346014"/>
              <a:gd name="connsiteY45" fmla="*/ 238539 h 1113406"/>
              <a:gd name="connsiteX46" fmla="*/ 172278 w 2346014"/>
              <a:gd name="connsiteY46" fmla="*/ 278295 h 1113406"/>
              <a:gd name="connsiteX47" fmla="*/ 145774 w 2346014"/>
              <a:gd name="connsiteY47" fmla="*/ 304800 h 1113406"/>
              <a:gd name="connsiteX48" fmla="*/ 132521 w 2346014"/>
              <a:gd name="connsiteY48" fmla="*/ 331304 h 111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46014" h="1113406">
                <a:moveTo>
                  <a:pt x="132521" y="331304"/>
                </a:moveTo>
                <a:lnTo>
                  <a:pt x="0" y="675861"/>
                </a:lnTo>
                <a:cubicBezTo>
                  <a:pt x="30922" y="702365"/>
                  <a:pt x="60963" y="729932"/>
                  <a:pt x="92765" y="755374"/>
                </a:cubicBezTo>
                <a:cubicBezTo>
                  <a:pt x="136196" y="790119"/>
                  <a:pt x="132521" y="764345"/>
                  <a:pt x="132521" y="795130"/>
                </a:cubicBezTo>
                <a:lnTo>
                  <a:pt x="357808" y="980661"/>
                </a:lnTo>
                <a:lnTo>
                  <a:pt x="715617" y="1099930"/>
                </a:lnTo>
                <a:cubicBezTo>
                  <a:pt x="980844" y="1108771"/>
                  <a:pt x="1183076" y="1125228"/>
                  <a:pt x="1444487" y="1099930"/>
                </a:cubicBezTo>
                <a:cubicBezTo>
                  <a:pt x="1472295" y="1097239"/>
                  <a:pt x="1497240" y="1081454"/>
                  <a:pt x="1524000" y="1073426"/>
                </a:cubicBezTo>
                <a:cubicBezTo>
                  <a:pt x="1541445" y="1068193"/>
                  <a:pt x="1559496" y="1065178"/>
                  <a:pt x="1577008" y="1060174"/>
                </a:cubicBezTo>
                <a:cubicBezTo>
                  <a:pt x="1590440" y="1056336"/>
                  <a:pt x="1603288" y="1050597"/>
                  <a:pt x="1616765" y="1046921"/>
                </a:cubicBezTo>
                <a:cubicBezTo>
                  <a:pt x="1651908" y="1037336"/>
                  <a:pt x="1687443" y="1029252"/>
                  <a:pt x="1722782" y="1020417"/>
                </a:cubicBezTo>
                <a:cubicBezTo>
                  <a:pt x="1740452" y="1016000"/>
                  <a:pt x="1758880" y="1013929"/>
                  <a:pt x="1775791" y="1007165"/>
                </a:cubicBezTo>
                <a:cubicBezTo>
                  <a:pt x="1827865" y="986336"/>
                  <a:pt x="1879264" y="964256"/>
                  <a:pt x="1934817" y="954156"/>
                </a:cubicBezTo>
                <a:cubicBezTo>
                  <a:pt x="1965549" y="948568"/>
                  <a:pt x="1996660" y="945321"/>
                  <a:pt x="2027582" y="940904"/>
                </a:cubicBezTo>
                <a:cubicBezTo>
                  <a:pt x="2031999" y="923234"/>
                  <a:pt x="2032689" y="904186"/>
                  <a:pt x="2040834" y="887895"/>
                </a:cubicBezTo>
                <a:cubicBezTo>
                  <a:pt x="2046422" y="876720"/>
                  <a:pt x="2059534" y="871147"/>
                  <a:pt x="2067339" y="861391"/>
                </a:cubicBezTo>
                <a:cubicBezTo>
                  <a:pt x="2077289" y="848954"/>
                  <a:pt x="2083262" y="833538"/>
                  <a:pt x="2093843" y="821634"/>
                </a:cubicBezTo>
                <a:cubicBezTo>
                  <a:pt x="2118745" y="793619"/>
                  <a:pt x="2152564" y="773309"/>
                  <a:pt x="2173356" y="742121"/>
                </a:cubicBezTo>
                <a:cubicBezTo>
                  <a:pt x="2182191" y="728869"/>
                  <a:pt x="2188598" y="713627"/>
                  <a:pt x="2199860" y="702365"/>
                </a:cubicBezTo>
                <a:cubicBezTo>
                  <a:pt x="2211122" y="691103"/>
                  <a:pt x="2227524" y="686226"/>
                  <a:pt x="2239617" y="675861"/>
                </a:cubicBezTo>
                <a:cubicBezTo>
                  <a:pt x="2258590" y="659599"/>
                  <a:pt x="2292626" y="622852"/>
                  <a:pt x="2292626" y="622852"/>
                </a:cubicBezTo>
                <a:cubicBezTo>
                  <a:pt x="2297043" y="609600"/>
                  <a:pt x="2297152" y="594003"/>
                  <a:pt x="2305878" y="583095"/>
                </a:cubicBezTo>
                <a:cubicBezTo>
                  <a:pt x="2315827" y="570658"/>
                  <a:pt x="2343659" y="572395"/>
                  <a:pt x="2345634" y="556591"/>
                </a:cubicBezTo>
                <a:cubicBezTo>
                  <a:pt x="2349099" y="528869"/>
                  <a:pt x="2327965" y="503582"/>
                  <a:pt x="2319130" y="477078"/>
                </a:cubicBezTo>
                <a:lnTo>
                  <a:pt x="2305878" y="437321"/>
                </a:lnTo>
                <a:cubicBezTo>
                  <a:pt x="2289214" y="387328"/>
                  <a:pt x="2285185" y="363620"/>
                  <a:pt x="2239617" y="318052"/>
                </a:cubicBezTo>
                <a:cubicBezTo>
                  <a:pt x="2221947" y="300382"/>
                  <a:pt x="2200469" y="285835"/>
                  <a:pt x="2186608" y="265043"/>
                </a:cubicBezTo>
                <a:cubicBezTo>
                  <a:pt x="2177773" y="251791"/>
                  <a:pt x="2173356" y="234122"/>
                  <a:pt x="2160104" y="225287"/>
                </a:cubicBezTo>
                <a:cubicBezTo>
                  <a:pt x="2144949" y="215184"/>
                  <a:pt x="2124765" y="216452"/>
                  <a:pt x="2107095" y="212034"/>
                </a:cubicBezTo>
                <a:cubicBezTo>
                  <a:pt x="2058704" y="179773"/>
                  <a:pt x="2021453" y="152565"/>
                  <a:pt x="1961321" y="132521"/>
                </a:cubicBezTo>
                <a:lnTo>
                  <a:pt x="1921565" y="119269"/>
                </a:lnTo>
                <a:cubicBezTo>
                  <a:pt x="1908313" y="106017"/>
                  <a:pt x="1898191" y="88615"/>
                  <a:pt x="1881808" y="79513"/>
                </a:cubicBezTo>
                <a:cubicBezTo>
                  <a:pt x="1801226" y="34745"/>
                  <a:pt x="1662598" y="44277"/>
                  <a:pt x="1590260" y="39756"/>
                </a:cubicBezTo>
                <a:cubicBezTo>
                  <a:pt x="1577008" y="35339"/>
                  <a:pt x="1563981" y="30179"/>
                  <a:pt x="1550504" y="26504"/>
                </a:cubicBezTo>
                <a:cubicBezTo>
                  <a:pt x="1515361" y="16920"/>
                  <a:pt x="1444487" y="0"/>
                  <a:pt x="1444487" y="0"/>
                </a:cubicBezTo>
                <a:cubicBezTo>
                  <a:pt x="1357053" y="2572"/>
                  <a:pt x="893845" y="12711"/>
                  <a:pt x="742121" y="26504"/>
                </a:cubicBezTo>
                <a:cubicBezTo>
                  <a:pt x="728210" y="27769"/>
                  <a:pt x="715796" y="35919"/>
                  <a:pt x="702365" y="39756"/>
                </a:cubicBezTo>
                <a:cubicBezTo>
                  <a:pt x="684852" y="44760"/>
                  <a:pt x="667136" y="49057"/>
                  <a:pt x="649356" y="53008"/>
                </a:cubicBezTo>
                <a:cubicBezTo>
                  <a:pt x="627368" y="57894"/>
                  <a:pt x="604947" y="60798"/>
                  <a:pt x="583095" y="66261"/>
                </a:cubicBezTo>
                <a:cubicBezTo>
                  <a:pt x="569543" y="69649"/>
                  <a:pt x="556891" y="76125"/>
                  <a:pt x="543339" y="79513"/>
                </a:cubicBezTo>
                <a:cubicBezTo>
                  <a:pt x="521487" y="84976"/>
                  <a:pt x="498809" y="86839"/>
                  <a:pt x="477078" y="92765"/>
                </a:cubicBezTo>
                <a:cubicBezTo>
                  <a:pt x="450124" y="100116"/>
                  <a:pt x="424069" y="110434"/>
                  <a:pt x="397565" y="119269"/>
                </a:cubicBezTo>
                <a:lnTo>
                  <a:pt x="357808" y="132521"/>
                </a:lnTo>
                <a:cubicBezTo>
                  <a:pt x="344556" y="141356"/>
                  <a:pt x="332298" y="151903"/>
                  <a:pt x="318052" y="159026"/>
                </a:cubicBezTo>
                <a:cubicBezTo>
                  <a:pt x="305558" y="165273"/>
                  <a:pt x="289470" y="163897"/>
                  <a:pt x="278295" y="172278"/>
                </a:cubicBezTo>
                <a:cubicBezTo>
                  <a:pt x="253306" y="191019"/>
                  <a:pt x="234121" y="216452"/>
                  <a:pt x="212034" y="238539"/>
                </a:cubicBezTo>
                <a:lnTo>
                  <a:pt x="172278" y="278295"/>
                </a:lnTo>
                <a:cubicBezTo>
                  <a:pt x="163443" y="287130"/>
                  <a:pt x="145774" y="292306"/>
                  <a:pt x="145774" y="304800"/>
                </a:cubicBezTo>
                <a:lnTo>
                  <a:pt x="132521" y="331304"/>
                </a:lnTo>
                <a:close/>
              </a:path>
            </a:pathLst>
          </a:cu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r>
              <a:rPr lang="en-US" sz="1333" dirty="0">
                <a:solidFill>
                  <a:schemeClr val="tx1"/>
                </a:solidFill>
                <a:latin typeface="Arial"/>
              </a:rPr>
              <a:t>Voyage subdomain (core)</a:t>
            </a:r>
          </a:p>
        </p:txBody>
      </p:sp>
      <p:cxnSp>
        <p:nvCxnSpPr>
          <p:cNvPr id="54" name="Straight Connector 53">
            <a:extLst>
              <a:ext uri="{FF2B5EF4-FFF2-40B4-BE49-F238E27FC236}">
                <a16:creationId xmlns:a16="http://schemas.microsoft.com/office/drawing/2014/main" id="{37ED6C66-C223-0C4B-8737-0565F8967140}"/>
              </a:ext>
            </a:extLst>
          </p:cNvPr>
          <p:cNvCxnSpPr>
            <a:cxnSpLocks/>
            <a:stCxn id="53" idx="35"/>
            <a:endCxn id="15" idx="5"/>
          </p:cNvCxnSpPr>
          <p:nvPr/>
        </p:nvCxnSpPr>
        <p:spPr>
          <a:xfrm flipV="1">
            <a:off x="8628557" y="2772826"/>
            <a:ext cx="90209" cy="453061"/>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DE96E5D9-2A66-FE48-9CBC-9333E12124B8}"/>
              </a:ext>
            </a:extLst>
          </p:cNvPr>
          <p:cNvSpPr/>
          <p:nvPr/>
        </p:nvSpPr>
        <p:spPr>
          <a:xfrm>
            <a:off x="322782" y="5388553"/>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Invoice</a:t>
            </a:r>
          </a:p>
          <a:p>
            <a:pPr algn="ctr" defTabSz="914354"/>
            <a:r>
              <a:rPr lang="en-US" sz="1333" dirty="0">
                <a:solidFill>
                  <a:schemeClr val="tx1">
                    <a:lumMod val="95000"/>
                    <a:lumOff val="5000"/>
                  </a:schemeClr>
                </a:solidFill>
                <a:latin typeface="Arial"/>
              </a:rPr>
              <a:t> system</a:t>
            </a:r>
          </a:p>
        </p:txBody>
      </p:sp>
      <p:sp>
        <p:nvSpPr>
          <p:cNvPr id="64" name="Oval 63">
            <a:extLst>
              <a:ext uri="{FF2B5EF4-FFF2-40B4-BE49-F238E27FC236}">
                <a16:creationId xmlns:a16="http://schemas.microsoft.com/office/drawing/2014/main" id="{A7647587-0BF5-9B48-98A6-E92B2957B514}"/>
              </a:ext>
            </a:extLst>
          </p:cNvPr>
          <p:cNvSpPr/>
          <p:nvPr/>
        </p:nvSpPr>
        <p:spPr>
          <a:xfrm>
            <a:off x="318050" y="630068"/>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Customer Relationship</a:t>
            </a:r>
          </a:p>
          <a:p>
            <a:pPr algn="ctr" defTabSz="914354"/>
            <a:r>
              <a:rPr lang="en-US" sz="1333" dirty="0">
                <a:solidFill>
                  <a:schemeClr val="tx1">
                    <a:lumMod val="95000"/>
                    <a:lumOff val="5000"/>
                  </a:schemeClr>
                </a:solidFill>
                <a:latin typeface="Arial"/>
              </a:rPr>
              <a:t> system</a:t>
            </a:r>
          </a:p>
        </p:txBody>
      </p:sp>
      <p:cxnSp>
        <p:nvCxnSpPr>
          <p:cNvPr id="65" name="Straight Connector 64">
            <a:extLst>
              <a:ext uri="{FF2B5EF4-FFF2-40B4-BE49-F238E27FC236}">
                <a16:creationId xmlns:a16="http://schemas.microsoft.com/office/drawing/2014/main" id="{B3FCAB45-55F3-AB41-9A7F-994AFCF71335}"/>
              </a:ext>
            </a:extLst>
          </p:cNvPr>
          <p:cNvCxnSpPr>
            <a:cxnSpLocks/>
            <a:stCxn id="63" idx="0"/>
            <a:endCxn id="5" idx="52"/>
          </p:cNvCxnSpPr>
          <p:nvPr/>
        </p:nvCxnSpPr>
        <p:spPr>
          <a:xfrm flipV="1">
            <a:off x="1418298" y="3289169"/>
            <a:ext cx="101756" cy="2099384"/>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22A436A7-FECB-EB4D-BFAB-89ABEB82B050}"/>
              </a:ext>
            </a:extLst>
          </p:cNvPr>
          <p:cNvCxnSpPr>
            <a:cxnSpLocks/>
            <a:stCxn id="64" idx="4"/>
            <a:endCxn id="5" idx="178"/>
          </p:cNvCxnSpPr>
          <p:nvPr/>
        </p:nvCxnSpPr>
        <p:spPr>
          <a:xfrm>
            <a:off x="1413565" y="1400095"/>
            <a:ext cx="899759" cy="936339"/>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17" name="Freeform 16">
            <a:extLst>
              <a:ext uri="{FF2B5EF4-FFF2-40B4-BE49-F238E27FC236}">
                <a16:creationId xmlns:a16="http://schemas.microsoft.com/office/drawing/2014/main" id="{D64D3032-F279-7541-91D8-A84A2649B9E3}"/>
              </a:ext>
            </a:extLst>
          </p:cNvPr>
          <p:cNvSpPr/>
          <p:nvPr/>
        </p:nvSpPr>
        <p:spPr>
          <a:xfrm>
            <a:off x="1676208" y="4276035"/>
            <a:ext cx="3066275" cy="662379"/>
          </a:xfrm>
          <a:custGeom>
            <a:avLst/>
            <a:gdLst>
              <a:gd name="connsiteX0" fmla="*/ 304800 w 2478156"/>
              <a:gd name="connsiteY0" fmla="*/ 66261 h 914400"/>
              <a:gd name="connsiteX1" fmla="*/ 304800 w 2478156"/>
              <a:gd name="connsiteY1" fmla="*/ 66261 h 914400"/>
              <a:gd name="connsiteX2" fmla="*/ 198782 w 2478156"/>
              <a:gd name="connsiteY2" fmla="*/ 145774 h 914400"/>
              <a:gd name="connsiteX3" fmla="*/ 145773 w 2478156"/>
              <a:gd name="connsiteY3" fmla="*/ 198783 h 914400"/>
              <a:gd name="connsiteX4" fmla="*/ 79513 w 2478156"/>
              <a:gd name="connsiteY4" fmla="*/ 251792 h 914400"/>
              <a:gd name="connsiteX5" fmla="*/ 66260 w 2478156"/>
              <a:gd name="connsiteY5" fmla="*/ 318052 h 914400"/>
              <a:gd name="connsiteX6" fmla="*/ 0 w 2478156"/>
              <a:gd name="connsiteY6" fmla="*/ 649357 h 914400"/>
              <a:gd name="connsiteX7" fmla="*/ 212034 w 2478156"/>
              <a:gd name="connsiteY7" fmla="*/ 874644 h 914400"/>
              <a:gd name="connsiteX8" fmla="*/ 662608 w 2478156"/>
              <a:gd name="connsiteY8" fmla="*/ 914400 h 914400"/>
              <a:gd name="connsiteX9" fmla="*/ 1815547 w 2478156"/>
              <a:gd name="connsiteY9" fmla="*/ 834887 h 914400"/>
              <a:gd name="connsiteX10" fmla="*/ 2345634 w 2478156"/>
              <a:gd name="connsiteY10" fmla="*/ 781878 h 914400"/>
              <a:gd name="connsiteX11" fmla="*/ 2478156 w 2478156"/>
              <a:gd name="connsiteY11" fmla="*/ 556592 h 914400"/>
              <a:gd name="connsiteX12" fmla="*/ 2305878 w 2478156"/>
              <a:gd name="connsiteY12" fmla="*/ 304800 h 914400"/>
              <a:gd name="connsiteX13" fmla="*/ 1987826 w 2478156"/>
              <a:gd name="connsiteY13" fmla="*/ 159026 h 914400"/>
              <a:gd name="connsiteX14" fmla="*/ 1643269 w 2478156"/>
              <a:gd name="connsiteY14" fmla="*/ 53009 h 914400"/>
              <a:gd name="connsiteX15" fmla="*/ 1245704 w 2478156"/>
              <a:gd name="connsiteY15" fmla="*/ 39757 h 914400"/>
              <a:gd name="connsiteX16" fmla="*/ 914400 w 2478156"/>
              <a:gd name="connsiteY16" fmla="*/ 0 h 914400"/>
              <a:gd name="connsiteX17" fmla="*/ 649356 w 2478156"/>
              <a:gd name="connsiteY17" fmla="*/ 26505 h 914400"/>
              <a:gd name="connsiteX18" fmla="*/ 304800 w 2478156"/>
              <a:gd name="connsiteY18" fmla="*/ 6626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156" h="914400">
                <a:moveTo>
                  <a:pt x="304800" y="66261"/>
                </a:moveTo>
                <a:lnTo>
                  <a:pt x="304800" y="66261"/>
                </a:lnTo>
                <a:cubicBezTo>
                  <a:pt x="269461" y="92765"/>
                  <a:pt x="232718" y="117495"/>
                  <a:pt x="198782" y="145774"/>
                </a:cubicBezTo>
                <a:cubicBezTo>
                  <a:pt x="179585" y="161771"/>
                  <a:pt x="164746" y="182521"/>
                  <a:pt x="145773" y="198783"/>
                </a:cubicBezTo>
                <a:cubicBezTo>
                  <a:pt x="28768" y="299073"/>
                  <a:pt x="169723" y="161578"/>
                  <a:pt x="79513" y="251792"/>
                </a:cubicBezTo>
                <a:cubicBezTo>
                  <a:pt x="63466" y="299929"/>
                  <a:pt x="66260" y="277579"/>
                  <a:pt x="66260" y="318052"/>
                </a:cubicBezTo>
                <a:lnTo>
                  <a:pt x="0" y="649357"/>
                </a:lnTo>
                <a:lnTo>
                  <a:pt x="212034" y="874644"/>
                </a:lnTo>
                <a:lnTo>
                  <a:pt x="662608" y="914400"/>
                </a:lnTo>
                <a:lnTo>
                  <a:pt x="1815547" y="834887"/>
                </a:lnTo>
                <a:lnTo>
                  <a:pt x="2345634" y="781878"/>
                </a:lnTo>
                <a:lnTo>
                  <a:pt x="2478156" y="556592"/>
                </a:lnTo>
                <a:lnTo>
                  <a:pt x="2305878" y="304800"/>
                </a:lnTo>
                <a:lnTo>
                  <a:pt x="1987826" y="159026"/>
                </a:lnTo>
                <a:lnTo>
                  <a:pt x="1643269" y="53009"/>
                </a:lnTo>
                <a:lnTo>
                  <a:pt x="1245704" y="39757"/>
                </a:lnTo>
                <a:lnTo>
                  <a:pt x="914400" y="0"/>
                </a:lnTo>
                <a:lnTo>
                  <a:pt x="649356" y="26505"/>
                </a:lnTo>
                <a:lnTo>
                  <a:pt x="304800" y="66261"/>
                </a:lnTo>
                <a:close/>
              </a:path>
            </a:pathLst>
          </a:cu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Contract subdomain (support)</a:t>
            </a:r>
          </a:p>
        </p:txBody>
      </p:sp>
    </p:spTree>
    <p:extLst>
      <p:ext uri="{BB962C8B-B14F-4D97-AF65-F5344CB8AC3E}">
        <p14:creationId xmlns:p14="http://schemas.microsoft.com/office/powerpoint/2010/main" val="2428854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8B019-00EE-A649-AC0A-3E8CD5A46B05}"/>
              </a:ext>
            </a:extLst>
          </p:cNvPr>
          <p:cNvSpPr>
            <a:spLocks noGrp="1"/>
          </p:cNvSpPr>
          <p:nvPr>
            <p:ph type="sldNum" sz="quarter" idx="12"/>
          </p:nvPr>
        </p:nvSpPr>
        <p:spPr>
          <a:xfrm>
            <a:off x="11480800" y="8475133"/>
            <a:ext cx="3657600" cy="486833"/>
          </a:xfrm>
          <a:prstGeom prst="rect">
            <a:avLst/>
          </a:prstGeom>
        </p:spPr>
        <p:txBody>
          <a:bodyPr vert="horz" lIns="121920" tIns="60960" rIns="121920" bIns="60960" rtlCol="0" anchor="ctr"/>
          <a:lstStyle>
            <a:defPPr>
              <a:defRPr lang="en-US"/>
            </a:defPPr>
            <a:lvl1pPr marL="0" algn="r" defTabSz="1219170" rtl="0" eaLnBrk="1" latinLnBrk="0" hangingPunct="1">
              <a:defRPr sz="1600" kern="1200">
                <a:solidFill>
                  <a:schemeClr val="tx1">
                    <a:tint val="7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C565C23E-6D76-459C-BC14-A9049E4EE889}" type="slidenum">
              <a:rPr lang="en-US" smtClean="0"/>
              <a:pPr/>
              <a:t>11</a:t>
            </a:fld>
            <a:endParaRPr lang="en-US"/>
          </a:p>
        </p:txBody>
      </p:sp>
      <p:sp>
        <p:nvSpPr>
          <p:cNvPr id="3" name="Freeform 2">
            <a:extLst>
              <a:ext uri="{FF2B5EF4-FFF2-40B4-BE49-F238E27FC236}">
                <a16:creationId xmlns:a16="http://schemas.microsoft.com/office/drawing/2014/main" id="{49AB875C-10FC-2641-ABC4-51383D9792B5}"/>
              </a:ext>
            </a:extLst>
          </p:cNvPr>
          <p:cNvSpPr/>
          <p:nvPr/>
        </p:nvSpPr>
        <p:spPr>
          <a:xfrm>
            <a:off x="318050" y="282828"/>
            <a:ext cx="11274183" cy="5498541"/>
          </a:xfrm>
          <a:custGeom>
            <a:avLst/>
            <a:gdLst>
              <a:gd name="connsiteX0" fmla="*/ 2067339 w 7381461"/>
              <a:gd name="connsiteY0" fmla="*/ 503583 h 5486400"/>
              <a:gd name="connsiteX1" fmla="*/ 2067339 w 7381461"/>
              <a:gd name="connsiteY1" fmla="*/ 503583 h 5486400"/>
              <a:gd name="connsiteX2" fmla="*/ 1895061 w 7381461"/>
              <a:gd name="connsiteY2" fmla="*/ 596348 h 5486400"/>
              <a:gd name="connsiteX3" fmla="*/ 1762539 w 7381461"/>
              <a:gd name="connsiteY3" fmla="*/ 662609 h 5486400"/>
              <a:gd name="connsiteX4" fmla="*/ 1524000 w 7381461"/>
              <a:gd name="connsiteY4" fmla="*/ 821635 h 5486400"/>
              <a:gd name="connsiteX5" fmla="*/ 1351722 w 7381461"/>
              <a:gd name="connsiteY5" fmla="*/ 940904 h 5486400"/>
              <a:gd name="connsiteX6" fmla="*/ 1311965 w 7381461"/>
              <a:gd name="connsiteY6" fmla="*/ 980661 h 5486400"/>
              <a:gd name="connsiteX7" fmla="*/ 1179444 w 7381461"/>
              <a:gd name="connsiteY7" fmla="*/ 1086678 h 5486400"/>
              <a:gd name="connsiteX8" fmla="*/ 1113183 w 7381461"/>
              <a:gd name="connsiteY8" fmla="*/ 1139687 h 5486400"/>
              <a:gd name="connsiteX9" fmla="*/ 1046922 w 7381461"/>
              <a:gd name="connsiteY9" fmla="*/ 1192696 h 5486400"/>
              <a:gd name="connsiteX10" fmla="*/ 914400 w 7381461"/>
              <a:gd name="connsiteY10" fmla="*/ 1325217 h 5486400"/>
              <a:gd name="connsiteX11" fmla="*/ 874644 w 7381461"/>
              <a:gd name="connsiteY11" fmla="*/ 1364974 h 5486400"/>
              <a:gd name="connsiteX12" fmla="*/ 834887 w 7381461"/>
              <a:gd name="connsiteY12" fmla="*/ 1391478 h 5486400"/>
              <a:gd name="connsiteX13" fmla="*/ 768626 w 7381461"/>
              <a:gd name="connsiteY13" fmla="*/ 1444487 h 5486400"/>
              <a:gd name="connsiteX14" fmla="*/ 742122 w 7381461"/>
              <a:gd name="connsiteY14" fmla="*/ 1484243 h 5486400"/>
              <a:gd name="connsiteX15" fmla="*/ 636104 w 7381461"/>
              <a:gd name="connsiteY15" fmla="*/ 1590261 h 5486400"/>
              <a:gd name="connsiteX16" fmla="*/ 556591 w 7381461"/>
              <a:gd name="connsiteY16" fmla="*/ 1722783 h 5486400"/>
              <a:gd name="connsiteX17" fmla="*/ 503583 w 7381461"/>
              <a:gd name="connsiteY17" fmla="*/ 1802296 h 5486400"/>
              <a:gd name="connsiteX18" fmla="*/ 490330 w 7381461"/>
              <a:gd name="connsiteY18" fmla="*/ 1842052 h 5486400"/>
              <a:gd name="connsiteX19" fmla="*/ 424070 w 7381461"/>
              <a:gd name="connsiteY19" fmla="*/ 1934817 h 5486400"/>
              <a:gd name="connsiteX20" fmla="*/ 410817 w 7381461"/>
              <a:gd name="connsiteY20" fmla="*/ 1974574 h 5486400"/>
              <a:gd name="connsiteX21" fmla="*/ 357809 w 7381461"/>
              <a:gd name="connsiteY21" fmla="*/ 2040835 h 5486400"/>
              <a:gd name="connsiteX22" fmla="*/ 331304 w 7381461"/>
              <a:gd name="connsiteY22" fmla="*/ 2080591 h 5486400"/>
              <a:gd name="connsiteX23" fmla="*/ 304800 w 7381461"/>
              <a:gd name="connsiteY23" fmla="*/ 2107096 h 5486400"/>
              <a:gd name="connsiteX24" fmla="*/ 251791 w 7381461"/>
              <a:gd name="connsiteY24" fmla="*/ 2186609 h 5486400"/>
              <a:gd name="connsiteX25" fmla="*/ 212035 w 7381461"/>
              <a:gd name="connsiteY25" fmla="*/ 2239617 h 5486400"/>
              <a:gd name="connsiteX26" fmla="*/ 159026 w 7381461"/>
              <a:gd name="connsiteY26" fmla="*/ 2345635 h 5486400"/>
              <a:gd name="connsiteX27" fmla="*/ 132522 w 7381461"/>
              <a:gd name="connsiteY27" fmla="*/ 2411896 h 5486400"/>
              <a:gd name="connsiteX28" fmla="*/ 119270 w 7381461"/>
              <a:gd name="connsiteY28" fmla="*/ 2491409 h 5486400"/>
              <a:gd name="connsiteX29" fmla="*/ 106017 w 7381461"/>
              <a:gd name="connsiteY29" fmla="*/ 2531165 h 5486400"/>
              <a:gd name="connsiteX30" fmla="*/ 92765 w 7381461"/>
              <a:gd name="connsiteY30" fmla="*/ 2584174 h 5486400"/>
              <a:gd name="connsiteX31" fmla="*/ 79513 w 7381461"/>
              <a:gd name="connsiteY31" fmla="*/ 2623930 h 5486400"/>
              <a:gd name="connsiteX32" fmla="*/ 66261 w 7381461"/>
              <a:gd name="connsiteY32" fmla="*/ 2676939 h 5486400"/>
              <a:gd name="connsiteX33" fmla="*/ 53009 w 7381461"/>
              <a:gd name="connsiteY33" fmla="*/ 2716696 h 5486400"/>
              <a:gd name="connsiteX34" fmla="*/ 26504 w 7381461"/>
              <a:gd name="connsiteY34" fmla="*/ 2849217 h 5486400"/>
              <a:gd name="connsiteX35" fmla="*/ 13252 w 7381461"/>
              <a:gd name="connsiteY35" fmla="*/ 2915478 h 5486400"/>
              <a:gd name="connsiteX36" fmla="*/ 0 w 7381461"/>
              <a:gd name="connsiteY36" fmla="*/ 2968487 h 5486400"/>
              <a:gd name="connsiteX37" fmla="*/ 13252 w 7381461"/>
              <a:gd name="connsiteY37" fmla="*/ 3313043 h 5486400"/>
              <a:gd name="connsiteX38" fmla="*/ 39757 w 7381461"/>
              <a:gd name="connsiteY38" fmla="*/ 3405809 h 5486400"/>
              <a:gd name="connsiteX39" fmla="*/ 53009 w 7381461"/>
              <a:gd name="connsiteY39" fmla="*/ 3472069 h 5486400"/>
              <a:gd name="connsiteX40" fmla="*/ 92765 w 7381461"/>
              <a:gd name="connsiteY40" fmla="*/ 3525078 h 5486400"/>
              <a:gd name="connsiteX41" fmla="*/ 145774 w 7381461"/>
              <a:gd name="connsiteY41" fmla="*/ 3657600 h 5486400"/>
              <a:gd name="connsiteX42" fmla="*/ 212035 w 7381461"/>
              <a:gd name="connsiteY42" fmla="*/ 3763617 h 5486400"/>
              <a:gd name="connsiteX43" fmla="*/ 278296 w 7381461"/>
              <a:gd name="connsiteY43" fmla="*/ 3869635 h 5486400"/>
              <a:gd name="connsiteX44" fmla="*/ 384313 w 7381461"/>
              <a:gd name="connsiteY44" fmla="*/ 4015409 h 5486400"/>
              <a:gd name="connsiteX45" fmla="*/ 463826 w 7381461"/>
              <a:gd name="connsiteY45" fmla="*/ 4094922 h 5486400"/>
              <a:gd name="connsiteX46" fmla="*/ 516835 w 7381461"/>
              <a:gd name="connsiteY46" fmla="*/ 4147930 h 5486400"/>
              <a:gd name="connsiteX47" fmla="*/ 556591 w 7381461"/>
              <a:gd name="connsiteY47" fmla="*/ 4174435 h 5486400"/>
              <a:gd name="connsiteX48" fmla="*/ 636104 w 7381461"/>
              <a:gd name="connsiteY48" fmla="*/ 4253948 h 5486400"/>
              <a:gd name="connsiteX49" fmla="*/ 675861 w 7381461"/>
              <a:gd name="connsiteY49" fmla="*/ 4293704 h 5486400"/>
              <a:gd name="connsiteX50" fmla="*/ 715617 w 7381461"/>
              <a:gd name="connsiteY50" fmla="*/ 4333461 h 5486400"/>
              <a:gd name="connsiteX51" fmla="*/ 768626 w 7381461"/>
              <a:gd name="connsiteY51" fmla="*/ 4373217 h 5486400"/>
              <a:gd name="connsiteX52" fmla="*/ 795130 w 7381461"/>
              <a:gd name="connsiteY52" fmla="*/ 4412974 h 5486400"/>
              <a:gd name="connsiteX53" fmla="*/ 821635 w 7381461"/>
              <a:gd name="connsiteY53" fmla="*/ 4439478 h 5486400"/>
              <a:gd name="connsiteX54" fmla="*/ 874644 w 7381461"/>
              <a:gd name="connsiteY54" fmla="*/ 4532243 h 5486400"/>
              <a:gd name="connsiteX55" fmla="*/ 993913 w 7381461"/>
              <a:gd name="connsiteY55" fmla="*/ 4651513 h 5486400"/>
              <a:gd name="connsiteX56" fmla="*/ 1060174 w 7381461"/>
              <a:gd name="connsiteY56" fmla="*/ 4717774 h 5486400"/>
              <a:gd name="connsiteX57" fmla="*/ 1099930 w 7381461"/>
              <a:gd name="connsiteY57" fmla="*/ 4744278 h 5486400"/>
              <a:gd name="connsiteX58" fmla="*/ 1166191 w 7381461"/>
              <a:gd name="connsiteY58" fmla="*/ 4810539 h 5486400"/>
              <a:gd name="connsiteX59" fmla="*/ 1205948 w 7381461"/>
              <a:gd name="connsiteY59" fmla="*/ 4837043 h 5486400"/>
              <a:gd name="connsiteX60" fmla="*/ 1258957 w 7381461"/>
              <a:gd name="connsiteY60" fmla="*/ 4890052 h 5486400"/>
              <a:gd name="connsiteX61" fmla="*/ 1298713 w 7381461"/>
              <a:gd name="connsiteY61" fmla="*/ 4916556 h 5486400"/>
              <a:gd name="connsiteX62" fmla="*/ 1351722 w 7381461"/>
              <a:gd name="connsiteY62" fmla="*/ 4969565 h 5486400"/>
              <a:gd name="connsiteX63" fmla="*/ 1391478 w 7381461"/>
              <a:gd name="connsiteY63" fmla="*/ 5009322 h 5486400"/>
              <a:gd name="connsiteX64" fmla="*/ 1577009 w 7381461"/>
              <a:gd name="connsiteY64" fmla="*/ 5128591 h 5486400"/>
              <a:gd name="connsiteX65" fmla="*/ 1630017 w 7381461"/>
              <a:gd name="connsiteY65" fmla="*/ 5155096 h 5486400"/>
              <a:gd name="connsiteX66" fmla="*/ 1669774 w 7381461"/>
              <a:gd name="connsiteY66" fmla="*/ 5181600 h 5486400"/>
              <a:gd name="connsiteX67" fmla="*/ 1709530 w 7381461"/>
              <a:gd name="connsiteY67" fmla="*/ 5194852 h 5486400"/>
              <a:gd name="connsiteX68" fmla="*/ 1762539 w 7381461"/>
              <a:gd name="connsiteY68" fmla="*/ 5221356 h 5486400"/>
              <a:gd name="connsiteX69" fmla="*/ 1815548 w 7381461"/>
              <a:gd name="connsiteY69" fmla="*/ 5234609 h 5486400"/>
              <a:gd name="connsiteX70" fmla="*/ 1934817 w 7381461"/>
              <a:gd name="connsiteY70" fmla="*/ 5261113 h 5486400"/>
              <a:gd name="connsiteX71" fmla="*/ 2067339 w 7381461"/>
              <a:gd name="connsiteY71" fmla="*/ 5287617 h 5486400"/>
              <a:gd name="connsiteX72" fmla="*/ 2133600 w 7381461"/>
              <a:gd name="connsiteY72" fmla="*/ 5300869 h 5486400"/>
              <a:gd name="connsiteX73" fmla="*/ 2213113 w 7381461"/>
              <a:gd name="connsiteY73" fmla="*/ 5314122 h 5486400"/>
              <a:gd name="connsiteX74" fmla="*/ 2292626 w 7381461"/>
              <a:gd name="connsiteY74" fmla="*/ 5340626 h 5486400"/>
              <a:gd name="connsiteX75" fmla="*/ 2372139 w 7381461"/>
              <a:gd name="connsiteY75" fmla="*/ 5353878 h 5486400"/>
              <a:gd name="connsiteX76" fmla="*/ 2464904 w 7381461"/>
              <a:gd name="connsiteY76" fmla="*/ 5380383 h 5486400"/>
              <a:gd name="connsiteX77" fmla="*/ 2544417 w 7381461"/>
              <a:gd name="connsiteY77" fmla="*/ 5393635 h 5486400"/>
              <a:gd name="connsiteX78" fmla="*/ 2597426 w 7381461"/>
              <a:gd name="connsiteY78" fmla="*/ 5406887 h 5486400"/>
              <a:gd name="connsiteX79" fmla="*/ 2676939 w 7381461"/>
              <a:gd name="connsiteY79" fmla="*/ 5420139 h 5486400"/>
              <a:gd name="connsiteX80" fmla="*/ 2743200 w 7381461"/>
              <a:gd name="connsiteY80" fmla="*/ 5446643 h 5486400"/>
              <a:gd name="connsiteX81" fmla="*/ 2968487 w 7381461"/>
              <a:gd name="connsiteY81" fmla="*/ 5486400 h 5486400"/>
              <a:gd name="connsiteX82" fmla="*/ 3313044 w 7381461"/>
              <a:gd name="connsiteY82" fmla="*/ 5459896 h 5486400"/>
              <a:gd name="connsiteX83" fmla="*/ 3419061 w 7381461"/>
              <a:gd name="connsiteY83" fmla="*/ 5420139 h 5486400"/>
              <a:gd name="connsiteX84" fmla="*/ 3458817 w 7381461"/>
              <a:gd name="connsiteY84" fmla="*/ 5406887 h 5486400"/>
              <a:gd name="connsiteX85" fmla="*/ 3498574 w 7381461"/>
              <a:gd name="connsiteY85" fmla="*/ 5380383 h 5486400"/>
              <a:gd name="connsiteX86" fmla="*/ 3591339 w 7381461"/>
              <a:gd name="connsiteY86" fmla="*/ 5353878 h 5486400"/>
              <a:gd name="connsiteX87" fmla="*/ 3670852 w 7381461"/>
              <a:gd name="connsiteY87" fmla="*/ 5327374 h 5486400"/>
              <a:gd name="connsiteX88" fmla="*/ 3723861 w 7381461"/>
              <a:gd name="connsiteY88" fmla="*/ 5300869 h 5486400"/>
              <a:gd name="connsiteX89" fmla="*/ 3790122 w 7381461"/>
              <a:gd name="connsiteY89" fmla="*/ 5287617 h 5486400"/>
              <a:gd name="connsiteX90" fmla="*/ 3869635 w 7381461"/>
              <a:gd name="connsiteY90" fmla="*/ 5261113 h 5486400"/>
              <a:gd name="connsiteX91" fmla="*/ 3988904 w 7381461"/>
              <a:gd name="connsiteY91" fmla="*/ 5234609 h 5486400"/>
              <a:gd name="connsiteX92" fmla="*/ 4028661 w 7381461"/>
              <a:gd name="connsiteY92" fmla="*/ 5221356 h 5486400"/>
              <a:gd name="connsiteX93" fmla="*/ 4227444 w 7381461"/>
              <a:gd name="connsiteY93" fmla="*/ 5194852 h 5486400"/>
              <a:gd name="connsiteX94" fmla="*/ 4532244 w 7381461"/>
              <a:gd name="connsiteY94" fmla="*/ 5181600 h 5486400"/>
              <a:gd name="connsiteX95" fmla="*/ 4823791 w 7381461"/>
              <a:gd name="connsiteY95" fmla="*/ 5155096 h 5486400"/>
              <a:gd name="connsiteX96" fmla="*/ 4890052 w 7381461"/>
              <a:gd name="connsiteY96" fmla="*/ 5141843 h 5486400"/>
              <a:gd name="connsiteX97" fmla="*/ 5539409 w 7381461"/>
              <a:gd name="connsiteY97" fmla="*/ 5102087 h 5486400"/>
              <a:gd name="connsiteX98" fmla="*/ 5632174 w 7381461"/>
              <a:gd name="connsiteY98" fmla="*/ 5075583 h 5486400"/>
              <a:gd name="connsiteX99" fmla="*/ 5764696 w 7381461"/>
              <a:gd name="connsiteY99" fmla="*/ 5035826 h 5486400"/>
              <a:gd name="connsiteX100" fmla="*/ 5804452 w 7381461"/>
              <a:gd name="connsiteY100" fmla="*/ 5009322 h 5486400"/>
              <a:gd name="connsiteX101" fmla="*/ 5844209 w 7381461"/>
              <a:gd name="connsiteY101" fmla="*/ 4996069 h 5486400"/>
              <a:gd name="connsiteX102" fmla="*/ 5897217 w 7381461"/>
              <a:gd name="connsiteY102" fmla="*/ 4956313 h 5486400"/>
              <a:gd name="connsiteX103" fmla="*/ 5936974 w 7381461"/>
              <a:gd name="connsiteY103" fmla="*/ 4929809 h 5486400"/>
              <a:gd name="connsiteX104" fmla="*/ 5963478 w 7381461"/>
              <a:gd name="connsiteY104" fmla="*/ 4903304 h 5486400"/>
              <a:gd name="connsiteX105" fmla="*/ 6003235 w 7381461"/>
              <a:gd name="connsiteY105" fmla="*/ 4876800 h 5486400"/>
              <a:gd name="connsiteX106" fmla="*/ 6056244 w 7381461"/>
              <a:gd name="connsiteY106" fmla="*/ 4810539 h 5486400"/>
              <a:gd name="connsiteX107" fmla="*/ 6188765 w 7381461"/>
              <a:gd name="connsiteY107" fmla="*/ 4651513 h 5486400"/>
              <a:gd name="connsiteX108" fmla="*/ 6215270 w 7381461"/>
              <a:gd name="connsiteY108" fmla="*/ 4585252 h 5486400"/>
              <a:gd name="connsiteX109" fmla="*/ 6268278 w 7381461"/>
              <a:gd name="connsiteY109" fmla="*/ 4492487 h 5486400"/>
              <a:gd name="connsiteX110" fmla="*/ 6281530 w 7381461"/>
              <a:gd name="connsiteY110" fmla="*/ 4439478 h 5486400"/>
              <a:gd name="connsiteX111" fmla="*/ 6308035 w 7381461"/>
              <a:gd name="connsiteY111" fmla="*/ 4359965 h 5486400"/>
              <a:gd name="connsiteX112" fmla="*/ 6361044 w 7381461"/>
              <a:gd name="connsiteY112" fmla="*/ 4320209 h 5486400"/>
              <a:gd name="connsiteX113" fmla="*/ 6427304 w 7381461"/>
              <a:gd name="connsiteY113" fmla="*/ 4253948 h 5486400"/>
              <a:gd name="connsiteX114" fmla="*/ 6467061 w 7381461"/>
              <a:gd name="connsiteY114" fmla="*/ 4214191 h 5486400"/>
              <a:gd name="connsiteX115" fmla="*/ 6546574 w 7381461"/>
              <a:gd name="connsiteY115" fmla="*/ 4147930 h 5486400"/>
              <a:gd name="connsiteX116" fmla="*/ 6652591 w 7381461"/>
              <a:gd name="connsiteY116" fmla="*/ 4041913 h 5486400"/>
              <a:gd name="connsiteX117" fmla="*/ 6838122 w 7381461"/>
              <a:gd name="connsiteY117" fmla="*/ 3869635 h 5486400"/>
              <a:gd name="connsiteX118" fmla="*/ 6864626 w 7381461"/>
              <a:gd name="connsiteY118" fmla="*/ 3829878 h 5486400"/>
              <a:gd name="connsiteX119" fmla="*/ 6917635 w 7381461"/>
              <a:gd name="connsiteY119" fmla="*/ 3790122 h 5486400"/>
              <a:gd name="connsiteX120" fmla="*/ 6970644 w 7381461"/>
              <a:gd name="connsiteY120" fmla="*/ 3723861 h 5486400"/>
              <a:gd name="connsiteX121" fmla="*/ 7010400 w 7381461"/>
              <a:gd name="connsiteY121" fmla="*/ 3684104 h 5486400"/>
              <a:gd name="connsiteX122" fmla="*/ 7050157 w 7381461"/>
              <a:gd name="connsiteY122" fmla="*/ 3631096 h 5486400"/>
              <a:gd name="connsiteX123" fmla="*/ 7129670 w 7381461"/>
              <a:gd name="connsiteY123" fmla="*/ 3551583 h 5486400"/>
              <a:gd name="connsiteX124" fmla="*/ 7169426 w 7381461"/>
              <a:gd name="connsiteY124" fmla="*/ 3498574 h 5486400"/>
              <a:gd name="connsiteX125" fmla="*/ 7195930 w 7381461"/>
              <a:gd name="connsiteY125" fmla="*/ 3472069 h 5486400"/>
              <a:gd name="connsiteX126" fmla="*/ 7222435 w 7381461"/>
              <a:gd name="connsiteY126" fmla="*/ 3419061 h 5486400"/>
              <a:gd name="connsiteX127" fmla="*/ 7248939 w 7381461"/>
              <a:gd name="connsiteY127" fmla="*/ 3392556 h 5486400"/>
              <a:gd name="connsiteX128" fmla="*/ 7275444 w 7381461"/>
              <a:gd name="connsiteY128" fmla="*/ 3352800 h 5486400"/>
              <a:gd name="connsiteX129" fmla="*/ 7288696 w 7381461"/>
              <a:gd name="connsiteY129" fmla="*/ 3313043 h 5486400"/>
              <a:gd name="connsiteX130" fmla="*/ 7301948 w 7381461"/>
              <a:gd name="connsiteY130" fmla="*/ 3260035 h 5486400"/>
              <a:gd name="connsiteX131" fmla="*/ 7328452 w 7381461"/>
              <a:gd name="connsiteY131" fmla="*/ 3207026 h 5486400"/>
              <a:gd name="connsiteX132" fmla="*/ 7354957 w 7381461"/>
              <a:gd name="connsiteY132" fmla="*/ 3074504 h 5486400"/>
              <a:gd name="connsiteX133" fmla="*/ 7381461 w 7381461"/>
              <a:gd name="connsiteY133" fmla="*/ 2862469 h 5486400"/>
              <a:gd name="connsiteX134" fmla="*/ 7368209 w 7381461"/>
              <a:gd name="connsiteY134" fmla="*/ 2226365 h 5486400"/>
              <a:gd name="connsiteX135" fmla="*/ 7354957 w 7381461"/>
              <a:gd name="connsiteY135" fmla="*/ 2146852 h 5486400"/>
              <a:gd name="connsiteX136" fmla="*/ 7315200 w 7381461"/>
              <a:gd name="connsiteY136" fmla="*/ 2027583 h 5486400"/>
              <a:gd name="connsiteX137" fmla="*/ 7301948 w 7381461"/>
              <a:gd name="connsiteY137" fmla="*/ 1987826 h 5486400"/>
              <a:gd name="connsiteX138" fmla="*/ 7275444 w 7381461"/>
              <a:gd name="connsiteY138" fmla="*/ 1948069 h 5486400"/>
              <a:gd name="connsiteX139" fmla="*/ 7262191 w 7381461"/>
              <a:gd name="connsiteY139" fmla="*/ 1908313 h 5486400"/>
              <a:gd name="connsiteX140" fmla="*/ 7209183 w 7381461"/>
              <a:gd name="connsiteY140" fmla="*/ 1828800 h 5486400"/>
              <a:gd name="connsiteX141" fmla="*/ 7182678 w 7381461"/>
              <a:gd name="connsiteY141" fmla="*/ 1762539 h 5486400"/>
              <a:gd name="connsiteX142" fmla="*/ 7116417 w 7381461"/>
              <a:gd name="connsiteY142" fmla="*/ 1656522 h 5486400"/>
              <a:gd name="connsiteX143" fmla="*/ 7036904 w 7381461"/>
              <a:gd name="connsiteY143" fmla="*/ 1497496 h 5486400"/>
              <a:gd name="connsiteX144" fmla="*/ 7010400 w 7381461"/>
              <a:gd name="connsiteY144" fmla="*/ 1444487 h 5486400"/>
              <a:gd name="connsiteX145" fmla="*/ 6970644 w 7381461"/>
              <a:gd name="connsiteY145" fmla="*/ 1391478 h 5486400"/>
              <a:gd name="connsiteX146" fmla="*/ 6944139 w 7381461"/>
              <a:gd name="connsiteY146" fmla="*/ 1338469 h 5486400"/>
              <a:gd name="connsiteX147" fmla="*/ 6904383 w 7381461"/>
              <a:gd name="connsiteY147" fmla="*/ 1298713 h 5486400"/>
              <a:gd name="connsiteX148" fmla="*/ 6877878 w 7381461"/>
              <a:gd name="connsiteY148" fmla="*/ 1245704 h 5486400"/>
              <a:gd name="connsiteX149" fmla="*/ 6838122 w 7381461"/>
              <a:gd name="connsiteY149" fmla="*/ 1205948 h 5486400"/>
              <a:gd name="connsiteX150" fmla="*/ 6798365 w 7381461"/>
              <a:gd name="connsiteY150" fmla="*/ 1152939 h 5486400"/>
              <a:gd name="connsiteX151" fmla="*/ 6758609 w 7381461"/>
              <a:gd name="connsiteY151" fmla="*/ 1113183 h 5486400"/>
              <a:gd name="connsiteX152" fmla="*/ 6665844 w 7381461"/>
              <a:gd name="connsiteY152" fmla="*/ 1007165 h 5486400"/>
              <a:gd name="connsiteX153" fmla="*/ 6612835 w 7381461"/>
              <a:gd name="connsiteY153" fmla="*/ 967409 h 5486400"/>
              <a:gd name="connsiteX154" fmla="*/ 6533322 w 7381461"/>
              <a:gd name="connsiteY154" fmla="*/ 861391 h 5486400"/>
              <a:gd name="connsiteX155" fmla="*/ 6467061 w 7381461"/>
              <a:gd name="connsiteY155" fmla="*/ 781878 h 5486400"/>
              <a:gd name="connsiteX156" fmla="*/ 6427304 w 7381461"/>
              <a:gd name="connsiteY156" fmla="*/ 728869 h 5486400"/>
              <a:gd name="connsiteX157" fmla="*/ 6400800 w 7381461"/>
              <a:gd name="connsiteY157" fmla="*/ 689113 h 5486400"/>
              <a:gd name="connsiteX158" fmla="*/ 6347791 w 7381461"/>
              <a:gd name="connsiteY158" fmla="*/ 675861 h 5486400"/>
              <a:gd name="connsiteX159" fmla="*/ 6268278 w 7381461"/>
              <a:gd name="connsiteY159" fmla="*/ 636104 h 5486400"/>
              <a:gd name="connsiteX160" fmla="*/ 5950226 w 7381461"/>
              <a:gd name="connsiteY160" fmla="*/ 503583 h 5486400"/>
              <a:gd name="connsiteX161" fmla="*/ 5817704 w 7381461"/>
              <a:gd name="connsiteY161" fmla="*/ 477078 h 5486400"/>
              <a:gd name="connsiteX162" fmla="*/ 5658678 w 7381461"/>
              <a:gd name="connsiteY162" fmla="*/ 437322 h 5486400"/>
              <a:gd name="connsiteX163" fmla="*/ 5314122 w 7381461"/>
              <a:gd name="connsiteY163" fmla="*/ 384313 h 5486400"/>
              <a:gd name="connsiteX164" fmla="*/ 4916557 w 7381461"/>
              <a:gd name="connsiteY164" fmla="*/ 371061 h 5486400"/>
              <a:gd name="connsiteX165" fmla="*/ 4704522 w 7381461"/>
              <a:gd name="connsiteY165" fmla="*/ 357809 h 5486400"/>
              <a:gd name="connsiteX166" fmla="*/ 4518991 w 7381461"/>
              <a:gd name="connsiteY166" fmla="*/ 344556 h 5486400"/>
              <a:gd name="connsiteX167" fmla="*/ 4121426 w 7381461"/>
              <a:gd name="connsiteY167" fmla="*/ 331304 h 5486400"/>
              <a:gd name="connsiteX168" fmla="*/ 3763617 w 7381461"/>
              <a:gd name="connsiteY168" fmla="*/ 318052 h 5486400"/>
              <a:gd name="connsiteX169" fmla="*/ 3591339 w 7381461"/>
              <a:gd name="connsiteY169" fmla="*/ 304800 h 5486400"/>
              <a:gd name="connsiteX170" fmla="*/ 3525078 w 7381461"/>
              <a:gd name="connsiteY170" fmla="*/ 291548 h 5486400"/>
              <a:gd name="connsiteX171" fmla="*/ 3392557 w 7381461"/>
              <a:gd name="connsiteY171" fmla="*/ 278296 h 5486400"/>
              <a:gd name="connsiteX172" fmla="*/ 3286539 w 7381461"/>
              <a:gd name="connsiteY172" fmla="*/ 251791 h 5486400"/>
              <a:gd name="connsiteX173" fmla="*/ 3167270 w 7381461"/>
              <a:gd name="connsiteY173" fmla="*/ 145774 h 5486400"/>
              <a:gd name="connsiteX174" fmla="*/ 3114261 w 7381461"/>
              <a:gd name="connsiteY174" fmla="*/ 106017 h 5486400"/>
              <a:gd name="connsiteX175" fmla="*/ 3021496 w 7381461"/>
              <a:gd name="connsiteY175" fmla="*/ 53009 h 5486400"/>
              <a:gd name="connsiteX176" fmla="*/ 2968487 w 7381461"/>
              <a:gd name="connsiteY176" fmla="*/ 39756 h 5486400"/>
              <a:gd name="connsiteX177" fmla="*/ 2835965 w 7381461"/>
              <a:gd name="connsiteY177" fmla="*/ 0 h 5486400"/>
              <a:gd name="connsiteX178" fmla="*/ 2597426 w 7381461"/>
              <a:gd name="connsiteY178" fmla="*/ 13252 h 5486400"/>
              <a:gd name="connsiteX179" fmla="*/ 2557670 w 7381461"/>
              <a:gd name="connsiteY179" fmla="*/ 26504 h 5486400"/>
              <a:gd name="connsiteX180" fmla="*/ 2491409 w 7381461"/>
              <a:gd name="connsiteY180" fmla="*/ 92765 h 5486400"/>
              <a:gd name="connsiteX181" fmla="*/ 2451652 w 7381461"/>
              <a:gd name="connsiteY181" fmla="*/ 119269 h 5486400"/>
              <a:gd name="connsiteX182" fmla="*/ 2332383 w 7381461"/>
              <a:gd name="connsiteY182" fmla="*/ 225287 h 5486400"/>
              <a:gd name="connsiteX183" fmla="*/ 2332383 w 7381461"/>
              <a:gd name="connsiteY183" fmla="*/ 225287 h 5486400"/>
              <a:gd name="connsiteX184" fmla="*/ 2279374 w 7381461"/>
              <a:gd name="connsiteY184" fmla="*/ 278296 h 5486400"/>
              <a:gd name="connsiteX185" fmla="*/ 2252870 w 7381461"/>
              <a:gd name="connsiteY185" fmla="*/ 318052 h 5486400"/>
              <a:gd name="connsiteX186" fmla="*/ 2173357 w 7381461"/>
              <a:gd name="connsiteY186" fmla="*/ 357809 h 5486400"/>
              <a:gd name="connsiteX187" fmla="*/ 2133600 w 7381461"/>
              <a:gd name="connsiteY187" fmla="*/ 437322 h 5486400"/>
              <a:gd name="connsiteX188" fmla="*/ 2120348 w 7381461"/>
              <a:gd name="connsiteY188" fmla="*/ 477078 h 5486400"/>
              <a:gd name="connsiteX189" fmla="*/ 2067339 w 7381461"/>
              <a:gd name="connsiteY189" fmla="*/ 503583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7381461" h="5486400">
                <a:moveTo>
                  <a:pt x="2067339" y="503583"/>
                </a:moveTo>
                <a:lnTo>
                  <a:pt x="2067339" y="503583"/>
                </a:lnTo>
                <a:lnTo>
                  <a:pt x="1895061" y="596348"/>
                </a:lnTo>
                <a:cubicBezTo>
                  <a:pt x="1874184" y="607400"/>
                  <a:pt x="1771767" y="657072"/>
                  <a:pt x="1762539" y="662609"/>
                </a:cubicBezTo>
                <a:cubicBezTo>
                  <a:pt x="1629524" y="742417"/>
                  <a:pt x="1736064" y="676539"/>
                  <a:pt x="1524000" y="821635"/>
                </a:cubicBezTo>
                <a:cubicBezTo>
                  <a:pt x="1496707" y="840309"/>
                  <a:pt x="1370395" y="922231"/>
                  <a:pt x="1351722" y="940904"/>
                </a:cubicBezTo>
                <a:cubicBezTo>
                  <a:pt x="1338470" y="954156"/>
                  <a:pt x="1326272" y="968555"/>
                  <a:pt x="1311965" y="980661"/>
                </a:cubicBezTo>
                <a:cubicBezTo>
                  <a:pt x="1268780" y="1017202"/>
                  <a:pt x="1223618" y="1051339"/>
                  <a:pt x="1179444" y="1086678"/>
                </a:cubicBezTo>
                <a:lnTo>
                  <a:pt x="1113183" y="1139687"/>
                </a:lnTo>
                <a:cubicBezTo>
                  <a:pt x="1091096" y="1157357"/>
                  <a:pt x="1066923" y="1172695"/>
                  <a:pt x="1046922" y="1192696"/>
                </a:cubicBezTo>
                <a:lnTo>
                  <a:pt x="914400" y="1325217"/>
                </a:lnTo>
                <a:cubicBezTo>
                  <a:pt x="901148" y="1338469"/>
                  <a:pt x="890238" y="1354578"/>
                  <a:pt x="874644" y="1364974"/>
                </a:cubicBezTo>
                <a:cubicBezTo>
                  <a:pt x="861392" y="1373809"/>
                  <a:pt x="847324" y="1381528"/>
                  <a:pt x="834887" y="1391478"/>
                </a:cubicBezTo>
                <a:cubicBezTo>
                  <a:pt x="740471" y="1467011"/>
                  <a:pt x="890994" y="1362910"/>
                  <a:pt x="768626" y="1444487"/>
                </a:cubicBezTo>
                <a:cubicBezTo>
                  <a:pt x="759791" y="1457739"/>
                  <a:pt x="752836" y="1472458"/>
                  <a:pt x="742122" y="1484243"/>
                </a:cubicBezTo>
                <a:cubicBezTo>
                  <a:pt x="708504" y="1521223"/>
                  <a:pt x="658455" y="1545560"/>
                  <a:pt x="636104" y="1590261"/>
                </a:cubicBezTo>
                <a:cubicBezTo>
                  <a:pt x="595354" y="1671760"/>
                  <a:pt x="620558" y="1626833"/>
                  <a:pt x="556591" y="1722783"/>
                </a:cubicBezTo>
                <a:lnTo>
                  <a:pt x="503583" y="1802296"/>
                </a:lnTo>
                <a:cubicBezTo>
                  <a:pt x="499165" y="1815548"/>
                  <a:pt x="497261" y="1829924"/>
                  <a:pt x="490330" y="1842052"/>
                </a:cubicBezTo>
                <a:cubicBezTo>
                  <a:pt x="466325" y="1884061"/>
                  <a:pt x="444577" y="1893804"/>
                  <a:pt x="424070" y="1934817"/>
                </a:cubicBezTo>
                <a:cubicBezTo>
                  <a:pt x="417823" y="1947311"/>
                  <a:pt x="417064" y="1962080"/>
                  <a:pt x="410817" y="1974574"/>
                </a:cubicBezTo>
                <a:cubicBezTo>
                  <a:pt x="383627" y="2028954"/>
                  <a:pt x="390676" y="1999751"/>
                  <a:pt x="357809" y="2040835"/>
                </a:cubicBezTo>
                <a:cubicBezTo>
                  <a:pt x="347859" y="2053272"/>
                  <a:pt x="341254" y="2068154"/>
                  <a:pt x="331304" y="2080591"/>
                </a:cubicBezTo>
                <a:cubicBezTo>
                  <a:pt x="323499" y="2090347"/>
                  <a:pt x="312297" y="2097101"/>
                  <a:pt x="304800" y="2107096"/>
                </a:cubicBezTo>
                <a:cubicBezTo>
                  <a:pt x="285687" y="2132580"/>
                  <a:pt x="270904" y="2161126"/>
                  <a:pt x="251791" y="2186609"/>
                </a:cubicBezTo>
                <a:lnTo>
                  <a:pt x="212035" y="2239617"/>
                </a:lnTo>
                <a:cubicBezTo>
                  <a:pt x="182152" y="2329269"/>
                  <a:pt x="221618" y="2220451"/>
                  <a:pt x="159026" y="2345635"/>
                </a:cubicBezTo>
                <a:cubicBezTo>
                  <a:pt x="148388" y="2366912"/>
                  <a:pt x="141357" y="2389809"/>
                  <a:pt x="132522" y="2411896"/>
                </a:cubicBezTo>
                <a:cubicBezTo>
                  <a:pt x="128105" y="2438400"/>
                  <a:pt x="125099" y="2465179"/>
                  <a:pt x="119270" y="2491409"/>
                </a:cubicBezTo>
                <a:cubicBezTo>
                  <a:pt x="116240" y="2505045"/>
                  <a:pt x="109855" y="2517734"/>
                  <a:pt x="106017" y="2531165"/>
                </a:cubicBezTo>
                <a:cubicBezTo>
                  <a:pt x="101013" y="2548678"/>
                  <a:pt x="97769" y="2566661"/>
                  <a:pt x="92765" y="2584174"/>
                </a:cubicBezTo>
                <a:cubicBezTo>
                  <a:pt x="88928" y="2597605"/>
                  <a:pt x="83350" y="2610499"/>
                  <a:pt x="79513" y="2623930"/>
                </a:cubicBezTo>
                <a:cubicBezTo>
                  <a:pt x="74509" y="2641443"/>
                  <a:pt x="71265" y="2659426"/>
                  <a:pt x="66261" y="2676939"/>
                </a:cubicBezTo>
                <a:cubicBezTo>
                  <a:pt x="62423" y="2690371"/>
                  <a:pt x="56150" y="2703085"/>
                  <a:pt x="53009" y="2716696"/>
                </a:cubicBezTo>
                <a:cubicBezTo>
                  <a:pt x="42879" y="2760591"/>
                  <a:pt x="35339" y="2805043"/>
                  <a:pt x="26504" y="2849217"/>
                </a:cubicBezTo>
                <a:cubicBezTo>
                  <a:pt x="22087" y="2871304"/>
                  <a:pt x="18715" y="2893626"/>
                  <a:pt x="13252" y="2915478"/>
                </a:cubicBezTo>
                <a:lnTo>
                  <a:pt x="0" y="2968487"/>
                </a:lnTo>
                <a:cubicBezTo>
                  <a:pt x="4417" y="3083339"/>
                  <a:pt x="5607" y="3198361"/>
                  <a:pt x="13252" y="3313043"/>
                </a:cubicBezTo>
                <a:cubicBezTo>
                  <a:pt x="15506" y="3346852"/>
                  <a:pt x="31778" y="3373894"/>
                  <a:pt x="39757" y="3405809"/>
                </a:cubicBezTo>
                <a:cubicBezTo>
                  <a:pt x="45220" y="3427661"/>
                  <a:pt x="43861" y="3451486"/>
                  <a:pt x="53009" y="3472069"/>
                </a:cubicBezTo>
                <a:cubicBezTo>
                  <a:pt x="61979" y="3492252"/>
                  <a:pt x="82887" y="3505323"/>
                  <a:pt x="92765" y="3525078"/>
                </a:cubicBezTo>
                <a:cubicBezTo>
                  <a:pt x="114042" y="3567632"/>
                  <a:pt x="121296" y="3616803"/>
                  <a:pt x="145774" y="3657600"/>
                </a:cubicBezTo>
                <a:cubicBezTo>
                  <a:pt x="193724" y="3737518"/>
                  <a:pt x="171242" y="3702430"/>
                  <a:pt x="212035" y="3763617"/>
                </a:cubicBezTo>
                <a:cubicBezTo>
                  <a:pt x="235756" y="3834781"/>
                  <a:pt x="213474" y="3783206"/>
                  <a:pt x="278296" y="3869635"/>
                </a:cubicBezTo>
                <a:cubicBezTo>
                  <a:pt x="322693" y="3928831"/>
                  <a:pt x="313578" y="3944674"/>
                  <a:pt x="384313" y="4015409"/>
                </a:cubicBezTo>
                <a:lnTo>
                  <a:pt x="463826" y="4094922"/>
                </a:lnTo>
                <a:cubicBezTo>
                  <a:pt x="481496" y="4112591"/>
                  <a:pt x="496044" y="4134069"/>
                  <a:pt x="516835" y="4147930"/>
                </a:cubicBezTo>
                <a:cubicBezTo>
                  <a:pt x="530087" y="4156765"/>
                  <a:pt x="544687" y="4163854"/>
                  <a:pt x="556591" y="4174435"/>
                </a:cubicBezTo>
                <a:cubicBezTo>
                  <a:pt x="584606" y="4199337"/>
                  <a:pt x="609600" y="4227444"/>
                  <a:pt x="636104" y="4253948"/>
                </a:cubicBezTo>
                <a:lnTo>
                  <a:pt x="675861" y="4293704"/>
                </a:lnTo>
                <a:cubicBezTo>
                  <a:pt x="689113" y="4306956"/>
                  <a:pt x="700624" y="4322216"/>
                  <a:pt x="715617" y="4333461"/>
                </a:cubicBezTo>
                <a:lnTo>
                  <a:pt x="768626" y="4373217"/>
                </a:lnTo>
                <a:cubicBezTo>
                  <a:pt x="777461" y="4386469"/>
                  <a:pt x="785180" y="4400537"/>
                  <a:pt x="795130" y="4412974"/>
                </a:cubicBezTo>
                <a:cubicBezTo>
                  <a:pt x="802935" y="4422730"/>
                  <a:pt x="815207" y="4428764"/>
                  <a:pt x="821635" y="4439478"/>
                </a:cubicBezTo>
                <a:cubicBezTo>
                  <a:pt x="879980" y="4536719"/>
                  <a:pt x="766251" y="4410301"/>
                  <a:pt x="874644" y="4532243"/>
                </a:cubicBezTo>
                <a:cubicBezTo>
                  <a:pt x="874654" y="4532254"/>
                  <a:pt x="985953" y="4643553"/>
                  <a:pt x="993913" y="4651513"/>
                </a:cubicBezTo>
                <a:cubicBezTo>
                  <a:pt x="1016000" y="4673600"/>
                  <a:pt x="1034184" y="4700448"/>
                  <a:pt x="1060174" y="4717774"/>
                </a:cubicBezTo>
                <a:cubicBezTo>
                  <a:pt x="1073426" y="4726609"/>
                  <a:pt x="1087944" y="4733790"/>
                  <a:pt x="1099930" y="4744278"/>
                </a:cubicBezTo>
                <a:cubicBezTo>
                  <a:pt x="1123437" y="4764847"/>
                  <a:pt x="1140201" y="4793213"/>
                  <a:pt x="1166191" y="4810539"/>
                </a:cubicBezTo>
                <a:cubicBezTo>
                  <a:pt x="1179443" y="4819374"/>
                  <a:pt x="1193855" y="4826678"/>
                  <a:pt x="1205948" y="4837043"/>
                </a:cubicBezTo>
                <a:cubicBezTo>
                  <a:pt x="1224921" y="4853305"/>
                  <a:pt x="1238165" y="4876191"/>
                  <a:pt x="1258957" y="4890052"/>
                </a:cubicBezTo>
                <a:cubicBezTo>
                  <a:pt x="1272209" y="4898887"/>
                  <a:pt x="1286620" y="4906191"/>
                  <a:pt x="1298713" y="4916556"/>
                </a:cubicBezTo>
                <a:cubicBezTo>
                  <a:pt x="1317686" y="4932818"/>
                  <a:pt x="1334052" y="4951895"/>
                  <a:pt x="1351722" y="4969565"/>
                </a:cubicBezTo>
                <a:cubicBezTo>
                  <a:pt x="1364974" y="4982817"/>
                  <a:pt x="1376485" y="4998077"/>
                  <a:pt x="1391478" y="5009322"/>
                </a:cubicBezTo>
                <a:cubicBezTo>
                  <a:pt x="1459726" y="5060507"/>
                  <a:pt x="1486128" y="5083149"/>
                  <a:pt x="1577009" y="5128591"/>
                </a:cubicBezTo>
                <a:cubicBezTo>
                  <a:pt x="1594678" y="5137426"/>
                  <a:pt x="1612865" y="5145295"/>
                  <a:pt x="1630017" y="5155096"/>
                </a:cubicBezTo>
                <a:cubicBezTo>
                  <a:pt x="1643846" y="5162998"/>
                  <a:pt x="1655528" y="5174477"/>
                  <a:pt x="1669774" y="5181600"/>
                </a:cubicBezTo>
                <a:cubicBezTo>
                  <a:pt x="1682268" y="5187847"/>
                  <a:pt x="1696691" y="5189349"/>
                  <a:pt x="1709530" y="5194852"/>
                </a:cubicBezTo>
                <a:cubicBezTo>
                  <a:pt x="1727688" y="5202634"/>
                  <a:pt x="1744042" y="5214419"/>
                  <a:pt x="1762539" y="5221356"/>
                </a:cubicBezTo>
                <a:cubicBezTo>
                  <a:pt x="1779593" y="5227751"/>
                  <a:pt x="1798035" y="5229605"/>
                  <a:pt x="1815548" y="5234609"/>
                </a:cubicBezTo>
                <a:cubicBezTo>
                  <a:pt x="1922708" y="5265227"/>
                  <a:pt x="1760903" y="5228505"/>
                  <a:pt x="1934817" y="5261113"/>
                </a:cubicBezTo>
                <a:cubicBezTo>
                  <a:pt x="1979094" y="5269415"/>
                  <a:pt x="2023165" y="5278782"/>
                  <a:pt x="2067339" y="5287617"/>
                </a:cubicBezTo>
                <a:cubicBezTo>
                  <a:pt x="2089426" y="5292034"/>
                  <a:pt x="2111382" y="5297166"/>
                  <a:pt x="2133600" y="5300869"/>
                </a:cubicBezTo>
                <a:cubicBezTo>
                  <a:pt x="2160104" y="5305287"/>
                  <a:pt x="2187045" y="5307605"/>
                  <a:pt x="2213113" y="5314122"/>
                </a:cubicBezTo>
                <a:cubicBezTo>
                  <a:pt x="2240217" y="5320898"/>
                  <a:pt x="2265522" y="5333850"/>
                  <a:pt x="2292626" y="5340626"/>
                </a:cubicBezTo>
                <a:cubicBezTo>
                  <a:pt x="2318694" y="5347143"/>
                  <a:pt x="2345957" y="5347836"/>
                  <a:pt x="2372139" y="5353878"/>
                </a:cubicBezTo>
                <a:cubicBezTo>
                  <a:pt x="2403475" y="5361109"/>
                  <a:pt x="2433568" y="5373152"/>
                  <a:pt x="2464904" y="5380383"/>
                </a:cubicBezTo>
                <a:cubicBezTo>
                  <a:pt x="2491086" y="5386425"/>
                  <a:pt x="2518069" y="5388365"/>
                  <a:pt x="2544417" y="5393635"/>
                </a:cubicBezTo>
                <a:cubicBezTo>
                  <a:pt x="2562277" y="5397207"/>
                  <a:pt x="2579566" y="5403315"/>
                  <a:pt x="2597426" y="5406887"/>
                </a:cubicBezTo>
                <a:cubicBezTo>
                  <a:pt x="2623774" y="5412157"/>
                  <a:pt x="2650435" y="5415722"/>
                  <a:pt x="2676939" y="5420139"/>
                </a:cubicBezTo>
                <a:cubicBezTo>
                  <a:pt x="2699026" y="5428974"/>
                  <a:pt x="2720215" y="5440514"/>
                  <a:pt x="2743200" y="5446643"/>
                </a:cubicBezTo>
                <a:cubicBezTo>
                  <a:pt x="2818507" y="5466725"/>
                  <a:pt x="2892034" y="5475478"/>
                  <a:pt x="2968487" y="5486400"/>
                </a:cubicBezTo>
                <a:cubicBezTo>
                  <a:pt x="3108994" y="5479709"/>
                  <a:pt x="3194592" y="5489510"/>
                  <a:pt x="3313044" y="5459896"/>
                </a:cubicBezTo>
                <a:cubicBezTo>
                  <a:pt x="3343111" y="5452379"/>
                  <a:pt x="3394761" y="5429251"/>
                  <a:pt x="3419061" y="5420139"/>
                </a:cubicBezTo>
                <a:cubicBezTo>
                  <a:pt x="3432140" y="5415234"/>
                  <a:pt x="3446323" y="5413134"/>
                  <a:pt x="3458817" y="5406887"/>
                </a:cubicBezTo>
                <a:cubicBezTo>
                  <a:pt x="3473063" y="5399764"/>
                  <a:pt x="3483786" y="5386298"/>
                  <a:pt x="3498574" y="5380383"/>
                </a:cubicBezTo>
                <a:cubicBezTo>
                  <a:pt x="3528433" y="5368439"/>
                  <a:pt x="3560602" y="5363336"/>
                  <a:pt x="3591339" y="5353878"/>
                </a:cubicBezTo>
                <a:cubicBezTo>
                  <a:pt x="3618042" y="5345662"/>
                  <a:pt x="3644912" y="5337750"/>
                  <a:pt x="3670852" y="5327374"/>
                </a:cubicBezTo>
                <a:cubicBezTo>
                  <a:pt x="3689194" y="5320037"/>
                  <a:pt x="3705119" y="5307116"/>
                  <a:pt x="3723861" y="5300869"/>
                </a:cubicBezTo>
                <a:cubicBezTo>
                  <a:pt x="3745230" y="5293746"/>
                  <a:pt x="3768391" y="5293543"/>
                  <a:pt x="3790122" y="5287617"/>
                </a:cubicBezTo>
                <a:cubicBezTo>
                  <a:pt x="3817076" y="5280266"/>
                  <a:pt x="3842875" y="5269141"/>
                  <a:pt x="3869635" y="5261113"/>
                </a:cubicBezTo>
                <a:cubicBezTo>
                  <a:pt x="3937664" y="5240705"/>
                  <a:pt x="3913233" y="5253527"/>
                  <a:pt x="3988904" y="5234609"/>
                </a:cubicBezTo>
                <a:cubicBezTo>
                  <a:pt x="4002456" y="5231221"/>
                  <a:pt x="4015109" y="5224744"/>
                  <a:pt x="4028661" y="5221356"/>
                </a:cubicBezTo>
                <a:cubicBezTo>
                  <a:pt x="4093115" y="5205242"/>
                  <a:pt x="4161870" y="5198826"/>
                  <a:pt x="4227444" y="5194852"/>
                </a:cubicBezTo>
                <a:cubicBezTo>
                  <a:pt x="4328954" y="5188700"/>
                  <a:pt x="4430696" y="5187089"/>
                  <a:pt x="4532244" y="5181600"/>
                </a:cubicBezTo>
                <a:cubicBezTo>
                  <a:pt x="4630490" y="5176289"/>
                  <a:pt x="4726794" y="5170019"/>
                  <a:pt x="4823791" y="5155096"/>
                </a:cubicBezTo>
                <a:cubicBezTo>
                  <a:pt x="4846054" y="5151671"/>
                  <a:pt x="4867656" y="5144243"/>
                  <a:pt x="4890052" y="5141843"/>
                </a:cubicBezTo>
                <a:cubicBezTo>
                  <a:pt x="5186107" y="5110122"/>
                  <a:pt x="5231850" y="5113916"/>
                  <a:pt x="5539409" y="5102087"/>
                </a:cubicBezTo>
                <a:cubicBezTo>
                  <a:pt x="5705081" y="5060669"/>
                  <a:pt x="5499122" y="5113599"/>
                  <a:pt x="5632174" y="5075583"/>
                </a:cubicBezTo>
                <a:cubicBezTo>
                  <a:pt x="5772366" y="5035527"/>
                  <a:pt x="5575747" y="5098808"/>
                  <a:pt x="5764696" y="5035826"/>
                </a:cubicBezTo>
                <a:cubicBezTo>
                  <a:pt x="5777948" y="5026991"/>
                  <a:pt x="5790207" y="5016445"/>
                  <a:pt x="5804452" y="5009322"/>
                </a:cubicBezTo>
                <a:cubicBezTo>
                  <a:pt x="5816946" y="5003075"/>
                  <a:pt x="5832080" y="5003000"/>
                  <a:pt x="5844209" y="4996069"/>
                </a:cubicBezTo>
                <a:cubicBezTo>
                  <a:pt x="5863386" y="4985111"/>
                  <a:pt x="5879244" y="4969151"/>
                  <a:pt x="5897217" y="4956313"/>
                </a:cubicBezTo>
                <a:cubicBezTo>
                  <a:pt x="5910178" y="4947056"/>
                  <a:pt x="5924537" y="4939759"/>
                  <a:pt x="5936974" y="4929809"/>
                </a:cubicBezTo>
                <a:cubicBezTo>
                  <a:pt x="5946730" y="4922004"/>
                  <a:pt x="5953722" y="4911109"/>
                  <a:pt x="5963478" y="4903304"/>
                </a:cubicBezTo>
                <a:cubicBezTo>
                  <a:pt x="5975915" y="4893354"/>
                  <a:pt x="5991973" y="4888062"/>
                  <a:pt x="6003235" y="4876800"/>
                </a:cubicBezTo>
                <a:cubicBezTo>
                  <a:pt x="6023236" y="4856799"/>
                  <a:pt x="6037452" y="4831680"/>
                  <a:pt x="6056244" y="4810539"/>
                </a:cubicBezTo>
                <a:cubicBezTo>
                  <a:pt x="6102785" y="4758180"/>
                  <a:pt x="6160908" y="4721154"/>
                  <a:pt x="6188765" y="4651513"/>
                </a:cubicBezTo>
                <a:cubicBezTo>
                  <a:pt x="6197600" y="4629426"/>
                  <a:pt x="6204631" y="4606529"/>
                  <a:pt x="6215270" y="4585252"/>
                </a:cubicBezTo>
                <a:cubicBezTo>
                  <a:pt x="6253717" y="4508359"/>
                  <a:pt x="6233430" y="4585417"/>
                  <a:pt x="6268278" y="4492487"/>
                </a:cubicBezTo>
                <a:cubicBezTo>
                  <a:pt x="6274673" y="4475433"/>
                  <a:pt x="6276296" y="4456923"/>
                  <a:pt x="6281530" y="4439478"/>
                </a:cubicBezTo>
                <a:cubicBezTo>
                  <a:pt x="6289558" y="4412718"/>
                  <a:pt x="6285684" y="4376728"/>
                  <a:pt x="6308035" y="4359965"/>
                </a:cubicBezTo>
                <a:cubicBezTo>
                  <a:pt x="6325705" y="4346713"/>
                  <a:pt x="6344536" y="4334883"/>
                  <a:pt x="6361044" y="4320209"/>
                </a:cubicBezTo>
                <a:cubicBezTo>
                  <a:pt x="6384390" y="4299457"/>
                  <a:pt x="6405217" y="4276035"/>
                  <a:pt x="6427304" y="4253948"/>
                </a:cubicBezTo>
                <a:cubicBezTo>
                  <a:pt x="6440556" y="4240696"/>
                  <a:pt x="6452663" y="4226189"/>
                  <a:pt x="6467061" y="4214191"/>
                </a:cubicBezTo>
                <a:cubicBezTo>
                  <a:pt x="6493565" y="4192104"/>
                  <a:pt x="6521292" y="4171406"/>
                  <a:pt x="6546574" y="4147930"/>
                </a:cubicBezTo>
                <a:cubicBezTo>
                  <a:pt x="6583197" y="4113923"/>
                  <a:pt x="6611007" y="4069635"/>
                  <a:pt x="6652591" y="4041913"/>
                </a:cubicBezTo>
                <a:cubicBezTo>
                  <a:pt x="6727687" y="3991850"/>
                  <a:pt x="6775308" y="3963858"/>
                  <a:pt x="6838122" y="3869635"/>
                </a:cubicBezTo>
                <a:cubicBezTo>
                  <a:pt x="6846957" y="3856383"/>
                  <a:pt x="6853364" y="3841140"/>
                  <a:pt x="6864626" y="3829878"/>
                </a:cubicBezTo>
                <a:cubicBezTo>
                  <a:pt x="6880244" y="3814260"/>
                  <a:pt x="6902017" y="3805740"/>
                  <a:pt x="6917635" y="3790122"/>
                </a:cubicBezTo>
                <a:cubicBezTo>
                  <a:pt x="6937636" y="3770121"/>
                  <a:pt x="6952018" y="3745148"/>
                  <a:pt x="6970644" y="3723861"/>
                </a:cubicBezTo>
                <a:cubicBezTo>
                  <a:pt x="6982985" y="3709757"/>
                  <a:pt x="6998203" y="3698334"/>
                  <a:pt x="7010400" y="3684104"/>
                </a:cubicBezTo>
                <a:cubicBezTo>
                  <a:pt x="7024774" y="3667334"/>
                  <a:pt x="7035382" y="3647513"/>
                  <a:pt x="7050157" y="3631096"/>
                </a:cubicBezTo>
                <a:cubicBezTo>
                  <a:pt x="7075232" y="3603235"/>
                  <a:pt x="7107181" y="3581569"/>
                  <a:pt x="7129670" y="3551583"/>
                </a:cubicBezTo>
                <a:cubicBezTo>
                  <a:pt x="7142922" y="3533913"/>
                  <a:pt x="7155286" y="3515542"/>
                  <a:pt x="7169426" y="3498574"/>
                </a:cubicBezTo>
                <a:cubicBezTo>
                  <a:pt x="7177425" y="3488975"/>
                  <a:pt x="7188999" y="3482465"/>
                  <a:pt x="7195930" y="3472069"/>
                </a:cubicBezTo>
                <a:cubicBezTo>
                  <a:pt x="7206888" y="3455632"/>
                  <a:pt x="7211477" y="3435498"/>
                  <a:pt x="7222435" y="3419061"/>
                </a:cubicBezTo>
                <a:cubicBezTo>
                  <a:pt x="7229366" y="3408665"/>
                  <a:pt x="7241134" y="3402312"/>
                  <a:pt x="7248939" y="3392556"/>
                </a:cubicBezTo>
                <a:cubicBezTo>
                  <a:pt x="7258889" y="3380119"/>
                  <a:pt x="7266609" y="3366052"/>
                  <a:pt x="7275444" y="3352800"/>
                </a:cubicBezTo>
                <a:cubicBezTo>
                  <a:pt x="7279861" y="3339548"/>
                  <a:pt x="7284858" y="3326475"/>
                  <a:pt x="7288696" y="3313043"/>
                </a:cubicBezTo>
                <a:cubicBezTo>
                  <a:pt x="7293699" y="3295531"/>
                  <a:pt x="7295553" y="3277089"/>
                  <a:pt x="7301948" y="3260035"/>
                </a:cubicBezTo>
                <a:cubicBezTo>
                  <a:pt x="7308884" y="3241538"/>
                  <a:pt x="7319617" y="3224696"/>
                  <a:pt x="7328452" y="3207026"/>
                </a:cubicBezTo>
                <a:cubicBezTo>
                  <a:pt x="7337287" y="3162852"/>
                  <a:pt x="7349369" y="3119205"/>
                  <a:pt x="7354957" y="3074504"/>
                </a:cubicBezTo>
                <a:lnTo>
                  <a:pt x="7381461" y="2862469"/>
                </a:lnTo>
                <a:cubicBezTo>
                  <a:pt x="7377044" y="2650434"/>
                  <a:pt x="7376058" y="2438300"/>
                  <a:pt x="7368209" y="2226365"/>
                </a:cubicBezTo>
                <a:cubicBezTo>
                  <a:pt x="7367215" y="2199513"/>
                  <a:pt x="7361880" y="2172815"/>
                  <a:pt x="7354957" y="2146852"/>
                </a:cubicBezTo>
                <a:cubicBezTo>
                  <a:pt x="7344159" y="2106360"/>
                  <a:pt x="7328452" y="2067339"/>
                  <a:pt x="7315200" y="2027583"/>
                </a:cubicBezTo>
                <a:cubicBezTo>
                  <a:pt x="7310783" y="2014331"/>
                  <a:pt x="7309697" y="1999449"/>
                  <a:pt x="7301948" y="1987826"/>
                </a:cubicBezTo>
                <a:cubicBezTo>
                  <a:pt x="7293113" y="1974574"/>
                  <a:pt x="7282567" y="1962315"/>
                  <a:pt x="7275444" y="1948069"/>
                </a:cubicBezTo>
                <a:cubicBezTo>
                  <a:pt x="7269197" y="1935575"/>
                  <a:pt x="7268975" y="1920524"/>
                  <a:pt x="7262191" y="1908313"/>
                </a:cubicBezTo>
                <a:cubicBezTo>
                  <a:pt x="7246721" y="1880468"/>
                  <a:pt x="7221014" y="1858376"/>
                  <a:pt x="7209183" y="1828800"/>
                </a:cubicBezTo>
                <a:cubicBezTo>
                  <a:pt x="7200348" y="1806713"/>
                  <a:pt x="7193317" y="1783816"/>
                  <a:pt x="7182678" y="1762539"/>
                </a:cubicBezTo>
                <a:cubicBezTo>
                  <a:pt x="7064660" y="1526503"/>
                  <a:pt x="7200536" y="1814244"/>
                  <a:pt x="7116417" y="1656522"/>
                </a:cubicBezTo>
                <a:cubicBezTo>
                  <a:pt x="7088527" y="1604229"/>
                  <a:pt x="7063408" y="1550505"/>
                  <a:pt x="7036904" y="1497496"/>
                </a:cubicBezTo>
                <a:cubicBezTo>
                  <a:pt x="7028069" y="1479826"/>
                  <a:pt x="7022253" y="1460291"/>
                  <a:pt x="7010400" y="1444487"/>
                </a:cubicBezTo>
                <a:cubicBezTo>
                  <a:pt x="6997148" y="1426817"/>
                  <a:pt x="6982350" y="1410208"/>
                  <a:pt x="6970644" y="1391478"/>
                </a:cubicBezTo>
                <a:cubicBezTo>
                  <a:pt x="6960174" y="1374725"/>
                  <a:pt x="6955622" y="1354545"/>
                  <a:pt x="6944139" y="1338469"/>
                </a:cubicBezTo>
                <a:cubicBezTo>
                  <a:pt x="6933246" y="1323219"/>
                  <a:pt x="6915276" y="1313963"/>
                  <a:pt x="6904383" y="1298713"/>
                </a:cubicBezTo>
                <a:cubicBezTo>
                  <a:pt x="6892900" y="1282637"/>
                  <a:pt x="6889361" y="1261780"/>
                  <a:pt x="6877878" y="1245704"/>
                </a:cubicBezTo>
                <a:cubicBezTo>
                  <a:pt x="6866985" y="1230454"/>
                  <a:pt x="6850319" y="1220177"/>
                  <a:pt x="6838122" y="1205948"/>
                </a:cubicBezTo>
                <a:cubicBezTo>
                  <a:pt x="6823748" y="1189178"/>
                  <a:pt x="6812739" y="1169709"/>
                  <a:pt x="6798365" y="1152939"/>
                </a:cubicBezTo>
                <a:cubicBezTo>
                  <a:pt x="6786168" y="1138710"/>
                  <a:pt x="6770806" y="1127412"/>
                  <a:pt x="6758609" y="1113183"/>
                </a:cubicBezTo>
                <a:cubicBezTo>
                  <a:pt x="6698574" y="1043142"/>
                  <a:pt x="6740449" y="1072444"/>
                  <a:pt x="6665844" y="1007165"/>
                </a:cubicBezTo>
                <a:cubicBezTo>
                  <a:pt x="6649222" y="992621"/>
                  <a:pt x="6628453" y="983027"/>
                  <a:pt x="6612835" y="967409"/>
                </a:cubicBezTo>
                <a:cubicBezTo>
                  <a:pt x="6548760" y="903334"/>
                  <a:pt x="6576144" y="916449"/>
                  <a:pt x="6533322" y="861391"/>
                </a:cubicBezTo>
                <a:cubicBezTo>
                  <a:pt x="6512141" y="834158"/>
                  <a:pt x="6488614" y="808819"/>
                  <a:pt x="6467061" y="781878"/>
                </a:cubicBezTo>
                <a:cubicBezTo>
                  <a:pt x="6453263" y="764631"/>
                  <a:pt x="6440142" y="746842"/>
                  <a:pt x="6427304" y="728869"/>
                </a:cubicBezTo>
                <a:cubicBezTo>
                  <a:pt x="6418047" y="715909"/>
                  <a:pt x="6414052" y="697948"/>
                  <a:pt x="6400800" y="689113"/>
                </a:cubicBezTo>
                <a:cubicBezTo>
                  <a:pt x="6385645" y="679010"/>
                  <a:pt x="6365461" y="680278"/>
                  <a:pt x="6347791" y="675861"/>
                </a:cubicBezTo>
                <a:cubicBezTo>
                  <a:pt x="6260670" y="617778"/>
                  <a:pt x="6354493" y="675292"/>
                  <a:pt x="6268278" y="636104"/>
                </a:cubicBezTo>
                <a:cubicBezTo>
                  <a:pt x="6153370" y="583874"/>
                  <a:pt x="6087253" y="530989"/>
                  <a:pt x="5950226" y="503583"/>
                </a:cubicBezTo>
                <a:cubicBezTo>
                  <a:pt x="5906052" y="494748"/>
                  <a:pt x="5861633" y="487062"/>
                  <a:pt x="5817704" y="477078"/>
                </a:cubicBezTo>
                <a:cubicBezTo>
                  <a:pt x="5764423" y="464969"/>
                  <a:pt x="5712170" y="448466"/>
                  <a:pt x="5658678" y="437322"/>
                </a:cubicBezTo>
                <a:cubicBezTo>
                  <a:pt x="5613042" y="427814"/>
                  <a:pt x="5349406" y="386719"/>
                  <a:pt x="5314122" y="384313"/>
                </a:cubicBezTo>
                <a:cubicBezTo>
                  <a:pt x="5181834" y="375293"/>
                  <a:pt x="5049027" y="376820"/>
                  <a:pt x="4916557" y="371061"/>
                </a:cubicBezTo>
                <a:cubicBezTo>
                  <a:pt x="4845808" y="367985"/>
                  <a:pt x="4775181" y="362520"/>
                  <a:pt x="4704522" y="357809"/>
                </a:cubicBezTo>
                <a:cubicBezTo>
                  <a:pt x="4642658" y="353685"/>
                  <a:pt x="4580928" y="347371"/>
                  <a:pt x="4518991" y="344556"/>
                </a:cubicBezTo>
                <a:cubicBezTo>
                  <a:pt x="4386533" y="338535"/>
                  <a:pt x="4253940" y="335954"/>
                  <a:pt x="4121426" y="331304"/>
                </a:cubicBezTo>
                <a:lnTo>
                  <a:pt x="3763617" y="318052"/>
                </a:lnTo>
                <a:cubicBezTo>
                  <a:pt x="3706191" y="313635"/>
                  <a:pt x="3648582" y="311160"/>
                  <a:pt x="3591339" y="304800"/>
                </a:cubicBezTo>
                <a:cubicBezTo>
                  <a:pt x="3568952" y="302313"/>
                  <a:pt x="3547405" y="294525"/>
                  <a:pt x="3525078" y="291548"/>
                </a:cubicBezTo>
                <a:cubicBezTo>
                  <a:pt x="3481073" y="285681"/>
                  <a:pt x="3436731" y="282713"/>
                  <a:pt x="3392557" y="278296"/>
                </a:cubicBezTo>
                <a:cubicBezTo>
                  <a:pt x="3375782" y="274941"/>
                  <a:pt x="3308480" y="264328"/>
                  <a:pt x="3286539" y="251791"/>
                </a:cubicBezTo>
                <a:cubicBezTo>
                  <a:pt x="3205480" y="205473"/>
                  <a:pt x="3253477" y="210430"/>
                  <a:pt x="3167270" y="145774"/>
                </a:cubicBezTo>
                <a:cubicBezTo>
                  <a:pt x="3149600" y="132522"/>
                  <a:pt x="3132234" y="118855"/>
                  <a:pt x="3114261" y="106017"/>
                </a:cubicBezTo>
                <a:cubicBezTo>
                  <a:pt x="3085932" y="85782"/>
                  <a:pt x="3054187" y="65268"/>
                  <a:pt x="3021496" y="53009"/>
                </a:cubicBezTo>
                <a:cubicBezTo>
                  <a:pt x="3004442" y="46614"/>
                  <a:pt x="2985541" y="46151"/>
                  <a:pt x="2968487" y="39756"/>
                </a:cubicBezTo>
                <a:cubicBezTo>
                  <a:pt x="2845225" y="-6468"/>
                  <a:pt x="2997830" y="26977"/>
                  <a:pt x="2835965" y="0"/>
                </a:cubicBezTo>
                <a:cubicBezTo>
                  <a:pt x="2756452" y="4417"/>
                  <a:pt x="2676703" y="5702"/>
                  <a:pt x="2597426" y="13252"/>
                </a:cubicBezTo>
                <a:cubicBezTo>
                  <a:pt x="2583520" y="14576"/>
                  <a:pt x="2568845" y="18123"/>
                  <a:pt x="2557670" y="26504"/>
                </a:cubicBezTo>
                <a:cubicBezTo>
                  <a:pt x="2532681" y="45245"/>
                  <a:pt x="2517399" y="75439"/>
                  <a:pt x="2491409" y="92765"/>
                </a:cubicBezTo>
                <a:lnTo>
                  <a:pt x="2451652" y="119269"/>
                </a:lnTo>
                <a:cubicBezTo>
                  <a:pt x="2392784" y="197762"/>
                  <a:pt x="2430273" y="160026"/>
                  <a:pt x="2332383" y="225287"/>
                </a:cubicBezTo>
                <a:lnTo>
                  <a:pt x="2332383" y="225287"/>
                </a:lnTo>
                <a:cubicBezTo>
                  <a:pt x="2314713" y="242957"/>
                  <a:pt x="2293235" y="257504"/>
                  <a:pt x="2279374" y="278296"/>
                </a:cubicBezTo>
                <a:cubicBezTo>
                  <a:pt x="2270539" y="291548"/>
                  <a:pt x="2264132" y="306790"/>
                  <a:pt x="2252870" y="318052"/>
                </a:cubicBezTo>
                <a:cubicBezTo>
                  <a:pt x="2227182" y="343740"/>
                  <a:pt x="2205690" y="347031"/>
                  <a:pt x="2173357" y="357809"/>
                </a:cubicBezTo>
                <a:cubicBezTo>
                  <a:pt x="2140043" y="457743"/>
                  <a:pt x="2184983" y="334556"/>
                  <a:pt x="2133600" y="437322"/>
                </a:cubicBezTo>
                <a:cubicBezTo>
                  <a:pt x="2127353" y="449816"/>
                  <a:pt x="2128467" y="465711"/>
                  <a:pt x="2120348" y="477078"/>
                </a:cubicBezTo>
                <a:cubicBezTo>
                  <a:pt x="2087018" y="523740"/>
                  <a:pt x="2079150" y="524181"/>
                  <a:pt x="2067339" y="503583"/>
                </a:cubicBezTo>
                <a:close/>
              </a:path>
            </a:pathLst>
          </a:custGeom>
          <a:noFill/>
          <a:ln w="2222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4" name="TextBox 3">
            <a:extLst>
              <a:ext uri="{FF2B5EF4-FFF2-40B4-BE49-F238E27FC236}">
                <a16:creationId xmlns:a16="http://schemas.microsoft.com/office/drawing/2014/main" id="{C5A8647C-0F18-F344-8609-AC56CC1154DB}"/>
              </a:ext>
            </a:extLst>
          </p:cNvPr>
          <p:cNvSpPr txBox="1"/>
          <p:nvPr/>
        </p:nvSpPr>
        <p:spPr>
          <a:xfrm>
            <a:off x="5429329" y="762596"/>
            <a:ext cx="3029997" cy="379656"/>
          </a:xfrm>
          <a:prstGeom prst="rect">
            <a:avLst/>
          </a:prstGeom>
          <a:noFill/>
        </p:spPr>
        <p:txBody>
          <a:bodyPr wrap="none" rtlCol="0">
            <a:spAutoFit/>
          </a:bodyPr>
          <a:lstStyle/>
          <a:p>
            <a:r>
              <a:rPr lang="en-US" sz="1867" dirty="0"/>
              <a:t>container-shipping Domain</a:t>
            </a:r>
          </a:p>
        </p:txBody>
      </p:sp>
      <p:sp>
        <p:nvSpPr>
          <p:cNvPr id="8" name="Freeform 7">
            <a:extLst>
              <a:ext uri="{FF2B5EF4-FFF2-40B4-BE49-F238E27FC236}">
                <a16:creationId xmlns:a16="http://schemas.microsoft.com/office/drawing/2014/main" id="{79BF872E-2EA1-8048-9920-2945243AC870}"/>
              </a:ext>
            </a:extLst>
          </p:cNvPr>
          <p:cNvSpPr/>
          <p:nvPr/>
        </p:nvSpPr>
        <p:spPr>
          <a:xfrm>
            <a:off x="4765143" y="1440609"/>
            <a:ext cx="2803964" cy="1160497"/>
          </a:xfrm>
          <a:custGeom>
            <a:avLst/>
            <a:gdLst>
              <a:gd name="connsiteX0" fmla="*/ 1400783 w 3949522"/>
              <a:gd name="connsiteY0" fmla="*/ 97277 h 3540869"/>
              <a:gd name="connsiteX1" fmla="*/ 1400783 w 3949522"/>
              <a:gd name="connsiteY1" fmla="*/ 97277 h 3540869"/>
              <a:gd name="connsiteX2" fmla="*/ 1245141 w 3949522"/>
              <a:gd name="connsiteY2" fmla="*/ 233464 h 3540869"/>
              <a:gd name="connsiteX3" fmla="*/ 1167319 w 3949522"/>
              <a:gd name="connsiteY3" fmla="*/ 291830 h 3540869"/>
              <a:gd name="connsiteX4" fmla="*/ 1050588 w 3949522"/>
              <a:gd name="connsiteY4" fmla="*/ 428018 h 3540869"/>
              <a:gd name="connsiteX5" fmla="*/ 972766 w 3949522"/>
              <a:gd name="connsiteY5" fmla="*/ 486383 h 3540869"/>
              <a:gd name="connsiteX6" fmla="*/ 875490 w 3949522"/>
              <a:gd name="connsiteY6" fmla="*/ 622571 h 3540869"/>
              <a:gd name="connsiteX7" fmla="*/ 817124 w 3949522"/>
              <a:gd name="connsiteY7" fmla="*/ 680937 h 3540869"/>
              <a:gd name="connsiteX8" fmla="*/ 778213 w 3949522"/>
              <a:gd name="connsiteY8" fmla="*/ 739303 h 3540869"/>
              <a:gd name="connsiteX9" fmla="*/ 719847 w 3949522"/>
              <a:gd name="connsiteY9" fmla="*/ 797669 h 3540869"/>
              <a:gd name="connsiteX10" fmla="*/ 642026 w 3949522"/>
              <a:gd name="connsiteY10" fmla="*/ 894945 h 3540869"/>
              <a:gd name="connsiteX11" fmla="*/ 466928 w 3949522"/>
              <a:gd name="connsiteY11" fmla="*/ 1070043 h 3540869"/>
              <a:gd name="connsiteX12" fmla="*/ 408562 w 3949522"/>
              <a:gd name="connsiteY12" fmla="*/ 1128409 h 3540869"/>
              <a:gd name="connsiteX13" fmla="*/ 369651 w 3949522"/>
              <a:gd name="connsiteY13" fmla="*/ 1186775 h 3540869"/>
              <a:gd name="connsiteX14" fmla="*/ 291830 w 3949522"/>
              <a:gd name="connsiteY14" fmla="*/ 1420239 h 3540869"/>
              <a:gd name="connsiteX15" fmla="*/ 252919 w 3949522"/>
              <a:gd name="connsiteY15" fmla="*/ 1536971 h 3540869"/>
              <a:gd name="connsiteX16" fmla="*/ 175098 w 3949522"/>
              <a:gd name="connsiteY16" fmla="*/ 1712069 h 3540869"/>
              <a:gd name="connsiteX17" fmla="*/ 136188 w 3949522"/>
              <a:gd name="connsiteY17" fmla="*/ 1906622 h 3540869"/>
              <a:gd name="connsiteX18" fmla="*/ 97277 w 3949522"/>
              <a:gd name="connsiteY18" fmla="*/ 2023354 h 3540869"/>
              <a:gd name="connsiteX19" fmla="*/ 77822 w 3949522"/>
              <a:gd name="connsiteY19" fmla="*/ 2081720 h 3540869"/>
              <a:gd name="connsiteX20" fmla="*/ 58366 w 3949522"/>
              <a:gd name="connsiteY20" fmla="*/ 2140086 h 3540869"/>
              <a:gd name="connsiteX21" fmla="*/ 19456 w 3949522"/>
              <a:gd name="connsiteY21" fmla="*/ 2315183 h 3540869"/>
              <a:gd name="connsiteX22" fmla="*/ 0 w 3949522"/>
              <a:gd name="connsiteY22" fmla="*/ 2373549 h 3540869"/>
              <a:gd name="connsiteX23" fmla="*/ 19456 w 3949522"/>
              <a:gd name="connsiteY23" fmla="*/ 2723745 h 3540869"/>
              <a:gd name="connsiteX24" fmla="*/ 38911 w 3949522"/>
              <a:gd name="connsiteY24" fmla="*/ 2782111 h 3540869"/>
              <a:gd name="connsiteX25" fmla="*/ 97277 w 3949522"/>
              <a:gd name="connsiteY25" fmla="*/ 2937754 h 3540869"/>
              <a:gd name="connsiteX26" fmla="*/ 116732 w 3949522"/>
              <a:gd name="connsiteY26" fmla="*/ 2996120 h 3540869"/>
              <a:gd name="connsiteX27" fmla="*/ 252919 w 3949522"/>
              <a:gd name="connsiteY27" fmla="*/ 3171218 h 3540869"/>
              <a:gd name="connsiteX28" fmla="*/ 291830 w 3949522"/>
              <a:gd name="connsiteY28" fmla="*/ 3229583 h 3540869"/>
              <a:gd name="connsiteX29" fmla="*/ 525294 w 3949522"/>
              <a:gd name="connsiteY29" fmla="*/ 3346315 h 3540869"/>
              <a:gd name="connsiteX30" fmla="*/ 642026 w 3949522"/>
              <a:gd name="connsiteY30" fmla="*/ 3385226 h 3540869"/>
              <a:gd name="connsiteX31" fmla="*/ 719847 w 3949522"/>
              <a:gd name="connsiteY31" fmla="*/ 3404681 h 3540869"/>
              <a:gd name="connsiteX32" fmla="*/ 856034 w 3949522"/>
              <a:gd name="connsiteY32" fmla="*/ 3443592 h 3540869"/>
              <a:gd name="connsiteX33" fmla="*/ 972766 w 3949522"/>
              <a:gd name="connsiteY33" fmla="*/ 3501958 h 3540869"/>
              <a:gd name="connsiteX34" fmla="*/ 1031132 w 3949522"/>
              <a:gd name="connsiteY34" fmla="*/ 3540869 h 3540869"/>
              <a:gd name="connsiteX35" fmla="*/ 1498060 w 3949522"/>
              <a:gd name="connsiteY35" fmla="*/ 3521413 h 3540869"/>
              <a:gd name="connsiteX36" fmla="*/ 1653702 w 3949522"/>
              <a:gd name="connsiteY36" fmla="*/ 3463047 h 3540869"/>
              <a:gd name="connsiteX37" fmla="*/ 1731524 w 3949522"/>
              <a:gd name="connsiteY37" fmla="*/ 3443592 h 3540869"/>
              <a:gd name="connsiteX38" fmla="*/ 1848256 w 3949522"/>
              <a:gd name="connsiteY38" fmla="*/ 3365771 h 3540869"/>
              <a:gd name="connsiteX39" fmla="*/ 1984443 w 3949522"/>
              <a:gd name="connsiteY39" fmla="*/ 3307405 h 3540869"/>
              <a:gd name="connsiteX40" fmla="*/ 2101175 w 3949522"/>
              <a:gd name="connsiteY40" fmla="*/ 3229583 h 3540869"/>
              <a:gd name="connsiteX41" fmla="*/ 2198451 w 3949522"/>
              <a:gd name="connsiteY41" fmla="*/ 3190673 h 3540869"/>
              <a:gd name="connsiteX42" fmla="*/ 2295728 w 3949522"/>
              <a:gd name="connsiteY42" fmla="*/ 3132307 h 3540869"/>
              <a:gd name="connsiteX43" fmla="*/ 2412460 w 3949522"/>
              <a:gd name="connsiteY43" fmla="*/ 3093396 h 3540869"/>
              <a:gd name="connsiteX44" fmla="*/ 2470826 w 3949522"/>
              <a:gd name="connsiteY44" fmla="*/ 3073941 h 3540869"/>
              <a:gd name="connsiteX45" fmla="*/ 2548647 w 3949522"/>
              <a:gd name="connsiteY45" fmla="*/ 3035030 h 3540869"/>
              <a:gd name="connsiteX46" fmla="*/ 2645924 w 3949522"/>
              <a:gd name="connsiteY46" fmla="*/ 2976664 h 3540869"/>
              <a:gd name="connsiteX47" fmla="*/ 2859932 w 3949522"/>
              <a:gd name="connsiteY47" fmla="*/ 2879388 h 3540869"/>
              <a:gd name="connsiteX48" fmla="*/ 3015575 w 3949522"/>
              <a:gd name="connsiteY48" fmla="*/ 2762656 h 3540869"/>
              <a:gd name="connsiteX49" fmla="*/ 3151762 w 3949522"/>
              <a:gd name="connsiteY49" fmla="*/ 2607013 h 3540869"/>
              <a:gd name="connsiteX50" fmla="*/ 3229583 w 3949522"/>
              <a:gd name="connsiteY50" fmla="*/ 2529192 h 3540869"/>
              <a:gd name="connsiteX51" fmla="*/ 3268494 w 3949522"/>
              <a:gd name="connsiteY51" fmla="*/ 2470826 h 3540869"/>
              <a:gd name="connsiteX52" fmla="*/ 3385226 w 3949522"/>
              <a:gd name="connsiteY52" fmla="*/ 2354094 h 3540869"/>
              <a:gd name="connsiteX53" fmla="*/ 3443592 w 3949522"/>
              <a:gd name="connsiteY53" fmla="*/ 2276273 h 3540869"/>
              <a:gd name="connsiteX54" fmla="*/ 3599234 w 3949522"/>
              <a:gd name="connsiteY54" fmla="*/ 2140086 h 3540869"/>
              <a:gd name="connsiteX55" fmla="*/ 3638145 w 3949522"/>
              <a:gd name="connsiteY55" fmla="*/ 2081720 h 3540869"/>
              <a:gd name="connsiteX56" fmla="*/ 3696511 w 3949522"/>
              <a:gd name="connsiteY56" fmla="*/ 2023354 h 3540869"/>
              <a:gd name="connsiteX57" fmla="*/ 3735422 w 3949522"/>
              <a:gd name="connsiteY57" fmla="*/ 1964988 h 3540869"/>
              <a:gd name="connsiteX58" fmla="*/ 3852153 w 3949522"/>
              <a:gd name="connsiteY58" fmla="*/ 1887166 h 3540869"/>
              <a:gd name="connsiteX59" fmla="*/ 3910519 w 3949522"/>
              <a:gd name="connsiteY59" fmla="*/ 1848256 h 3540869"/>
              <a:gd name="connsiteX60" fmla="*/ 3949430 w 3949522"/>
              <a:gd name="connsiteY60" fmla="*/ 1789890 h 3540869"/>
              <a:gd name="connsiteX61" fmla="*/ 3910519 w 3949522"/>
              <a:gd name="connsiteY61" fmla="*/ 1459149 h 3540869"/>
              <a:gd name="connsiteX62" fmla="*/ 3871609 w 3949522"/>
              <a:gd name="connsiteY62" fmla="*/ 1400783 h 3540869"/>
              <a:gd name="connsiteX63" fmla="*/ 3832698 w 3949522"/>
              <a:gd name="connsiteY63" fmla="*/ 1284052 h 3540869"/>
              <a:gd name="connsiteX64" fmla="*/ 3793788 w 3949522"/>
              <a:gd name="connsiteY64" fmla="*/ 1167320 h 3540869"/>
              <a:gd name="connsiteX65" fmla="*/ 3774332 w 3949522"/>
              <a:gd name="connsiteY65" fmla="*/ 1108954 h 3540869"/>
              <a:gd name="connsiteX66" fmla="*/ 3735422 w 3949522"/>
              <a:gd name="connsiteY66" fmla="*/ 953311 h 3540869"/>
              <a:gd name="connsiteX67" fmla="*/ 3677056 w 3949522"/>
              <a:gd name="connsiteY67" fmla="*/ 758758 h 3540869"/>
              <a:gd name="connsiteX68" fmla="*/ 3657600 w 3949522"/>
              <a:gd name="connsiteY68" fmla="*/ 700392 h 3540869"/>
              <a:gd name="connsiteX69" fmla="*/ 3560324 w 3949522"/>
              <a:gd name="connsiteY69" fmla="*/ 583660 h 3540869"/>
              <a:gd name="connsiteX70" fmla="*/ 3424136 w 3949522"/>
              <a:gd name="connsiteY70" fmla="*/ 428018 h 3540869"/>
              <a:gd name="connsiteX71" fmla="*/ 3268494 w 3949522"/>
              <a:gd name="connsiteY71" fmla="*/ 291830 h 3540869"/>
              <a:gd name="connsiteX72" fmla="*/ 3210128 w 3949522"/>
              <a:gd name="connsiteY72" fmla="*/ 252920 h 3540869"/>
              <a:gd name="connsiteX73" fmla="*/ 3151762 w 3949522"/>
              <a:gd name="connsiteY73" fmla="*/ 214009 h 3540869"/>
              <a:gd name="connsiteX74" fmla="*/ 3093396 w 3949522"/>
              <a:gd name="connsiteY74" fmla="*/ 194554 h 3540869"/>
              <a:gd name="connsiteX75" fmla="*/ 2937753 w 3949522"/>
              <a:gd name="connsiteY75" fmla="*/ 116732 h 3540869"/>
              <a:gd name="connsiteX76" fmla="*/ 2879388 w 3949522"/>
              <a:gd name="connsiteY76" fmla="*/ 77822 h 3540869"/>
              <a:gd name="connsiteX77" fmla="*/ 2782111 w 3949522"/>
              <a:gd name="connsiteY77" fmla="*/ 58366 h 3540869"/>
              <a:gd name="connsiteX78" fmla="*/ 2568102 w 3949522"/>
              <a:gd name="connsiteY78" fmla="*/ 0 h 3540869"/>
              <a:gd name="connsiteX79" fmla="*/ 1517515 w 3949522"/>
              <a:gd name="connsiteY79" fmla="*/ 38911 h 3540869"/>
              <a:gd name="connsiteX80" fmla="*/ 1459149 w 3949522"/>
              <a:gd name="connsiteY80" fmla="*/ 58366 h 3540869"/>
              <a:gd name="connsiteX81" fmla="*/ 1400783 w 3949522"/>
              <a:gd name="connsiteY81" fmla="*/ 97277 h 354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949522" h="3540869">
                <a:moveTo>
                  <a:pt x="1400783" y="97277"/>
                </a:moveTo>
                <a:lnTo>
                  <a:pt x="1400783" y="97277"/>
                </a:lnTo>
                <a:cubicBezTo>
                  <a:pt x="1348902" y="142673"/>
                  <a:pt x="1298100" y="189331"/>
                  <a:pt x="1245141" y="233464"/>
                </a:cubicBezTo>
                <a:cubicBezTo>
                  <a:pt x="1220231" y="254222"/>
                  <a:pt x="1191939" y="270728"/>
                  <a:pt x="1167319" y="291830"/>
                </a:cubicBezTo>
                <a:cubicBezTo>
                  <a:pt x="1019067" y="418903"/>
                  <a:pt x="1204372" y="274234"/>
                  <a:pt x="1050588" y="428018"/>
                </a:cubicBezTo>
                <a:cubicBezTo>
                  <a:pt x="1027660" y="450946"/>
                  <a:pt x="995694" y="463455"/>
                  <a:pt x="972766" y="486383"/>
                </a:cubicBezTo>
                <a:cubicBezTo>
                  <a:pt x="902676" y="556472"/>
                  <a:pt x="930724" y="556290"/>
                  <a:pt x="875490" y="622571"/>
                </a:cubicBezTo>
                <a:cubicBezTo>
                  <a:pt x="857876" y="643708"/>
                  <a:pt x="834738" y="659800"/>
                  <a:pt x="817124" y="680937"/>
                </a:cubicBezTo>
                <a:cubicBezTo>
                  <a:pt x="802155" y="698900"/>
                  <a:pt x="793182" y="721340"/>
                  <a:pt x="778213" y="739303"/>
                </a:cubicBezTo>
                <a:cubicBezTo>
                  <a:pt x="760599" y="760440"/>
                  <a:pt x="737965" y="776963"/>
                  <a:pt x="719847" y="797669"/>
                </a:cubicBezTo>
                <a:cubicBezTo>
                  <a:pt x="692503" y="828920"/>
                  <a:pt x="669959" y="864219"/>
                  <a:pt x="642026" y="894945"/>
                </a:cubicBezTo>
                <a:lnTo>
                  <a:pt x="466928" y="1070043"/>
                </a:lnTo>
                <a:cubicBezTo>
                  <a:pt x="447473" y="1089498"/>
                  <a:pt x="423824" y="1105516"/>
                  <a:pt x="408562" y="1128409"/>
                </a:cubicBezTo>
                <a:lnTo>
                  <a:pt x="369651" y="1186775"/>
                </a:lnTo>
                <a:lnTo>
                  <a:pt x="291830" y="1420239"/>
                </a:lnTo>
                <a:cubicBezTo>
                  <a:pt x="291828" y="1420244"/>
                  <a:pt x="252922" y="1536967"/>
                  <a:pt x="252919" y="1536971"/>
                </a:cubicBezTo>
                <a:cubicBezTo>
                  <a:pt x="208857" y="1603065"/>
                  <a:pt x="190532" y="1619462"/>
                  <a:pt x="175098" y="1712069"/>
                </a:cubicBezTo>
                <a:cubicBezTo>
                  <a:pt x="161952" y="1790944"/>
                  <a:pt x="157954" y="1834069"/>
                  <a:pt x="136188" y="1906622"/>
                </a:cubicBezTo>
                <a:cubicBezTo>
                  <a:pt x="124402" y="1945908"/>
                  <a:pt x="110247" y="1984443"/>
                  <a:pt x="97277" y="2023354"/>
                </a:cubicBezTo>
                <a:lnTo>
                  <a:pt x="77822" y="2081720"/>
                </a:lnTo>
                <a:cubicBezTo>
                  <a:pt x="71337" y="2101175"/>
                  <a:pt x="62388" y="2119976"/>
                  <a:pt x="58366" y="2140086"/>
                </a:cubicBezTo>
                <a:cubicBezTo>
                  <a:pt x="44995" y="2206944"/>
                  <a:pt x="37772" y="2251079"/>
                  <a:pt x="19456" y="2315183"/>
                </a:cubicBezTo>
                <a:cubicBezTo>
                  <a:pt x="13822" y="2334902"/>
                  <a:pt x="6485" y="2354094"/>
                  <a:pt x="0" y="2373549"/>
                </a:cubicBezTo>
                <a:cubicBezTo>
                  <a:pt x="6485" y="2490281"/>
                  <a:pt x="8372" y="2607360"/>
                  <a:pt x="19456" y="2723745"/>
                </a:cubicBezTo>
                <a:cubicBezTo>
                  <a:pt x="21400" y="2744160"/>
                  <a:pt x="33277" y="2762392"/>
                  <a:pt x="38911" y="2782111"/>
                </a:cubicBezTo>
                <a:cubicBezTo>
                  <a:pt x="90152" y="2961456"/>
                  <a:pt x="19561" y="2756416"/>
                  <a:pt x="97277" y="2937754"/>
                </a:cubicBezTo>
                <a:cubicBezTo>
                  <a:pt x="105355" y="2956604"/>
                  <a:pt x="106773" y="2978193"/>
                  <a:pt x="116732" y="2996120"/>
                </a:cubicBezTo>
                <a:cubicBezTo>
                  <a:pt x="215071" y="3173131"/>
                  <a:pt x="158393" y="3057788"/>
                  <a:pt x="252919" y="3171218"/>
                </a:cubicBezTo>
                <a:cubicBezTo>
                  <a:pt x="267888" y="3189181"/>
                  <a:pt x="274233" y="3214186"/>
                  <a:pt x="291830" y="3229583"/>
                </a:cubicBezTo>
                <a:cubicBezTo>
                  <a:pt x="384670" y="3310818"/>
                  <a:pt x="415082" y="3309578"/>
                  <a:pt x="525294" y="3346315"/>
                </a:cubicBezTo>
                <a:lnTo>
                  <a:pt x="642026" y="3385226"/>
                </a:lnTo>
                <a:cubicBezTo>
                  <a:pt x="667966" y="3391711"/>
                  <a:pt x="694137" y="3397335"/>
                  <a:pt x="719847" y="3404681"/>
                </a:cubicBezTo>
                <a:cubicBezTo>
                  <a:pt x="915222" y="3460503"/>
                  <a:pt x="612754" y="3382773"/>
                  <a:pt x="856034" y="3443592"/>
                </a:cubicBezTo>
                <a:cubicBezTo>
                  <a:pt x="1023303" y="3555106"/>
                  <a:pt x="811669" y="3421409"/>
                  <a:pt x="972766" y="3501958"/>
                </a:cubicBezTo>
                <a:cubicBezTo>
                  <a:pt x="993680" y="3512415"/>
                  <a:pt x="1011677" y="3527899"/>
                  <a:pt x="1031132" y="3540869"/>
                </a:cubicBezTo>
                <a:cubicBezTo>
                  <a:pt x="1186775" y="3534384"/>
                  <a:pt x="1342678" y="3532512"/>
                  <a:pt x="1498060" y="3521413"/>
                </a:cubicBezTo>
                <a:cubicBezTo>
                  <a:pt x="1580315" y="3515538"/>
                  <a:pt x="1577674" y="3491557"/>
                  <a:pt x="1653702" y="3463047"/>
                </a:cubicBezTo>
                <a:cubicBezTo>
                  <a:pt x="1678739" y="3453658"/>
                  <a:pt x="1705583" y="3450077"/>
                  <a:pt x="1731524" y="3443592"/>
                </a:cubicBezTo>
                <a:cubicBezTo>
                  <a:pt x="1770435" y="3417652"/>
                  <a:pt x="1803891" y="3380560"/>
                  <a:pt x="1848256" y="3365771"/>
                </a:cubicBezTo>
                <a:cubicBezTo>
                  <a:pt x="1908633" y="3345645"/>
                  <a:pt x="1924345" y="3343464"/>
                  <a:pt x="1984443" y="3307405"/>
                </a:cubicBezTo>
                <a:cubicBezTo>
                  <a:pt x="2024544" y="3283345"/>
                  <a:pt x="2057755" y="3246951"/>
                  <a:pt x="2101175" y="3229583"/>
                </a:cubicBezTo>
                <a:cubicBezTo>
                  <a:pt x="2133600" y="3216613"/>
                  <a:pt x="2167215" y="3206291"/>
                  <a:pt x="2198451" y="3190673"/>
                </a:cubicBezTo>
                <a:cubicBezTo>
                  <a:pt x="2232273" y="3173762"/>
                  <a:pt x="2261303" y="3147955"/>
                  <a:pt x="2295728" y="3132307"/>
                </a:cubicBezTo>
                <a:cubicBezTo>
                  <a:pt x="2333067" y="3115335"/>
                  <a:pt x="2373549" y="3106366"/>
                  <a:pt x="2412460" y="3093396"/>
                </a:cubicBezTo>
                <a:cubicBezTo>
                  <a:pt x="2431915" y="3086911"/>
                  <a:pt x="2452483" y="3083112"/>
                  <a:pt x="2470826" y="3073941"/>
                </a:cubicBezTo>
                <a:cubicBezTo>
                  <a:pt x="2496766" y="3060971"/>
                  <a:pt x="2523294" y="3049115"/>
                  <a:pt x="2548647" y="3035030"/>
                </a:cubicBezTo>
                <a:cubicBezTo>
                  <a:pt x="2581703" y="3016666"/>
                  <a:pt x="2612102" y="2993575"/>
                  <a:pt x="2645924" y="2976664"/>
                </a:cubicBezTo>
                <a:cubicBezTo>
                  <a:pt x="2773402" y="2912925"/>
                  <a:pt x="2646111" y="3039753"/>
                  <a:pt x="2859932" y="2879388"/>
                </a:cubicBezTo>
                <a:cubicBezTo>
                  <a:pt x="2911813" y="2840477"/>
                  <a:pt x="2969718" y="2808513"/>
                  <a:pt x="3015575" y="2762656"/>
                </a:cubicBezTo>
                <a:cubicBezTo>
                  <a:pt x="3237571" y="2540660"/>
                  <a:pt x="2964216" y="2821352"/>
                  <a:pt x="3151762" y="2607013"/>
                </a:cubicBezTo>
                <a:cubicBezTo>
                  <a:pt x="3175919" y="2579405"/>
                  <a:pt x="3205709" y="2557045"/>
                  <a:pt x="3229583" y="2529192"/>
                </a:cubicBezTo>
                <a:cubicBezTo>
                  <a:pt x="3244800" y="2511439"/>
                  <a:pt x="3252960" y="2488302"/>
                  <a:pt x="3268494" y="2470826"/>
                </a:cubicBezTo>
                <a:cubicBezTo>
                  <a:pt x="3305053" y="2429698"/>
                  <a:pt x="3352209" y="2398116"/>
                  <a:pt x="3385226" y="2354094"/>
                </a:cubicBezTo>
                <a:cubicBezTo>
                  <a:pt x="3404681" y="2328154"/>
                  <a:pt x="3422240" y="2300676"/>
                  <a:pt x="3443592" y="2276273"/>
                </a:cubicBezTo>
                <a:cubicBezTo>
                  <a:pt x="3655776" y="2033777"/>
                  <a:pt x="3393569" y="2345751"/>
                  <a:pt x="3599234" y="2140086"/>
                </a:cubicBezTo>
                <a:cubicBezTo>
                  <a:pt x="3615768" y="2123552"/>
                  <a:pt x="3623176" y="2099683"/>
                  <a:pt x="3638145" y="2081720"/>
                </a:cubicBezTo>
                <a:cubicBezTo>
                  <a:pt x="3655759" y="2060583"/>
                  <a:pt x="3678897" y="2044491"/>
                  <a:pt x="3696511" y="2023354"/>
                </a:cubicBezTo>
                <a:cubicBezTo>
                  <a:pt x="3711480" y="2005391"/>
                  <a:pt x="3717825" y="1980386"/>
                  <a:pt x="3735422" y="1964988"/>
                </a:cubicBezTo>
                <a:cubicBezTo>
                  <a:pt x="3770616" y="1934193"/>
                  <a:pt x="3813243" y="1913106"/>
                  <a:pt x="3852153" y="1887166"/>
                </a:cubicBezTo>
                <a:lnTo>
                  <a:pt x="3910519" y="1848256"/>
                </a:lnTo>
                <a:cubicBezTo>
                  <a:pt x="3923489" y="1828801"/>
                  <a:pt x="3947971" y="1813227"/>
                  <a:pt x="3949430" y="1789890"/>
                </a:cubicBezTo>
                <a:cubicBezTo>
                  <a:pt x="3950455" y="1773495"/>
                  <a:pt x="3943358" y="1535775"/>
                  <a:pt x="3910519" y="1459149"/>
                </a:cubicBezTo>
                <a:cubicBezTo>
                  <a:pt x="3901308" y="1437657"/>
                  <a:pt x="3881105" y="1422150"/>
                  <a:pt x="3871609" y="1400783"/>
                </a:cubicBezTo>
                <a:cubicBezTo>
                  <a:pt x="3854951" y="1363303"/>
                  <a:pt x="3845668" y="1322962"/>
                  <a:pt x="3832698" y="1284052"/>
                </a:cubicBezTo>
                <a:lnTo>
                  <a:pt x="3793788" y="1167320"/>
                </a:lnTo>
                <a:cubicBezTo>
                  <a:pt x="3787303" y="1147865"/>
                  <a:pt x="3778354" y="1129064"/>
                  <a:pt x="3774332" y="1108954"/>
                </a:cubicBezTo>
                <a:cubicBezTo>
                  <a:pt x="3734782" y="911202"/>
                  <a:pt x="3775302" y="1092888"/>
                  <a:pt x="3735422" y="953311"/>
                </a:cubicBezTo>
                <a:cubicBezTo>
                  <a:pt x="3676622" y="747512"/>
                  <a:pt x="3769513" y="1036130"/>
                  <a:pt x="3677056" y="758758"/>
                </a:cubicBezTo>
                <a:cubicBezTo>
                  <a:pt x="3670571" y="739303"/>
                  <a:pt x="3668976" y="717456"/>
                  <a:pt x="3657600" y="700392"/>
                </a:cubicBezTo>
                <a:cubicBezTo>
                  <a:pt x="3518573" y="491848"/>
                  <a:pt x="3735073" y="808336"/>
                  <a:pt x="3560324" y="583660"/>
                </a:cubicBezTo>
                <a:cubicBezTo>
                  <a:pt x="3438105" y="426522"/>
                  <a:pt x="3537126" y="503344"/>
                  <a:pt x="3424136" y="428018"/>
                </a:cubicBezTo>
                <a:cubicBezTo>
                  <a:pt x="3359286" y="330742"/>
                  <a:pt x="3404680" y="382621"/>
                  <a:pt x="3268494" y="291830"/>
                </a:cubicBezTo>
                <a:lnTo>
                  <a:pt x="3210128" y="252920"/>
                </a:lnTo>
                <a:cubicBezTo>
                  <a:pt x="3190673" y="239950"/>
                  <a:pt x="3173945" y="221403"/>
                  <a:pt x="3151762" y="214009"/>
                </a:cubicBezTo>
                <a:lnTo>
                  <a:pt x="3093396" y="194554"/>
                </a:lnTo>
                <a:cubicBezTo>
                  <a:pt x="2920565" y="64930"/>
                  <a:pt x="3107741" y="189584"/>
                  <a:pt x="2937753" y="116732"/>
                </a:cubicBezTo>
                <a:cubicBezTo>
                  <a:pt x="2916262" y="107521"/>
                  <a:pt x="2901281" y="86032"/>
                  <a:pt x="2879388" y="77822"/>
                </a:cubicBezTo>
                <a:cubicBezTo>
                  <a:pt x="2848426" y="66211"/>
                  <a:pt x="2814332" y="65802"/>
                  <a:pt x="2782111" y="58366"/>
                </a:cubicBezTo>
                <a:cubicBezTo>
                  <a:pt x="2639475" y="25450"/>
                  <a:pt x="2664584" y="32162"/>
                  <a:pt x="2568102" y="0"/>
                </a:cubicBezTo>
                <a:cubicBezTo>
                  <a:pt x="2464671" y="2523"/>
                  <a:pt x="1788037" y="5096"/>
                  <a:pt x="1517515" y="38911"/>
                </a:cubicBezTo>
                <a:cubicBezTo>
                  <a:pt x="1497166" y="41455"/>
                  <a:pt x="1478604" y="51881"/>
                  <a:pt x="1459149" y="58366"/>
                </a:cubicBezTo>
                <a:cubicBezTo>
                  <a:pt x="1415152" y="124363"/>
                  <a:pt x="1410511" y="90792"/>
                  <a:pt x="1400783" y="97277"/>
                </a:cubicBezTo>
                <a:close/>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9" name="TextBox 8">
            <a:extLst>
              <a:ext uri="{FF2B5EF4-FFF2-40B4-BE49-F238E27FC236}">
                <a16:creationId xmlns:a16="http://schemas.microsoft.com/office/drawing/2014/main" id="{82D96588-7100-3F4E-8E14-19142BD39C3C}"/>
              </a:ext>
            </a:extLst>
          </p:cNvPr>
          <p:cNvSpPr txBox="1"/>
          <p:nvPr/>
        </p:nvSpPr>
        <p:spPr>
          <a:xfrm>
            <a:off x="5207529" y="1780738"/>
            <a:ext cx="1838965" cy="584775"/>
          </a:xfrm>
          <a:prstGeom prst="rect">
            <a:avLst/>
          </a:prstGeom>
          <a:noFill/>
        </p:spPr>
        <p:txBody>
          <a:bodyPr wrap="none" rtlCol="0">
            <a:spAutoFit/>
          </a:bodyPr>
          <a:lstStyle/>
          <a:p>
            <a:r>
              <a:rPr lang="en-US" sz="1600" dirty="0"/>
              <a:t>Reefer Container </a:t>
            </a:r>
          </a:p>
          <a:p>
            <a:r>
              <a:rPr lang="en-US" sz="1600" dirty="0"/>
              <a:t> subdomain (core)</a:t>
            </a:r>
          </a:p>
        </p:txBody>
      </p:sp>
      <p:sp>
        <p:nvSpPr>
          <p:cNvPr id="12" name="Freeform 11">
            <a:extLst>
              <a:ext uri="{FF2B5EF4-FFF2-40B4-BE49-F238E27FC236}">
                <a16:creationId xmlns:a16="http://schemas.microsoft.com/office/drawing/2014/main" id="{AE9BBE00-EBB9-2F4F-8D55-F0F2278BFC34}"/>
              </a:ext>
            </a:extLst>
          </p:cNvPr>
          <p:cNvSpPr/>
          <p:nvPr/>
        </p:nvSpPr>
        <p:spPr>
          <a:xfrm>
            <a:off x="5035827" y="4187687"/>
            <a:ext cx="3304208" cy="1219200"/>
          </a:xfrm>
          <a:custGeom>
            <a:avLst/>
            <a:gdLst>
              <a:gd name="connsiteX0" fmla="*/ 304800 w 2478156"/>
              <a:gd name="connsiteY0" fmla="*/ 66261 h 914400"/>
              <a:gd name="connsiteX1" fmla="*/ 304800 w 2478156"/>
              <a:gd name="connsiteY1" fmla="*/ 66261 h 914400"/>
              <a:gd name="connsiteX2" fmla="*/ 198782 w 2478156"/>
              <a:gd name="connsiteY2" fmla="*/ 145774 h 914400"/>
              <a:gd name="connsiteX3" fmla="*/ 145773 w 2478156"/>
              <a:gd name="connsiteY3" fmla="*/ 198783 h 914400"/>
              <a:gd name="connsiteX4" fmla="*/ 79513 w 2478156"/>
              <a:gd name="connsiteY4" fmla="*/ 251792 h 914400"/>
              <a:gd name="connsiteX5" fmla="*/ 66260 w 2478156"/>
              <a:gd name="connsiteY5" fmla="*/ 318052 h 914400"/>
              <a:gd name="connsiteX6" fmla="*/ 0 w 2478156"/>
              <a:gd name="connsiteY6" fmla="*/ 649357 h 914400"/>
              <a:gd name="connsiteX7" fmla="*/ 212034 w 2478156"/>
              <a:gd name="connsiteY7" fmla="*/ 874644 h 914400"/>
              <a:gd name="connsiteX8" fmla="*/ 662608 w 2478156"/>
              <a:gd name="connsiteY8" fmla="*/ 914400 h 914400"/>
              <a:gd name="connsiteX9" fmla="*/ 1815547 w 2478156"/>
              <a:gd name="connsiteY9" fmla="*/ 834887 h 914400"/>
              <a:gd name="connsiteX10" fmla="*/ 2345634 w 2478156"/>
              <a:gd name="connsiteY10" fmla="*/ 781878 h 914400"/>
              <a:gd name="connsiteX11" fmla="*/ 2478156 w 2478156"/>
              <a:gd name="connsiteY11" fmla="*/ 556592 h 914400"/>
              <a:gd name="connsiteX12" fmla="*/ 2305878 w 2478156"/>
              <a:gd name="connsiteY12" fmla="*/ 304800 h 914400"/>
              <a:gd name="connsiteX13" fmla="*/ 1987826 w 2478156"/>
              <a:gd name="connsiteY13" fmla="*/ 159026 h 914400"/>
              <a:gd name="connsiteX14" fmla="*/ 1643269 w 2478156"/>
              <a:gd name="connsiteY14" fmla="*/ 53009 h 914400"/>
              <a:gd name="connsiteX15" fmla="*/ 1245704 w 2478156"/>
              <a:gd name="connsiteY15" fmla="*/ 39757 h 914400"/>
              <a:gd name="connsiteX16" fmla="*/ 914400 w 2478156"/>
              <a:gd name="connsiteY16" fmla="*/ 0 h 914400"/>
              <a:gd name="connsiteX17" fmla="*/ 649356 w 2478156"/>
              <a:gd name="connsiteY17" fmla="*/ 26505 h 914400"/>
              <a:gd name="connsiteX18" fmla="*/ 304800 w 2478156"/>
              <a:gd name="connsiteY18" fmla="*/ 6626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156" h="914400">
                <a:moveTo>
                  <a:pt x="304800" y="66261"/>
                </a:moveTo>
                <a:lnTo>
                  <a:pt x="304800" y="66261"/>
                </a:lnTo>
                <a:cubicBezTo>
                  <a:pt x="269461" y="92765"/>
                  <a:pt x="232718" y="117495"/>
                  <a:pt x="198782" y="145774"/>
                </a:cubicBezTo>
                <a:cubicBezTo>
                  <a:pt x="179585" y="161771"/>
                  <a:pt x="164746" y="182521"/>
                  <a:pt x="145773" y="198783"/>
                </a:cubicBezTo>
                <a:cubicBezTo>
                  <a:pt x="28768" y="299073"/>
                  <a:pt x="169723" y="161578"/>
                  <a:pt x="79513" y="251792"/>
                </a:cubicBezTo>
                <a:cubicBezTo>
                  <a:pt x="63466" y="299929"/>
                  <a:pt x="66260" y="277579"/>
                  <a:pt x="66260" y="318052"/>
                </a:cubicBezTo>
                <a:lnTo>
                  <a:pt x="0" y="649357"/>
                </a:lnTo>
                <a:lnTo>
                  <a:pt x="212034" y="874644"/>
                </a:lnTo>
                <a:lnTo>
                  <a:pt x="662608" y="914400"/>
                </a:lnTo>
                <a:lnTo>
                  <a:pt x="1815547" y="834887"/>
                </a:lnTo>
                <a:lnTo>
                  <a:pt x="2345634" y="781878"/>
                </a:lnTo>
                <a:lnTo>
                  <a:pt x="2478156" y="556592"/>
                </a:lnTo>
                <a:lnTo>
                  <a:pt x="2305878" y="304800"/>
                </a:lnTo>
                <a:lnTo>
                  <a:pt x="1987826" y="159026"/>
                </a:lnTo>
                <a:lnTo>
                  <a:pt x="1643269" y="53009"/>
                </a:lnTo>
                <a:lnTo>
                  <a:pt x="1245704" y="39757"/>
                </a:lnTo>
                <a:lnTo>
                  <a:pt x="914400" y="0"/>
                </a:lnTo>
                <a:lnTo>
                  <a:pt x="649356" y="26505"/>
                </a:lnTo>
                <a:lnTo>
                  <a:pt x="304800" y="66261"/>
                </a:lnTo>
                <a:close/>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54"/>
            <a:endParaRPr lang="en-US" sz="1333" dirty="0">
              <a:solidFill>
                <a:prstClr val="white"/>
              </a:solidFill>
              <a:latin typeface="Arial"/>
            </a:endParaRPr>
          </a:p>
        </p:txBody>
      </p:sp>
      <p:sp>
        <p:nvSpPr>
          <p:cNvPr id="13" name="TextBox 12">
            <a:extLst>
              <a:ext uri="{FF2B5EF4-FFF2-40B4-BE49-F238E27FC236}">
                <a16:creationId xmlns:a16="http://schemas.microsoft.com/office/drawing/2014/main" id="{9785D5B5-1070-BA43-ADB5-7A3AC028C7AC}"/>
              </a:ext>
            </a:extLst>
          </p:cNvPr>
          <p:cNvSpPr txBox="1"/>
          <p:nvPr/>
        </p:nvSpPr>
        <p:spPr>
          <a:xfrm>
            <a:off x="5366010" y="4585619"/>
            <a:ext cx="2969083" cy="338554"/>
          </a:xfrm>
          <a:prstGeom prst="rect">
            <a:avLst/>
          </a:prstGeom>
          <a:noFill/>
        </p:spPr>
        <p:txBody>
          <a:bodyPr wrap="none" rtlCol="0">
            <a:spAutoFit/>
          </a:bodyPr>
          <a:lstStyle/>
          <a:p>
            <a:r>
              <a:rPr lang="en-US" sz="1600" dirty="0"/>
              <a:t>Inventory subdomain (support)</a:t>
            </a:r>
          </a:p>
        </p:txBody>
      </p:sp>
      <p:sp>
        <p:nvSpPr>
          <p:cNvPr id="15" name="Freeform 14">
            <a:extLst>
              <a:ext uri="{FF2B5EF4-FFF2-40B4-BE49-F238E27FC236}">
                <a16:creationId xmlns:a16="http://schemas.microsoft.com/office/drawing/2014/main" id="{D7B9623A-A792-DF46-B717-437C52E7542C}"/>
              </a:ext>
            </a:extLst>
          </p:cNvPr>
          <p:cNvSpPr/>
          <p:nvPr/>
        </p:nvSpPr>
        <p:spPr>
          <a:xfrm>
            <a:off x="7872851" y="1718251"/>
            <a:ext cx="2773172" cy="1067495"/>
          </a:xfrm>
          <a:custGeom>
            <a:avLst/>
            <a:gdLst>
              <a:gd name="connsiteX0" fmla="*/ 132521 w 2346014"/>
              <a:gd name="connsiteY0" fmla="*/ 331304 h 1113406"/>
              <a:gd name="connsiteX1" fmla="*/ 0 w 2346014"/>
              <a:gd name="connsiteY1" fmla="*/ 675861 h 1113406"/>
              <a:gd name="connsiteX2" fmla="*/ 92765 w 2346014"/>
              <a:gd name="connsiteY2" fmla="*/ 755374 h 1113406"/>
              <a:gd name="connsiteX3" fmla="*/ 132521 w 2346014"/>
              <a:gd name="connsiteY3" fmla="*/ 795130 h 1113406"/>
              <a:gd name="connsiteX4" fmla="*/ 357808 w 2346014"/>
              <a:gd name="connsiteY4" fmla="*/ 980661 h 1113406"/>
              <a:gd name="connsiteX5" fmla="*/ 715617 w 2346014"/>
              <a:gd name="connsiteY5" fmla="*/ 1099930 h 1113406"/>
              <a:gd name="connsiteX6" fmla="*/ 1444487 w 2346014"/>
              <a:gd name="connsiteY6" fmla="*/ 1099930 h 1113406"/>
              <a:gd name="connsiteX7" fmla="*/ 1524000 w 2346014"/>
              <a:gd name="connsiteY7" fmla="*/ 1073426 h 1113406"/>
              <a:gd name="connsiteX8" fmla="*/ 1577008 w 2346014"/>
              <a:gd name="connsiteY8" fmla="*/ 1060174 h 1113406"/>
              <a:gd name="connsiteX9" fmla="*/ 1616765 w 2346014"/>
              <a:gd name="connsiteY9" fmla="*/ 1046921 h 1113406"/>
              <a:gd name="connsiteX10" fmla="*/ 1722782 w 2346014"/>
              <a:gd name="connsiteY10" fmla="*/ 1020417 h 1113406"/>
              <a:gd name="connsiteX11" fmla="*/ 1775791 w 2346014"/>
              <a:gd name="connsiteY11" fmla="*/ 1007165 h 1113406"/>
              <a:gd name="connsiteX12" fmla="*/ 1934817 w 2346014"/>
              <a:gd name="connsiteY12" fmla="*/ 954156 h 1113406"/>
              <a:gd name="connsiteX13" fmla="*/ 2027582 w 2346014"/>
              <a:gd name="connsiteY13" fmla="*/ 940904 h 1113406"/>
              <a:gd name="connsiteX14" fmla="*/ 2040834 w 2346014"/>
              <a:gd name="connsiteY14" fmla="*/ 887895 h 1113406"/>
              <a:gd name="connsiteX15" fmla="*/ 2067339 w 2346014"/>
              <a:gd name="connsiteY15" fmla="*/ 861391 h 1113406"/>
              <a:gd name="connsiteX16" fmla="*/ 2093843 w 2346014"/>
              <a:gd name="connsiteY16" fmla="*/ 821634 h 1113406"/>
              <a:gd name="connsiteX17" fmla="*/ 2173356 w 2346014"/>
              <a:gd name="connsiteY17" fmla="*/ 742121 h 1113406"/>
              <a:gd name="connsiteX18" fmla="*/ 2199860 w 2346014"/>
              <a:gd name="connsiteY18" fmla="*/ 702365 h 1113406"/>
              <a:gd name="connsiteX19" fmla="*/ 2239617 w 2346014"/>
              <a:gd name="connsiteY19" fmla="*/ 675861 h 1113406"/>
              <a:gd name="connsiteX20" fmla="*/ 2292626 w 2346014"/>
              <a:gd name="connsiteY20" fmla="*/ 622852 h 1113406"/>
              <a:gd name="connsiteX21" fmla="*/ 2305878 w 2346014"/>
              <a:gd name="connsiteY21" fmla="*/ 583095 h 1113406"/>
              <a:gd name="connsiteX22" fmla="*/ 2345634 w 2346014"/>
              <a:gd name="connsiteY22" fmla="*/ 556591 h 1113406"/>
              <a:gd name="connsiteX23" fmla="*/ 2319130 w 2346014"/>
              <a:gd name="connsiteY23" fmla="*/ 477078 h 1113406"/>
              <a:gd name="connsiteX24" fmla="*/ 2305878 w 2346014"/>
              <a:gd name="connsiteY24" fmla="*/ 437321 h 1113406"/>
              <a:gd name="connsiteX25" fmla="*/ 2239617 w 2346014"/>
              <a:gd name="connsiteY25" fmla="*/ 318052 h 1113406"/>
              <a:gd name="connsiteX26" fmla="*/ 2186608 w 2346014"/>
              <a:gd name="connsiteY26" fmla="*/ 265043 h 1113406"/>
              <a:gd name="connsiteX27" fmla="*/ 2160104 w 2346014"/>
              <a:gd name="connsiteY27" fmla="*/ 225287 h 1113406"/>
              <a:gd name="connsiteX28" fmla="*/ 2107095 w 2346014"/>
              <a:gd name="connsiteY28" fmla="*/ 212034 h 1113406"/>
              <a:gd name="connsiteX29" fmla="*/ 1961321 w 2346014"/>
              <a:gd name="connsiteY29" fmla="*/ 132521 h 1113406"/>
              <a:gd name="connsiteX30" fmla="*/ 1921565 w 2346014"/>
              <a:gd name="connsiteY30" fmla="*/ 119269 h 1113406"/>
              <a:gd name="connsiteX31" fmla="*/ 1881808 w 2346014"/>
              <a:gd name="connsiteY31" fmla="*/ 79513 h 1113406"/>
              <a:gd name="connsiteX32" fmla="*/ 1590260 w 2346014"/>
              <a:gd name="connsiteY32" fmla="*/ 39756 h 1113406"/>
              <a:gd name="connsiteX33" fmla="*/ 1550504 w 2346014"/>
              <a:gd name="connsiteY33" fmla="*/ 26504 h 1113406"/>
              <a:gd name="connsiteX34" fmla="*/ 1444487 w 2346014"/>
              <a:gd name="connsiteY34" fmla="*/ 0 h 1113406"/>
              <a:gd name="connsiteX35" fmla="*/ 742121 w 2346014"/>
              <a:gd name="connsiteY35" fmla="*/ 26504 h 1113406"/>
              <a:gd name="connsiteX36" fmla="*/ 702365 w 2346014"/>
              <a:gd name="connsiteY36" fmla="*/ 39756 h 1113406"/>
              <a:gd name="connsiteX37" fmla="*/ 649356 w 2346014"/>
              <a:gd name="connsiteY37" fmla="*/ 53008 h 1113406"/>
              <a:gd name="connsiteX38" fmla="*/ 583095 w 2346014"/>
              <a:gd name="connsiteY38" fmla="*/ 66261 h 1113406"/>
              <a:gd name="connsiteX39" fmla="*/ 543339 w 2346014"/>
              <a:gd name="connsiteY39" fmla="*/ 79513 h 1113406"/>
              <a:gd name="connsiteX40" fmla="*/ 477078 w 2346014"/>
              <a:gd name="connsiteY40" fmla="*/ 92765 h 1113406"/>
              <a:gd name="connsiteX41" fmla="*/ 397565 w 2346014"/>
              <a:gd name="connsiteY41" fmla="*/ 119269 h 1113406"/>
              <a:gd name="connsiteX42" fmla="*/ 357808 w 2346014"/>
              <a:gd name="connsiteY42" fmla="*/ 132521 h 1113406"/>
              <a:gd name="connsiteX43" fmla="*/ 318052 w 2346014"/>
              <a:gd name="connsiteY43" fmla="*/ 159026 h 1113406"/>
              <a:gd name="connsiteX44" fmla="*/ 278295 w 2346014"/>
              <a:gd name="connsiteY44" fmla="*/ 172278 h 1113406"/>
              <a:gd name="connsiteX45" fmla="*/ 212034 w 2346014"/>
              <a:gd name="connsiteY45" fmla="*/ 238539 h 1113406"/>
              <a:gd name="connsiteX46" fmla="*/ 172278 w 2346014"/>
              <a:gd name="connsiteY46" fmla="*/ 278295 h 1113406"/>
              <a:gd name="connsiteX47" fmla="*/ 145774 w 2346014"/>
              <a:gd name="connsiteY47" fmla="*/ 304800 h 1113406"/>
              <a:gd name="connsiteX48" fmla="*/ 132521 w 2346014"/>
              <a:gd name="connsiteY48" fmla="*/ 331304 h 111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46014" h="1113406">
                <a:moveTo>
                  <a:pt x="132521" y="331304"/>
                </a:moveTo>
                <a:lnTo>
                  <a:pt x="0" y="675861"/>
                </a:lnTo>
                <a:cubicBezTo>
                  <a:pt x="30922" y="702365"/>
                  <a:pt x="60963" y="729932"/>
                  <a:pt x="92765" y="755374"/>
                </a:cubicBezTo>
                <a:cubicBezTo>
                  <a:pt x="136196" y="790119"/>
                  <a:pt x="132521" y="764345"/>
                  <a:pt x="132521" y="795130"/>
                </a:cubicBezTo>
                <a:lnTo>
                  <a:pt x="357808" y="980661"/>
                </a:lnTo>
                <a:lnTo>
                  <a:pt x="715617" y="1099930"/>
                </a:lnTo>
                <a:cubicBezTo>
                  <a:pt x="980844" y="1108771"/>
                  <a:pt x="1183076" y="1125228"/>
                  <a:pt x="1444487" y="1099930"/>
                </a:cubicBezTo>
                <a:cubicBezTo>
                  <a:pt x="1472295" y="1097239"/>
                  <a:pt x="1497240" y="1081454"/>
                  <a:pt x="1524000" y="1073426"/>
                </a:cubicBezTo>
                <a:cubicBezTo>
                  <a:pt x="1541445" y="1068193"/>
                  <a:pt x="1559496" y="1065178"/>
                  <a:pt x="1577008" y="1060174"/>
                </a:cubicBezTo>
                <a:cubicBezTo>
                  <a:pt x="1590440" y="1056336"/>
                  <a:pt x="1603288" y="1050597"/>
                  <a:pt x="1616765" y="1046921"/>
                </a:cubicBezTo>
                <a:cubicBezTo>
                  <a:pt x="1651908" y="1037336"/>
                  <a:pt x="1687443" y="1029252"/>
                  <a:pt x="1722782" y="1020417"/>
                </a:cubicBezTo>
                <a:cubicBezTo>
                  <a:pt x="1740452" y="1016000"/>
                  <a:pt x="1758880" y="1013929"/>
                  <a:pt x="1775791" y="1007165"/>
                </a:cubicBezTo>
                <a:cubicBezTo>
                  <a:pt x="1827865" y="986336"/>
                  <a:pt x="1879264" y="964256"/>
                  <a:pt x="1934817" y="954156"/>
                </a:cubicBezTo>
                <a:cubicBezTo>
                  <a:pt x="1965549" y="948568"/>
                  <a:pt x="1996660" y="945321"/>
                  <a:pt x="2027582" y="940904"/>
                </a:cubicBezTo>
                <a:cubicBezTo>
                  <a:pt x="2031999" y="923234"/>
                  <a:pt x="2032689" y="904186"/>
                  <a:pt x="2040834" y="887895"/>
                </a:cubicBezTo>
                <a:cubicBezTo>
                  <a:pt x="2046422" y="876720"/>
                  <a:pt x="2059534" y="871147"/>
                  <a:pt x="2067339" y="861391"/>
                </a:cubicBezTo>
                <a:cubicBezTo>
                  <a:pt x="2077289" y="848954"/>
                  <a:pt x="2083262" y="833538"/>
                  <a:pt x="2093843" y="821634"/>
                </a:cubicBezTo>
                <a:cubicBezTo>
                  <a:pt x="2118745" y="793619"/>
                  <a:pt x="2152564" y="773309"/>
                  <a:pt x="2173356" y="742121"/>
                </a:cubicBezTo>
                <a:cubicBezTo>
                  <a:pt x="2182191" y="728869"/>
                  <a:pt x="2188598" y="713627"/>
                  <a:pt x="2199860" y="702365"/>
                </a:cubicBezTo>
                <a:cubicBezTo>
                  <a:pt x="2211122" y="691103"/>
                  <a:pt x="2227524" y="686226"/>
                  <a:pt x="2239617" y="675861"/>
                </a:cubicBezTo>
                <a:cubicBezTo>
                  <a:pt x="2258590" y="659599"/>
                  <a:pt x="2292626" y="622852"/>
                  <a:pt x="2292626" y="622852"/>
                </a:cubicBezTo>
                <a:cubicBezTo>
                  <a:pt x="2297043" y="609600"/>
                  <a:pt x="2297152" y="594003"/>
                  <a:pt x="2305878" y="583095"/>
                </a:cubicBezTo>
                <a:cubicBezTo>
                  <a:pt x="2315827" y="570658"/>
                  <a:pt x="2343659" y="572395"/>
                  <a:pt x="2345634" y="556591"/>
                </a:cubicBezTo>
                <a:cubicBezTo>
                  <a:pt x="2349099" y="528869"/>
                  <a:pt x="2327965" y="503582"/>
                  <a:pt x="2319130" y="477078"/>
                </a:cubicBezTo>
                <a:lnTo>
                  <a:pt x="2305878" y="437321"/>
                </a:lnTo>
                <a:cubicBezTo>
                  <a:pt x="2289214" y="387328"/>
                  <a:pt x="2285185" y="363620"/>
                  <a:pt x="2239617" y="318052"/>
                </a:cubicBezTo>
                <a:cubicBezTo>
                  <a:pt x="2221947" y="300382"/>
                  <a:pt x="2200469" y="285835"/>
                  <a:pt x="2186608" y="265043"/>
                </a:cubicBezTo>
                <a:cubicBezTo>
                  <a:pt x="2177773" y="251791"/>
                  <a:pt x="2173356" y="234122"/>
                  <a:pt x="2160104" y="225287"/>
                </a:cubicBezTo>
                <a:cubicBezTo>
                  <a:pt x="2144949" y="215184"/>
                  <a:pt x="2124765" y="216452"/>
                  <a:pt x="2107095" y="212034"/>
                </a:cubicBezTo>
                <a:cubicBezTo>
                  <a:pt x="2058704" y="179773"/>
                  <a:pt x="2021453" y="152565"/>
                  <a:pt x="1961321" y="132521"/>
                </a:cubicBezTo>
                <a:lnTo>
                  <a:pt x="1921565" y="119269"/>
                </a:lnTo>
                <a:cubicBezTo>
                  <a:pt x="1908313" y="106017"/>
                  <a:pt x="1898191" y="88615"/>
                  <a:pt x="1881808" y="79513"/>
                </a:cubicBezTo>
                <a:cubicBezTo>
                  <a:pt x="1801226" y="34745"/>
                  <a:pt x="1662598" y="44277"/>
                  <a:pt x="1590260" y="39756"/>
                </a:cubicBezTo>
                <a:cubicBezTo>
                  <a:pt x="1577008" y="35339"/>
                  <a:pt x="1563981" y="30179"/>
                  <a:pt x="1550504" y="26504"/>
                </a:cubicBezTo>
                <a:cubicBezTo>
                  <a:pt x="1515361" y="16920"/>
                  <a:pt x="1444487" y="0"/>
                  <a:pt x="1444487" y="0"/>
                </a:cubicBezTo>
                <a:cubicBezTo>
                  <a:pt x="1357053" y="2572"/>
                  <a:pt x="893845" y="12711"/>
                  <a:pt x="742121" y="26504"/>
                </a:cubicBezTo>
                <a:cubicBezTo>
                  <a:pt x="728210" y="27769"/>
                  <a:pt x="715796" y="35919"/>
                  <a:pt x="702365" y="39756"/>
                </a:cubicBezTo>
                <a:cubicBezTo>
                  <a:pt x="684852" y="44760"/>
                  <a:pt x="667136" y="49057"/>
                  <a:pt x="649356" y="53008"/>
                </a:cubicBezTo>
                <a:cubicBezTo>
                  <a:pt x="627368" y="57894"/>
                  <a:pt x="604947" y="60798"/>
                  <a:pt x="583095" y="66261"/>
                </a:cubicBezTo>
                <a:cubicBezTo>
                  <a:pt x="569543" y="69649"/>
                  <a:pt x="556891" y="76125"/>
                  <a:pt x="543339" y="79513"/>
                </a:cubicBezTo>
                <a:cubicBezTo>
                  <a:pt x="521487" y="84976"/>
                  <a:pt x="498809" y="86839"/>
                  <a:pt x="477078" y="92765"/>
                </a:cubicBezTo>
                <a:cubicBezTo>
                  <a:pt x="450124" y="100116"/>
                  <a:pt x="424069" y="110434"/>
                  <a:pt x="397565" y="119269"/>
                </a:cubicBezTo>
                <a:lnTo>
                  <a:pt x="357808" y="132521"/>
                </a:lnTo>
                <a:cubicBezTo>
                  <a:pt x="344556" y="141356"/>
                  <a:pt x="332298" y="151903"/>
                  <a:pt x="318052" y="159026"/>
                </a:cubicBezTo>
                <a:cubicBezTo>
                  <a:pt x="305558" y="165273"/>
                  <a:pt x="289470" y="163897"/>
                  <a:pt x="278295" y="172278"/>
                </a:cubicBezTo>
                <a:cubicBezTo>
                  <a:pt x="253306" y="191019"/>
                  <a:pt x="234121" y="216452"/>
                  <a:pt x="212034" y="238539"/>
                </a:cubicBezTo>
                <a:lnTo>
                  <a:pt x="172278" y="278295"/>
                </a:lnTo>
                <a:cubicBezTo>
                  <a:pt x="163443" y="287130"/>
                  <a:pt x="145774" y="292306"/>
                  <a:pt x="145774" y="304800"/>
                </a:cubicBezTo>
                <a:lnTo>
                  <a:pt x="132521" y="331304"/>
                </a:lnTo>
                <a:close/>
              </a:path>
            </a:pathLst>
          </a:cu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54"/>
            <a:endParaRPr lang="en-US" sz="1333" dirty="0">
              <a:solidFill>
                <a:prstClr val="white"/>
              </a:solidFill>
              <a:latin typeface="Arial"/>
            </a:endParaRPr>
          </a:p>
        </p:txBody>
      </p:sp>
      <p:sp>
        <p:nvSpPr>
          <p:cNvPr id="16" name="TextBox 15">
            <a:extLst>
              <a:ext uri="{FF2B5EF4-FFF2-40B4-BE49-F238E27FC236}">
                <a16:creationId xmlns:a16="http://schemas.microsoft.com/office/drawing/2014/main" id="{2412141F-F726-9645-A175-89D2A1A32DB8}"/>
              </a:ext>
            </a:extLst>
          </p:cNvPr>
          <p:cNvSpPr txBox="1"/>
          <p:nvPr/>
        </p:nvSpPr>
        <p:spPr>
          <a:xfrm>
            <a:off x="8170292" y="1995010"/>
            <a:ext cx="2634054" cy="338554"/>
          </a:xfrm>
          <a:prstGeom prst="rect">
            <a:avLst/>
          </a:prstGeom>
          <a:noFill/>
        </p:spPr>
        <p:txBody>
          <a:bodyPr wrap="none" rtlCol="0">
            <a:spAutoFit/>
          </a:bodyPr>
          <a:lstStyle/>
          <a:p>
            <a:r>
              <a:rPr lang="en-US" sz="1600" dirty="0"/>
              <a:t>Shipping subdomain (core)</a:t>
            </a:r>
          </a:p>
        </p:txBody>
      </p:sp>
      <p:sp>
        <p:nvSpPr>
          <p:cNvPr id="19" name="Oval 18">
            <a:extLst>
              <a:ext uri="{FF2B5EF4-FFF2-40B4-BE49-F238E27FC236}">
                <a16:creationId xmlns:a16="http://schemas.microsoft.com/office/drawing/2014/main" id="{A23696DA-782F-EF4B-9D00-76E942ED6D6A}"/>
              </a:ext>
            </a:extLst>
          </p:cNvPr>
          <p:cNvSpPr/>
          <p:nvPr/>
        </p:nvSpPr>
        <p:spPr>
          <a:xfrm>
            <a:off x="10368117" y="473523"/>
            <a:ext cx="1651819" cy="9153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Weather</a:t>
            </a:r>
          </a:p>
          <a:p>
            <a:pPr algn="ctr" defTabSz="914354"/>
            <a:r>
              <a:rPr lang="en-US" sz="1333" dirty="0">
                <a:solidFill>
                  <a:schemeClr val="tx1">
                    <a:lumMod val="95000"/>
                    <a:lumOff val="5000"/>
                  </a:schemeClr>
                </a:solidFill>
                <a:latin typeface="Arial"/>
              </a:rPr>
              <a:t>forecast system</a:t>
            </a:r>
          </a:p>
        </p:txBody>
      </p:sp>
      <p:cxnSp>
        <p:nvCxnSpPr>
          <p:cNvPr id="21" name="Straight Connector 20">
            <a:extLst>
              <a:ext uri="{FF2B5EF4-FFF2-40B4-BE49-F238E27FC236}">
                <a16:creationId xmlns:a16="http://schemas.microsoft.com/office/drawing/2014/main" id="{ED5E4529-B477-C548-AE30-A265EDDE37B4}"/>
              </a:ext>
            </a:extLst>
          </p:cNvPr>
          <p:cNvCxnSpPr>
            <a:cxnSpLocks/>
            <a:stCxn id="5" idx="140"/>
            <a:endCxn id="8" idx="23"/>
          </p:cNvCxnSpPr>
          <p:nvPr/>
        </p:nvCxnSpPr>
        <p:spPr>
          <a:xfrm flipV="1">
            <a:off x="4343158" y="2333297"/>
            <a:ext cx="435799" cy="396283"/>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599EA378-0BD2-6641-9A77-D76241DB412B}"/>
              </a:ext>
            </a:extLst>
          </p:cNvPr>
          <p:cNvCxnSpPr>
            <a:cxnSpLocks/>
            <a:stCxn id="5" idx="98"/>
            <a:endCxn id="17" idx="14"/>
          </p:cNvCxnSpPr>
          <p:nvPr/>
        </p:nvCxnSpPr>
        <p:spPr>
          <a:xfrm>
            <a:off x="3649047" y="3432655"/>
            <a:ext cx="60413" cy="88178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B2B91E93-6F7B-7A43-B711-71EBF0C48DA3}"/>
              </a:ext>
            </a:extLst>
          </p:cNvPr>
          <p:cNvCxnSpPr>
            <a:cxnSpLocks/>
            <a:stCxn id="12" idx="16"/>
            <a:endCxn id="8" idx="34"/>
          </p:cNvCxnSpPr>
          <p:nvPr/>
        </p:nvCxnSpPr>
        <p:spPr>
          <a:xfrm flipH="1" flipV="1">
            <a:off x="5497196" y="2601106"/>
            <a:ext cx="757833" cy="1586583"/>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595EE99-1679-A94F-B512-8EFEAD7C036C}"/>
              </a:ext>
            </a:extLst>
          </p:cNvPr>
          <p:cNvCxnSpPr>
            <a:cxnSpLocks/>
            <a:stCxn id="5" idx="109"/>
            <a:endCxn id="15" idx="1"/>
          </p:cNvCxnSpPr>
          <p:nvPr/>
        </p:nvCxnSpPr>
        <p:spPr>
          <a:xfrm flipV="1">
            <a:off x="3929024" y="2366244"/>
            <a:ext cx="3943827" cy="940145"/>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192B2169-E6F1-8E44-9CCE-04FF05CDC50D}"/>
              </a:ext>
            </a:extLst>
          </p:cNvPr>
          <p:cNvCxnSpPr>
            <a:cxnSpLocks/>
            <a:stCxn id="15" idx="0"/>
            <a:endCxn id="8" idx="60"/>
          </p:cNvCxnSpPr>
          <p:nvPr/>
        </p:nvCxnSpPr>
        <p:spPr>
          <a:xfrm flipH="1" flipV="1">
            <a:off x="7569041" y="2027234"/>
            <a:ext cx="460459" cy="866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AFD1FC88-CB62-8440-9899-86C4750E148D}"/>
              </a:ext>
            </a:extLst>
          </p:cNvPr>
          <p:cNvCxnSpPr>
            <a:cxnSpLocks/>
            <a:stCxn id="19" idx="4"/>
            <a:endCxn id="15" idx="31"/>
          </p:cNvCxnSpPr>
          <p:nvPr/>
        </p:nvCxnSpPr>
        <p:spPr>
          <a:xfrm flipH="1">
            <a:off x="10097295" y="1388918"/>
            <a:ext cx="1096732" cy="405567"/>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23" name="Oval 22">
            <a:extLst>
              <a:ext uri="{FF2B5EF4-FFF2-40B4-BE49-F238E27FC236}">
                <a16:creationId xmlns:a16="http://schemas.microsoft.com/office/drawing/2014/main" id="{3EB35474-0194-964C-999F-B13247ED590E}"/>
              </a:ext>
            </a:extLst>
          </p:cNvPr>
          <p:cNvSpPr/>
          <p:nvPr/>
        </p:nvSpPr>
        <p:spPr>
          <a:xfrm>
            <a:off x="9682922" y="4754895"/>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Fleet monitoring</a:t>
            </a:r>
          </a:p>
          <a:p>
            <a:pPr algn="ctr" defTabSz="914354"/>
            <a:r>
              <a:rPr lang="en-US" sz="1333" dirty="0">
                <a:solidFill>
                  <a:schemeClr val="tx1">
                    <a:lumMod val="95000"/>
                    <a:lumOff val="5000"/>
                  </a:schemeClr>
                </a:solidFill>
                <a:latin typeface="Arial"/>
              </a:rPr>
              <a:t> system</a:t>
            </a:r>
          </a:p>
        </p:txBody>
      </p:sp>
      <p:cxnSp>
        <p:nvCxnSpPr>
          <p:cNvPr id="24" name="Straight Connector 23">
            <a:extLst>
              <a:ext uri="{FF2B5EF4-FFF2-40B4-BE49-F238E27FC236}">
                <a16:creationId xmlns:a16="http://schemas.microsoft.com/office/drawing/2014/main" id="{D4A5F297-FB4E-C046-B65F-9DDB560C55AD}"/>
              </a:ext>
            </a:extLst>
          </p:cNvPr>
          <p:cNvCxnSpPr>
            <a:cxnSpLocks/>
            <a:stCxn id="23" idx="0"/>
            <a:endCxn id="15" idx="13"/>
          </p:cNvCxnSpPr>
          <p:nvPr/>
        </p:nvCxnSpPr>
        <p:spPr>
          <a:xfrm flipH="1" flipV="1">
            <a:off x="10269611" y="2620357"/>
            <a:ext cx="508827" cy="2134539"/>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53" name="Freeform 52">
            <a:extLst>
              <a:ext uri="{FF2B5EF4-FFF2-40B4-BE49-F238E27FC236}">
                <a16:creationId xmlns:a16="http://schemas.microsoft.com/office/drawing/2014/main" id="{A206BC11-434F-9B40-8A81-2443166EC4FB}"/>
              </a:ext>
            </a:extLst>
          </p:cNvPr>
          <p:cNvSpPr/>
          <p:nvPr/>
        </p:nvSpPr>
        <p:spPr>
          <a:xfrm>
            <a:off x="8029500" y="3200477"/>
            <a:ext cx="1893755" cy="1067495"/>
          </a:xfrm>
          <a:custGeom>
            <a:avLst/>
            <a:gdLst>
              <a:gd name="connsiteX0" fmla="*/ 132521 w 2346014"/>
              <a:gd name="connsiteY0" fmla="*/ 331304 h 1113406"/>
              <a:gd name="connsiteX1" fmla="*/ 0 w 2346014"/>
              <a:gd name="connsiteY1" fmla="*/ 675861 h 1113406"/>
              <a:gd name="connsiteX2" fmla="*/ 92765 w 2346014"/>
              <a:gd name="connsiteY2" fmla="*/ 755374 h 1113406"/>
              <a:gd name="connsiteX3" fmla="*/ 132521 w 2346014"/>
              <a:gd name="connsiteY3" fmla="*/ 795130 h 1113406"/>
              <a:gd name="connsiteX4" fmla="*/ 357808 w 2346014"/>
              <a:gd name="connsiteY4" fmla="*/ 980661 h 1113406"/>
              <a:gd name="connsiteX5" fmla="*/ 715617 w 2346014"/>
              <a:gd name="connsiteY5" fmla="*/ 1099930 h 1113406"/>
              <a:gd name="connsiteX6" fmla="*/ 1444487 w 2346014"/>
              <a:gd name="connsiteY6" fmla="*/ 1099930 h 1113406"/>
              <a:gd name="connsiteX7" fmla="*/ 1524000 w 2346014"/>
              <a:gd name="connsiteY7" fmla="*/ 1073426 h 1113406"/>
              <a:gd name="connsiteX8" fmla="*/ 1577008 w 2346014"/>
              <a:gd name="connsiteY8" fmla="*/ 1060174 h 1113406"/>
              <a:gd name="connsiteX9" fmla="*/ 1616765 w 2346014"/>
              <a:gd name="connsiteY9" fmla="*/ 1046921 h 1113406"/>
              <a:gd name="connsiteX10" fmla="*/ 1722782 w 2346014"/>
              <a:gd name="connsiteY10" fmla="*/ 1020417 h 1113406"/>
              <a:gd name="connsiteX11" fmla="*/ 1775791 w 2346014"/>
              <a:gd name="connsiteY11" fmla="*/ 1007165 h 1113406"/>
              <a:gd name="connsiteX12" fmla="*/ 1934817 w 2346014"/>
              <a:gd name="connsiteY12" fmla="*/ 954156 h 1113406"/>
              <a:gd name="connsiteX13" fmla="*/ 2027582 w 2346014"/>
              <a:gd name="connsiteY13" fmla="*/ 940904 h 1113406"/>
              <a:gd name="connsiteX14" fmla="*/ 2040834 w 2346014"/>
              <a:gd name="connsiteY14" fmla="*/ 887895 h 1113406"/>
              <a:gd name="connsiteX15" fmla="*/ 2067339 w 2346014"/>
              <a:gd name="connsiteY15" fmla="*/ 861391 h 1113406"/>
              <a:gd name="connsiteX16" fmla="*/ 2093843 w 2346014"/>
              <a:gd name="connsiteY16" fmla="*/ 821634 h 1113406"/>
              <a:gd name="connsiteX17" fmla="*/ 2173356 w 2346014"/>
              <a:gd name="connsiteY17" fmla="*/ 742121 h 1113406"/>
              <a:gd name="connsiteX18" fmla="*/ 2199860 w 2346014"/>
              <a:gd name="connsiteY18" fmla="*/ 702365 h 1113406"/>
              <a:gd name="connsiteX19" fmla="*/ 2239617 w 2346014"/>
              <a:gd name="connsiteY19" fmla="*/ 675861 h 1113406"/>
              <a:gd name="connsiteX20" fmla="*/ 2292626 w 2346014"/>
              <a:gd name="connsiteY20" fmla="*/ 622852 h 1113406"/>
              <a:gd name="connsiteX21" fmla="*/ 2305878 w 2346014"/>
              <a:gd name="connsiteY21" fmla="*/ 583095 h 1113406"/>
              <a:gd name="connsiteX22" fmla="*/ 2345634 w 2346014"/>
              <a:gd name="connsiteY22" fmla="*/ 556591 h 1113406"/>
              <a:gd name="connsiteX23" fmla="*/ 2319130 w 2346014"/>
              <a:gd name="connsiteY23" fmla="*/ 477078 h 1113406"/>
              <a:gd name="connsiteX24" fmla="*/ 2305878 w 2346014"/>
              <a:gd name="connsiteY24" fmla="*/ 437321 h 1113406"/>
              <a:gd name="connsiteX25" fmla="*/ 2239617 w 2346014"/>
              <a:gd name="connsiteY25" fmla="*/ 318052 h 1113406"/>
              <a:gd name="connsiteX26" fmla="*/ 2186608 w 2346014"/>
              <a:gd name="connsiteY26" fmla="*/ 265043 h 1113406"/>
              <a:gd name="connsiteX27" fmla="*/ 2160104 w 2346014"/>
              <a:gd name="connsiteY27" fmla="*/ 225287 h 1113406"/>
              <a:gd name="connsiteX28" fmla="*/ 2107095 w 2346014"/>
              <a:gd name="connsiteY28" fmla="*/ 212034 h 1113406"/>
              <a:gd name="connsiteX29" fmla="*/ 1961321 w 2346014"/>
              <a:gd name="connsiteY29" fmla="*/ 132521 h 1113406"/>
              <a:gd name="connsiteX30" fmla="*/ 1921565 w 2346014"/>
              <a:gd name="connsiteY30" fmla="*/ 119269 h 1113406"/>
              <a:gd name="connsiteX31" fmla="*/ 1881808 w 2346014"/>
              <a:gd name="connsiteY31" fmla="*/ 79513 h 1113406"/>
              <a:gd name="connsiteX32" fmla="*/ 1590260 w 2346014"/>
              <a:gd name="connsiteY32" fmla="*/ 39756 h 1113406"/>
              <a:gd name="connsiteX33" fmla="*/ 1550504 w 2346014"/>
              <a:gd name="connsiteY33" fmla="*/ 26504 h 1113406"/>
              <a:gd name="connsiteX34" fmla="*/ 1444487 w 2346014"/>
              <a:gd name="connsiteY34" fmla="*/ 0 h 1113406"/>
              <a:gd name="connsiteX35" fmla="*/ 742121 w 2346014"/>
              <a:gd name="connsiteY35" fmla="*/ 26504 h 1113406"/>
              <a:gd name="connsiteX36" fmla="*/ 702365 w 2346014"/>
              <a:gd name="connsiteY36" fmla="*/ 39756 h 1113406"/>
              <a:gd name="connsiteX37" fmla="*/ 649356 w 2346014"/>
              <a:gd name="connsiteY37" fmla="*/ 53008 h 1113406"/>
              <a:gd name="connsiteX38" fmla="*/ 583095 w 2346014"/>
              <a:gd name="connsiteY38" fmla="*/ 66261 h 1113406"/>
              <a:gd name="connsiteX39" fmla="*/ 543339 w 2346014"/>
              <a:gd name="connsiteY39" fmla="*/ 79513 h 1113406"/>
              <a:gd name="connsiteX40" fmla="*/ 477078 w 2346014"/>
              <a:gd name="connsiteY40" fmla="*/ 92765 h 1113406"/>
              <a:gd name="connsiteX41" fmla="*/ 397565 w 2346014"/>
              <a:gd name="connsiteY41" fmla="*/ 119269 h 1113406"/>
              <a:gd name="connsiteX42" fmla="*/ 357808 w 2346014"/>
              <a:gd name="connsiteY42" fmla="*/ 132521 h 1113406"/>
              <a:gd name="connsiteX43" fmla="*/ 318052 w 2346014"/>
              <a:gd name="connsiteY43" fmla="*/ 159026 h 1113406"/>
              <a:gd name="connsiteX44" fmla="*/ 278295 w 2346014"/>
              <a:gd name="connsiteY44" fmla="*/ 172278 h 1113406"/>
              <a:gd name="connsiteX45" fmla="*/ 212034 w 2346014"/>
              <a:gd name="connsiteY45" fmla="*/ 238539 h 1113406"/>
              <a:gd name="connsiteX46" fmla="*/ 172278 w 2346014"/>
              <a:gd name="connsiteY46" fmla="*/ 278295 h 1113406"/>
              <a:gd name="connsiteX47" fmla="*/ 145774 w 2346014"/>
              <a:gd name="connsiteY47" fmla="*/ 304800 h 1113406"/>
              <a:gd name="connsiteX48" fmla="*/ 132521 w 2346014"/>
              <a:gd name="connsiteY48" fmla="*/ 331304 h 111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46014" h="1113406">
                <a:moveTo>
                  <a:pt x="132521" y="331304"/>
                </a:moveTo>
                <a:lnTo>
                  <a:pt x="0" y="675861"/>
                </a:lnTo>
                <a:cubicBezTo>
                  <a:pt x="30922" y="702365"/>
                  <a:pt x="60963" y="729932"/>
                  <a:pt x="92765" y="755374"/>
                </a:cubicBezTo>
                <a:cubicBezTo>
                  <a:pt x="136196" y="790119"/>
                  <a:pt x="132521" y="764345"/>
                  <a:pt x="132521" y="795130"/>
                </a:cubicBezTo>
                <a:lnTo>
                  <a:pt x="357808" y="980661"/>
                </a:lnTo>
                <a:lnTo>
                  <a:pt x="715617" y="1099930"/>
                </a:lnTo>
                <a:cubicBezTo>
                  <a:pt x="980844" y="1108771"/>
                  <a:pt x="1183076" y="1125228"/>
                  <a:pt x="1444487" y="1099930"/>
                </a:cubicBezTo>
                <a:cubicBezTo>
                  <a:pt x="1472295" y="1097239"/>
                  <a:pt x="1497240" y="1081454"/>
                  <a:pt x="1524000" y="1073426"/>
                </a:cubicBezTo>
                <a:cubicBezTo>
                  <a:pt x="1541445" y="1068193"/>
                  <a:pt x="1559496" y="1065178"/>
                  <a:pt x="1577008" y="1060174"/>
                </a:cubicBezTo>
                <a:cubicBezTo>
                  <a:pt x="1590440" y="1056336"/>
                  <a:pt x="1603288" y="1050597"/>
                  <a:pt x="1616765" y="1046921"/>
                </a:cubicBezTo>
                <a:cubicBezTo>
                  <a:pt x="1651908" y="1037336"/>
                  <a:pt x="1687443" y="1029252"/>
                  <a:pt x="1722782" y="1020417"/>
                </a:cubicBezTo>
                <a:cubicBezTo>
                  <a:pt x="1740452" y="1016000"/>
                  <a:pt x="1758880" y="1013929"/>
                  <a:pt x="1775791" y="1007165"/>
                </a:cubicBezTo>
                <a:cubicBezTo>
                  <a:pt x="1827865" y="986336"/>
                  <a:pt x="1879264" y="964256"/>
                  <a:pt x="1934817" y="954156"/>
                </a:cubicBezTo>
                <a:cubicBezTo>
                  <a:pt x="1965549" y="948568"/>
                  <a:pt x="1996660" y="945321"/>
                  <a:pt x="2027582" y="940904"/>
                </a:cubicBezTo>
                <a:cubicBezTo>
                  <a:pt x="2031999" y="923234"/>
                  <a:pt x="2032689" y="904186"/>
                  <a:pt x="2040834" y="887895"/>
                </a:cubicBezTo>
                <a:cubicBezTo>
                  <a:pt x="2046422" y="876720"/>
                  <a:pt x="2059534" y="871147"/>
                  <a:pt x="2067339" y="861391"/>
                </a:cubicBezTo>
                <a:cubicBezTo>
                  <a:pt x="2077289" y="848954"/>
                  <a:pt x="2083262" y="833538"/>
                  <a:pt x="2093843" y="821634"/>
                </a:cubicBezTo>
                <a:cubicBezTo>
                  <a:pt x="2118745" y="793619"/>
                  <a:pt x="2152564" y="773309"/>
                  <a:pt x="2173356" y="742121"/>
                </a:cubicBezTo>
                <a:cubicBezTo>
                  <a:pt x="2182191" y="728869"/>
                  <a:pt x="2188598" y="713627"/>
                  <a:pt x="2199860" y="702365"/>
                </a:cubicBezTo>
                <a:cubicBezTo>
                  <a:pt x="2211122" y="691103"/>
                  <a:pt x="2227524" y="686226"/>
                  <a:pt x="2239617" y="675861"/>
                </a:cubicBezTo>
                <a:cubicBezTo>
                  <a:pt x="2258590" y="659599"/>
                  <a:pt x="2292626" y="622852"/>
                  <a:pt x="2292626" y="622852"/>
                </a:cubicBezTo>
                <a:cubicBezTo>
                  <a:pt x="2297043" y="609600"/>
                  <a:pt x="2297152" y="594003"/>
                  <a:pt x="2305878" y="583095"/>
                </a:cubicBezTo>
                <a:cubicBezTo>
                  <a:pt x="2315827" y="570658"/>
                  <a:pt x="2343659" y="572395"/>
                  <a:pt x="2345634" y="556591"/>
                </a:cubicBezTo>
                <a:cubicBezTo>
                  <a:pt x="2349099" y="528869"/>
                  <a:pt x="2327965" y="503582"/>
                  <a:pt x="2319130" y="477078"/>
                </a:cubicBezTo>
                <a:lnTo>
                  <a:pt x="2305878" y="437321"/>
                </a:lnTo>
                <a:cubicBezTo>
                  <a:pt x="2289214" y="387328"/>
                  <a:pt x="2285185" y="363620"/>
                  <a:pt x="2239617" y="318052"/>
                </a:cubicBezTo>
                <a:cubicBezTo>
                  <a:pt x="2221947" y="300382"/>
                  <a:pt x="2200469" y="285835"/>
                  <a:pt x="2186608" y="265043"/>
                </a:cubicBezTo>
                <a:cubicBezTo>
                  <a:pt x="2177773" y="251791"/>
                  <a:pt x="2173356" y="234122"/>
                  <a:pt x="2160104" y="225287"/>
                </a:cubicBezTo>
                <a:cubicBezTo>
                  <a:pt x="2144949" y="215184"/>
                  <a:pt x="2124765" y="216452"/>
                  <a:pt x="2107095" y="212034"/>
                </a:cubicBezTo>
                <a:cubicBezTo>
                  <a:pt x="2058704" y="179773"/>
                  <a:pt x="2021453" y="152565"/>
                  <a:pt x="1961321" y="132521"/>
                </a:cubicBezTo>
                <a:lnTo>
                  <a:pt x="1921565" y="119269"/>
                </a:lnTo>
                <a:cubicBezTo>
                  <a:pt x="1908313" y="106017"/>
                  <a:pt x="1898191" y="88615"/>
                  <a:pt x="1881808" y="79513"/>
                </a:cubicBezTo>
                <a:cubicBezTo>
                  <a:pt x="1801226" y="34745"/>
                  <a:pt x="1662598" y="44277"/>
                  <a:pt x="1590260" y="39756"/>
                </a:cubicBezTo>
                <a:cubicBezTo>
                  <a:pt x="1577008" y="35339"/>
                  <a:pt x="1563981" y="30179"/>
                  <a:pt x="1550504" y="26504"/>
                </a:cubicBezTo>
                <a:cubicBezTo>
                  <a:pt x="1515361" y="16920"/>
                  <a:pt x="1444487" y="0"/>
                  <a:pt x="1444487" y="0"/>
                </a:cubicBezTo>
                <a:cubicBezTo>
                  <a:pt x="1357053" y="2572"/>
                  <a:pt x="893845" y="12711"/>
                  <a:pt x="742121" y="26504"/>
                </a:cubicBezTo>
                <a:cubicBezTo>
                  <a:pt x="728210" y="27769"/>
                  <a:pt x="715796" y="35919"/>
                  <a:pt x="702365" y="39756"/>
                </a:cubicBezTo>
                <a:cubicBezTo>
                  <a:pt x="684852" y="44760"/>
                  <a:pt x="667136" y="49057"/>
                  <a:pt x="649356" y="53008"/>
                </a:cubicBezTo>
                <a:cubicBezTo>
                  <a:pt x="627368" y="57894"/>
                  <a:pt x="604947" y="60798"/>
                  <a:pt x="583095" y="66261"/>
                </a:cubicBezTo>
                <a:cubicBezTo>
                  <a:pt x="569543" y="69649"/>
                  <a:pt x="556891" y="76125"/>
                  <a:pt x="543339" y="79513"/>
                </a:cubicBezTo>
                <a:cubicBezTo>
                  <a:pt x="521487" y="84976"/>
                  <a:pt x="498809" y="86839"/>
                  <a:pt x="477078" y="92765"/>
                </a:cubicBezTo>
                <a:cubicBezTo>
                  <a:pt x="450124" y="100116"/>
                  <a:pt x="424069" y="110434"/>
                  <a:pt x="397565" y="119269"/>
                </a:cubicBezTo>
                <a:lnTo>
                  <a:pt x="357808" y="132521"/>
                </a:lnTo>
                <a:cubicBezTo>
                  <a:pt x="344556" y="141356"/>
                  <a:pt x="332298" y="151903"/>
                  <a:pt x="318052" y="159026"/>
                </a:cubicBezTo>
                <a:cubicBezTo>
                  <a:pt x="305558" y="165273"/>
                  <a:pt x="289470" y="163897"/>
                  <a:pt x="278295" y="172278"/>
                </a:cubicBezTo>
                <a:cubicBezTo>
                  <a:pt x="253306" y="191019"/>
                  <a:pt x="234121" y="216452"/>
                  <a:pt x="212034" y="238539"/>
                </a:cubicBezTo>
                <a:lnTo>
                  <a:pt x="172278" y="278295"/>
                </a:lnTo>
                <a:cubicBezTo>
                  <a:pt x="163443" y="287130"/>
                  <a:pt x="145774" y="292306"/>
                  <a:pt x="145774" y="304800"/>
                </a:cubicBezTo>
                <a:lnTo>
                  <a:pt x="132521" y="331304"/>
                </a:lnTo>
                <a:close/>
              </a:path>
            </a:pathLst>
          </a:cu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r>
              <a:rPr lang="en-US" sz="1333" dirty="0">
                <a:solidFill>
                  <a:schemeClr val="tx1"/>
                </a:solidFill>
                <a:latin typeface="Arial"/>
              </a:rPr>
              <a:t>Voyage subdomain (core)</a:t>
            </a:r>
          </a:p>
        </p:txBody>
      </p:sp>
      <p:cxnSp>
        <p:nvCxnSpPr>
          <p:cNvPr id="54" name="Straight Connector 53">
            <a:extLst>
              <a:ext uri="{FF2B5EF4-FFF2-40B4-BE49-F238E27FC236}">
                <a16:creationId xmlns:a16="http://schemas.microsoft.com/office/drawing/2014/main" id="{37ED6C66-C223-0C4B-8737-0565F8967140}"/>
              </a:ext>
            </a:extLst>
          </p:cNvPr>
          <p:cNvCxnSpPr>
            <a:cxnSpLocks/>
            <a:stCxn id="53" idx="35"/>
            <a:endCxn id="15" idx="5"/>
          </p:cNvCxnSpPr>
          <p:nvPr/>
        </p:nvCxnSpPr>
        <p:spPr>
          <a:xfrm flipV="1">
            <a:off x="8628557" y="2772826"/>
            <a:ext cx="90209" cy="453061"/>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DE96E5D9-2A66-FE48-9CBC-9333E12124B8}"/>
              </a:ext>
            </a:extLst>
          </p:cNvPr>
          <p:cNvSpPr/>
          <p:nvPr/>
        </p:nvSpPr>
        <p:spPr>
          <a:xfrm>
            <a:off x="322782" y="5388553"/>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Invoice</a:t>
            </a:r>
          </a:p>
          <a:p>
            <a:pPr algn="ctr" defTabSz="914354"/>
            <a:r>
              <a:rPr lang="en-US" sz="1333" dirty="0">
                <a:solidFill>
                  <a:schemeClr val="tx1">
                    <a:lumMod val="95000"/>
                    <a:lumOff val="5000"/>
                  </a:schemeClr>
                </a:solidFill>
                <a:latin typeface="Arial"/>
              </a:rPr>
              <a:t> system</a:t>
            </a:r>
          </a:p>
        </p:txBody>
      </p:sp>
      <p:sp>
        <p:nvSpPr>
          <p:cNvPr id="64" name="Oval 63">
            <a:extLst>
              <a:ext uri="{FF2B5EF4-FFF2-40B4-BE49-F238E27FC236}">
                <a16:creationId xmlns:a16="http://schemas.microsoft.com/office/drawing/2014/main" id="{A7647587-0BF5-9B48-98A6-E92B2957B514}"/>
              </a:ext>
            </a:extLst>
          </p:cNvPr>
          <p:cNvSpPr/>
          <p:nvPr/>
        </p:nvSpPr>
        <p:spPr>
          <a:xfrm>
            <a:off x="318050" y="630068"/>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Customer Relationship</a:t>
            </a:r>
          </a:p>
          <a:p>
            <a:pPr algn="ctr" defTabSz="914354"/>
            <a:r>
              <a:rPr lang="en-US" sz="1333" dirty="0">
                <a:solidFill>
                  <a:schemeClr val="tx1">
                    <a:lumMod val="95000"/>
                    <a:lumOff val="5000"/>
                  </a:schemeClr>
                </a:solidFill>
                <a:latin typeface="Arial"/>
              </a:rPr>
              <a:t> system</a:t>
            </a:r>
          </a:p>
        </p:txBody>
      </p:sp>
      <p:cxnSp>
        <p:nvCxnSpPr>
          <p:cNvPr id="65" name="Straight Connector 64">
            <a:extLst>
              <a:ext uri="{FF2B5EF4-FFF2-40B4-BE49-F238E27FC236}">
                <a16:creationId xmlns:a16="http://schemas.microsoft.com/office/drawing/2014/main" id="{B3FCAB45-55F3-AB41-9A7F-994AFCF71335}"/>
              </a:ext>
            </a:extLst>
          </p:cNvPr>
          <p:cNvCxnSpPr>
            <a:cxnSpLocks/>
            <a:stCxn id="63" idx="0"/>
            <a:endCxn id="5" idx="52"/>
          </p:cNvCxnSpPr>
          <p:nvPr/>
        </p:nvCxnSpPr>
        <p:spPr>
          <a:xfrm flipV="1">
            <a:off x="1418298" y="3289169"/>
            <a:ext cx="101756" cy="2099384"/>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22A436A7-FECB-EB4D-BFAB-89ABEB82B050}"/>
              </a:ext>
            </a:extLst>
          </p:cNvPr>
          <p:cNvCxnSpPr>
            <a:cxnSpLocks/>
            <a:stCxn id="64" idx="4"/>
            <a:endCxn id="5" idx="178"/>
          </p:cNvCxnSpPr>
          <p:nvPr/>
        </p:nvCxnSpPr>
        <p:spPr>
          <a:xfrm>
            <a:off x="1413565" y="1400095"/>
            <a:ext cx="899759" cy="936339"/>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17" name="Freeform 16">
            <a:extLst>
              <a:ext uri="{FF2B5EF4-FFF2-40B4-BE49-F238E27FC236}">
                <a16:creationId xmlns:a16="http://schemas.microsoft.com/office/drawing/2014/main" id="{D64D3032-F279-7541-91D8-A84A2649B9E3}"/>
              </a:ext>
            </a:extLst>
          </p:cNvPr>
          <p:cNvSpPr/>
          <p:nvPr/>
        </p:nvSpPr>
        <p:spPr>
          <a:xfrm>
            <a:off x="1676208" y="4276035"/>
            <a:ext cx="3066275" cy="662379"/>
          </a:xfrm>
          <a:custGeom>
            <a:avLst/>
            <a:gdLst>
              <a:gd name="connsiteX0" fmla="*/ 304800 w 2478156"/>
              <a:gd name="connsiteY0" fmla="*/ 66261 h 914400"/>
              <a:gd name="connsiteX1" fmla="*/ 304800 w 2478156"/>
              <a:gd name="connsiteY1" fmla="*/ 66261 h 914400"/>
              <a:gd name="connsiteX2" fmla="*/ 198782 w 2478156"/>
              <a:gd name="connsiteY2" fmla="*/ 145774 h 914400"/>
              <a:gd name="connsiteX3" fmla="*/ 145773 w 2478156"/>
              <a:gd name="connsiteY3" fmla="*/ 198783 h 914400"/>
              <a:gd name="connsiteX4" fmla="*/ 79513 w 2478156"/>
              <a:gd name="connsiteY4" fmla="*/ 251792 h 914400"/>
              <a:gd name="connsiteX5" fmla="*/ 66260 w 2478156"/>
              <a:gd name="connsiteY5" fmla="*/ 318052 h 914400"/>
              <a:gd name="connsiteX6" fmla="*/ 0 w 2478156"/>
              <a:gd name="connsiteY6" fmla="*/ 649357 h 914400"/>
              <a:gd name="connsiteX7" fmla="*/ 212034 w 2478156"/>
              <a:gd name="connsiteY7" fmla="*/ 874644 h 914400"/>
              <a:gd name="connsiteX8" fmla="*/ 662608 w 2478156"/>
              <a:gd name="connsiteY8" fmla="*/ 914400 h 914400"/>
              <a:gd name="connsiteX9" fmla="*/ 1815547 w 2478156"/>
              <a:gd name="connsiteY9" fmla="*/ 834887 h 914400"/>
              <a:gd name="connsiteX10" fmla="*/ 2345634 w 2478156"/>
              <a:gd name="connsiteY10" fmla="*/ 781878 h 914400"/>
              <a:gd name="connsiteX11" fmla="*/ 2478156 w 2478156"/>
              <a:gd name="connsiteY11" fmla="*/ 556592 h 914400"/>
              <a:gd name="connsiteX12" fmla="*/ 2305878 w 2478156"/>
              <a:gd name="connsiteY12" fmla="*/ 304800 h 914400"/>
              <a:gd name="connsiteX13" fmla="*/ 1987826 w 2478156"/>
              <a:gd name="connsiteY13" fmla="*/ 159026 h 914400"/>
              <a:gd name="connsiteX14" fmla="*/ 1643269 w 2478156"/>
              <a:gd name="connsiteY14" fmla="*/ 53009 h 914400"/>
              <a:gd name="connsiteX15" fmla="*/ 1245704 w 2478156"/>
              <a:gd name="connsiteY15" fmla="*/ 39757 h 914400"/>
              <a:gd name="connsiteX16" fmla="*/ 914400 w 2478156"/>
              <a:gd name="connsiteY16" fmla="*/ 0 h 914400"/>
              <a:gd name="connsiteX17" fmla="*/ 649356 w 2478156"/>
              <a:gd name="connsiteY17" fmla="*/ 26505 h 914400"/>
              <a:gd name="connsiteX18" fmla="*/ 304800 w 2478156"/>
              <a:gd name="connsiteY18" fmla="*/ 6626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156" h="914400">
                <a:moveTo>
                  <a:pt x="304800" y="66261"/>
                </a:moveTo>
                <a:lnTo>
                  <a:pt x="304800" y="66261"/>
                </a:lnTo>
                <a:cubicBezTo>
                  <a:pt x="269461" y="92765"/>
                  <a:pt x="232718" y="117495"/>
                  <a:pt x="198782" y="145774"/>
                </a:cubicBezTo>
                <a:cubicBezTo>
                  <a:pt x="179585" y="161771"/>
                  <a:pt x="164746" y="182521"/>
                  <a:pt x="145773" y="198783"/>
                </a:cubicBezTo>
                <a:cubicBezTo>
                  <a:pt x="28768" y="299073"/>
                  <a:pt x="169723" y="161578"/>
                  <a:pt x="79513" y="251792"/>
                </a:cubicBezTo>
                <a:cubicBezTo>
                  <a:pt x="63466" y="299929"/>
                  <a:pt x="66260" y="277579"/>
                  <a:pt x="66260" y="318052"/>
                </a:cubicBezTo>
                <a:lnTo>
                  <a:pt x="0" y="649357"/>
                </a:lnTo>
                <a:lnTo>
                  <a:pt x="212034" y="874644"/>
                </a:lnTo>
                <a:lnTo>
                  <a:pt x="662608" y="914400"/>
                </a:lnTo>
                <a:lnTo>
                  <a:pt x="1815547" y="834887"/>
                </a:lnTo>
                <a:lnTo>
                  <a:pt x="2345634" y="781878"/>
                </a:lnTo>
                <a:lnTo>
                  <a:pt x="2478156" y="556592"/>
                </a:lnTo>
                <a:lnTo>
                  <a:pt x="2305878" y="304800"/>
                </a:lnTo>
                <a:lnTo>
                  <a:pt x="1987826" y="159026"/>
                </a:lnTo>
                <a:lnTo>
                  <a:pt x="1643269" y="53009"/>
                </a:lnTo>
                <a:lnTo>
                  <a:pt x="1245704" y="39757"/>
                </a:lnTo>
                <a:lnTo>
                  <a:pt x="914400" y="0"/>
                </a:lnTo>
                <a:lnTo>
                  <a:pt x="649356" y="26505"/>
                </a:lnTo>
                <a:lnTo>
                  <a:pt x="304800" y="66261"/>
                </a:lnTo>
                <a:close/>
              </a:path>
            </a:pathLst>
          </a:cu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Contract subdomain (support)</a:t>
            </a:r>
          </a:p>
        </p:txBody>
      </p:sp>
      <p:sp>
        <p:nvSpPr>
          <p:cNvPr id="7" name="Rectangle 6">
            <a:extLst>
              <a:ext uri="{FF2B5EF4-FFF2-40B4-BE49-F238E27FC236}">
                <a16:creationId xmlns:a16="http://schemas.microsoft.com/office/drawing/2014/main" id="{3A63C675-09B7-CF48-84B6-C3FB11F17448}"/>
              </a:ext>
            </a:extLst>
          </p:cNvPr>
          <p:cNvSpPr/>
          <p:nvPr/>
        </p:nvSpPr>
        <p:spPr>
          <a:xfrm>
            <a:off x="0" y="0"/>
            <a:ext cx="12192000" cy="6858000"/>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84F92809-0390-E241-86D7-B172F2993794}"/>
              </a:ext>
            </a:extLst>
          </p:cNvPr>
          <p:cNvSpPr/>
          <p:nvPr/>
        </p:nvSpPr>
        <p:spPr>
          <a:xfrm>
            <a:off x="1170083" y="2333564"/>
            <a:ext cx="3248901" cy="1188051"/>
          </a:xfrm>
          <a:custGeom>
            <a:avLst/>
            <a:gdLst>
              <a:gd name="connsiteX0" fmla="*/ 2067339 w 7381461"/>
              <a:gd name="connsiteY0" fmla="*/ 503583 h 5486400"/>
              <a:gd name="connsiteX1" fmla="*/ 2067339 w 7381461"/>
              <a:gd name="connsiteY1" fmla="*/ 503583 h 5486400"/>
              <a:gd name="connsiteX2" fmla="*/ 1895061 w 7381461"/>
              <a:gd name="connsiteY2" fmla="*/ 596348 h 5486400"/>
              <a:gd name="connsiteX3" fmla="*/ 1762539 w 7381461"/>
              <a:gd name="connsiteY3" fmla="*/ 662609 h 5486400"/>
              <a:gd name="connsiteX4" fmla="*/ 1524000 w 7381461"/>
              <a:gd name="connsiteY4" fmla="*/ 821635 h 5486400"/>
              <a:gd name="connsiteX5" fmla="*/ 1351722 w 7381461"/>
              <a:gd name="connsiteY5" fmla="*/ 940904 h 5486400"/>
              <a:gd name="connsiteX6" fmla="*/ 1311965 w 7381461"/>
              <a:gd name="connsiteY6" fmla="*/ 980661 h 5486400"/>
              <a:gd name="connsiteX7" fmla="*/ 1179444 w 7381461"/>
              <a:gd name="connsiteY7" fmla="*/ 1086678 h 5486400"/>
              <a:gd name="connsiteX8" fmla="*/ 1113183 w 7381461"/>
              <a:gd name="connsiteY8" fmla="*/ 1139687 h 5486400"/>
              <a:gd name="connsiteX9" fmla="*/ 1046922 w 7381461"/>
              <a:gd name="connsiteY9" fmla="*/ 1192696 h 5486400"/>
              <a:gd name="connsiteX10" fmla="*/ 914400 w 7381461"/>
              <a:gd name="connsiteY10" fmla="*/ 1325217 h 5486400"/>
              <a:gd name="connsiteX11" fmla="*/ 874644 w 7381461"/>
              <a:gd name="connsiteY11" fmla="*/ 1364974 h 5486400"/>
              <a:gd name="connsiteX12" fmla="*/ 834887 w 7381461"/>
              <a:gd name="connsiteY12" fmla="*/ 1391478 h 5486400"/>
              <a:gd name="connsiteX13" fmla="*/ 768626 w 7381461"/>
              <a:gd name="connsiteY13" fmla="*/ 1444487 h 5486400"/>
              <a:gd name="connsiteX14" fmla="*/ 742122 w 7381461"/>
              <a:gd name="connsiteY14" fmla="*/ 1484243 h 5486400"/>
              <a:gd name="connsiteX15" fmla="*/ 636104 w 7381461"/>
              <a:gd name="connsiteY15" fmla="*/ 1590261 h 5486400"/>
              <a:gd name="connsiteX16" fmla="*/ 556591 w 7381461"/>
              <a:gd name="connsiteY16" fmla="*/ 1722783 h 5486400"/>
              <a:gd name="connsiteX17" fmla="*/ 503583 w 7381461"/>
              <a:gd name="connsiteY17" fmla="*/ 1802296 h 5486400"/>
              <a:gd name="connsiteX18" fmla="*/ 490330 w 7381461"/>
              <a:gd name="connsiteY18" fmla="*/ 1842052 h 5486400"/>
              <a:gd name="connsiteX19" fmla="*/ 424070 w 7381461"/>
              <a:gd name="connsiteY19" fmla="*/ 1934817 h 5486400"/>
              <a:gd name="connsiteX20" fmla="*/ 410817 w 7381461"/>
              <a:gd name="connsiteY20" fmla="*/ 1974574 h 5486400"/>
              <a:gd name="connsiteX21" fmla="*/ 357809 w 7381461"/>
              <a:gd name="connsiteY21" fmla="*/ 2040835 h 5486400"/>
              <a:gd name="connsiteX22" fmla="*/ 331304 w 7381461"/>
              <a:gd name="connsiteY22" fmla="*/ 2080591 h 5486400"/>
              <a:gd name="connsiteX23" fmla="*/ 304800 w 7381461"/>
              <a:gd name="connsiteY23" fmla="*/ 2107096 h 5486400"/>
              <a:gd name="connsiteX24" fmla="*/ 251791 w 7381461"/>
              <a:gd name="connsiteY24" fmla="*/ 2186609 h 5486400"/>
              <a:gd name="connsiteX25" fmla="*/ 212035 w 7381461"/>
              <a:gd name="connsiteY25" fmla="*/ 2239617 h 5486400"/>
              <a:gd name="connsiteX26" fmla="*/ 159026 w 7381461"/>
              <a:gd name="connsiteY26" fmla="*/ 2345635 h 5486400"/>
              <a:gd name="connsiteX27" fmla="*/ 132522 w 7381461"/>
              <a:gd name="connsiteY27" fmla="*/ 2411896 h 5486400"/>
              <a:gd name="connsiteX28" fmla="*/ 119270 w 7381461"/>
              <a:gd name="connsiteY28" fmla="*/ 2491409 h 5486400"/>
              <a:gd name="connsiteX29" fmla="*/ 106017 w 7381461"/>
              <a:gd name="connsiteY29" fmla="*/ 2531165 h 5486400"/>
              <a:gd name="connsiteX30" fmla="*/ 92765 w 7381461"/>
              <a:gd name="connsiteY30" fmla="*/ 2584174 h 5486400"/>
              <a:gd name="connsiteX31" fmla="*/ 79513 w 7381461"/>
              <a:gd name="connsiteY31" fmla="*/ 2623930 h 5486400"/>
              <a:gd name="connsiteX32" fmla="*/ 66261 w 7381461"/>
              <a:gd name="connsiteY32" fmla="*/ 2676939 h 5486400"/>
              <a:gd name="connsiteX33" fmla="*/ 53009 w 7381461"/>
              <a:gd name="connsiteY33" fmla="*/ 2716696 h 5486400"/>
              <a:gd name="connsiteX34" fmla="*/ 26504 w 7381461"/>
              <a:gd name="connsiteY34" fmla="*/ 2849217 h 5486400"/>
              <a:gd name="connsiteX35" fmla="*/ 13252 w 7381461"/>
              <a:gd name="connsiteY35" fmla="*/ 2915478 h 5486400"/>
              <a:gd name="connsiteX36" fmla="*/ 0 w 7381461"/>
              <a:gd name="connsiteY36" fmla="*/ 2968487 h 5486400"/>
              <a:gd name="connsiteX37" fmla="*/ 13252 w 7381461"/>
              <a:gd name="connsiteY37" fmla="*/ 3313043 h 5486400"/>
              <a:gd name="connsiteX38" fmla="*/ 39757 w 7381461"/>
              <a:gd name="connsiteY38" fmla="*/ 3405809 h 5486400"/>
              <a:gd name="connsiteX39" fmla="*/ 53009 w 7381461"/>
              <a:gd name="connsiteY39" fmla="*/ 3472069 h 5486400"/>
              <a:gd name="connsiteX40" fmla="*/ 92765 w 7381461"/>
              <a:gd name="connsiteY40" fmla="*/ 3525078 h 5486400"/>
              <a:gd name="connsiteX41" fmla="*/ 145774 w 7381461"/>
              <a:gd name="connsiteY41" fmla="*/ 3657600 h 5486400"/>
              <a:gd name="connsiteX42" fmla="*/ 212035 w 7381461"/>
              <a:gd name="connsiteY42" fmla="*/ 3763617 h 5486400"/>
              <a:gd name="connsiteX43" fmla="*/ 278296 w 7381461"/>
              <a:gd name="connsiteY43" fmla="*/ 3869635 h 5486400"/>
              <a:gd name="connsiteX44" fmla="*/ 384313 w 7381461"/>
              <a:gd name="connsiteY44" fmla="*/ 4015409 h 5486400"/>
              <a:gd name="connsiteX45" fmla="*/ 463826 w 7381461"/>
              <a:gd name="connsiteY45" fmla="*/ 4094922 h 5486400"/>
              <a:gd name="connsiteX46" fmla="*/ 516835 w 7381461"/>
              <a:gd name="connsiteY46" fmla="*/ 4147930 h 5486400"/>
              <a:gd name="connsiteX47" fmla="*/ 556591 w 7381461"/>
              <a:gd name="connsiteY47" fmla="*/ 4174435 h 5486400"/>
              <a:gd name="connsiteX48" fmla="*/ 636104 w 7381461"/>
              <a:gd name="connsiteY48" fmla="*/ 4253948 h 5486400"/>
              <a:gd name="connsiteX49" fmla="*/ 675861 w 7381461"/>
              <a:gd name="connsiteY49" fmla="*/ 4293704 h 5486400"/>
              <a:gd name="connsiteX50" fmla="*/ 715617 w 7381461"/>
              <a:gd name="connsiteY50" fmla="*/ 4333461 h 5486400"/>
              <a:gd name="connsiteX51" fmla="*/ 768626 w 7381461"/>
              <a:gd name="connsiteY51" fmla="*/ 4373217 h 5486400"/>
              <a:gd name="connsiteX52" fmla="*/ 795130 w 7381461"/>
              <a:gd name="connsiteY52" fmla="*/ 4412974 h 5486400"/>
              <a:gd name="connsiteX53" fmla="*/ 821635 w 7381461"/>
              <a:gd name="connsiteY53" fmla="*/ 4439478 h 5486400"/>
              <a:gd name="connsiteX54" fmla="*/ 874644 w 7381461"/>
              <a:gd name="connsiteY54" fmla="*/ 4532243 h 5486400"/>
              <a:gd name="connsiteX55" fmla="*/ 993913 w 7381461"/>
              <a:gd name="connsiteY55" fmla="*/ 4651513 h 5486400"/>
              <a:gd name="connsiteX56" fmla="*/ 1060174 w 7381461"/>
              <a:gd name="connsiteY56" fmla="*/ 4717774 h 5486400"/>
              <a:gd name="connsiteX57" fmla="*/ 1099930 w 7381461"/>
              <a:gd name="connsiteY57" fmla="*/ 4744278 h 5486400"/>
              <a:gd name="connsiteX58" fmla="*/ 1166191 w 7381461"/>
              <a:gd name="connsiteY58" fmla="*/ 4810539 h 5486400"/>
              <a:gd name="connsiteX59" fmla="*/ 1205948 w 7381461"/>
              <a:gd name="connsiteY59" fmla="*/ 4837043 h 5486400"/>
              <a:gd name="connsiteX60" fmla="*/ 1258957 w 7381461"/>
              <a:gd name="connsiteY60" fmla="*/ 4890052 h 5486400"/>
              <a:gd name="connsiteX61" fmla="*/ 1298713 w 7381461"/>
              <a:gd name="connsiteY61" fmla="*/ 4916556 h 5486400"/>
              <a:gd name="connsiteX62" fmla="*/ 1351722 w 7381461"/>
              <a:gd name="connsiteY62" fmla="*/ 4969565 h 5486400"/>
              <a:gd name="connsiteX63" fmla="*/ 1391478 w 7381461"/>
              <a:gd name="connsiteY63" fmla="*/ 5009322 h 5486400"/>
              <a:gd name="connsiteX64" fmla="*/ 1577009 w 7381461"/>
              <a:gd name="connsiteY64" fmla="*/ 5128591 h 5486400"/>
              <a:gd name="connsiteX65" fmla="*/ 1630017 w 7381461"/>
              <a:gd name="connsiteY65" fmla="*/ 5155096 h 5486400"/>
              <a:gd name="connsiteX66" fmla="*/ 1669774 w 7381461"/>
              <a:gd name="connsiteY66" fmla="*/ 5181600 h 5486400"/>
              <a:gd name="connsiteX67" fmla="*/ 1709530 w 7381461"/>
              <a:gd name="connsiteY67" fmla="*/ 5194852 h 5486400"/>
              <a:gd name="connsiteX68" fmla="*/ 1762539 w 7381461"/>
              <a:gd name="connsiteY68" fmla="*/ 5221356 h 5486400"/>
              <a:gd name="connsiteX69" fmla="*/ 1815548 w 7381461"/>
              <a:gd name="connsiteY69" fmla="*/ 5234609 h 5486400"/>
              <a:gd name="connsiteX70" fmla="*/ 1934817 w 7381461"/>
              <a:gd name="connsiteY70" fmla="*/ 5261113 h 5486400"/>
              <a:gd name="connsiteX71" fmla="*/ 2067339 w 7381461"/>
              <a:gd name="connsiteY71" fmla="*/ 5287617 h 5486400"/>
              <a:gd name="connsiteX72" fmla="*/ 2133600 w 7381461"/>
              <a:gd name="connsiteY72" fmla="*/ 5300869 h 5486400"/>
              <a:gd name="connsiteX73" fmla="*/ 2213113 w 7381461"/>
              <a:gd name="connsiteY73" fmla="*/ 5314122 h 5486400"/>
              <a:gd name="connsiteX74" fmla="*/ 2292626 w 7381461"/>
              <a:gd name="connsiteY74" fmla="*/ 5340626 h 5486400"/>
              <a:gd name="connsiteX75" fmla="*/ 2372139 w 7381461"/>
              <a:gd name="connsiteY75" fmla="*/ 5353878 h 5486400"/>
              <a:gd name="connsiteX76" fmla="*/ 2464904 w 7381461"/>
              <a:gd name="connsiteY76" fmla="*/ 5380383 h 5486400"/>
              <a:gd name="connsiteX77" fmla="*/ 2544417 w 7381461"/>
              <a:gd name="connsiteY77" fmla="*/ 5393635 h 5486400"/>
              <a:gd name="connsiteX78" fmla="*/ 2597426 w 7381461"/>
              <a:gd name="connsiteY78" fmla="*/ 5406887 h 5486400"/>
              <a:gd name="connsiteX79" fmla="*/ 2676939 w 7381461"/>
              <a:gd name="connsiteY79" fmla="*/ 5420139 h 5486400"/>
              <a:gd name="connsiteX80" fmla="*/ 2743200 w 7381461"/>
              <a:gd name="connsiteY80" fmla="*/ 5446643 h 5486400"/>
              <a:gd name="connsiteX81" fmla="*/ 2968487 w 7381461"/>
              <a:gd name="connsiteY81" fmla="*/ 5486400 h 5486400"/>
              <a:gd name="connsiteX82" fmla="*/ 3313044 w 7381461"/>
              <a:gd name="connsiteY82" fmla="*/ 5459896 h 5486400"/>
              <a:gd name="connsiteX83" fmla="*/ 3419061 w 7381461"/>
              <a:gd name="connsiteY83" fmla="*/ 5420139 h 5486400"/>
              <a:gd name="connsiteX84" fmla="*/ 3458817 w 7381461"/>
              <a:gd name="connsiteY84" fmla="*/ 5406887 h 5486400"/>
              <a:gd name="connsiteX85" fmla="*/ 3498574 w 7381461"/>
              <a:gd name="connsiteY85" fmla="*/ 5380383 h 5486400"/>
              <a:gd name="connsiteX86" fmla="*/ 3591339 w 7381461"/>
              <a:gd name="connsiteY86" fmla="*/ 5353878 h 5486400"/>
              <a:gd name="connsiteX87" fmla="*/ 3670852 w 7381461"/>
              <a:gd name="connsiteY87" fmla="*/ 5327374 h 5486400"/>
              <a:gd name="connsiteX88" fmla="*/ 3723861 w 7381461"/>
              <a:gd name="connsiteY88" fmla="*/ 5300869 h 5486400"/>
              <a:gd name="connsiteX89" fmla="*/ 3790122 w 7381461"/>
              <a:gd name="connsiteY89" fmla="*/ 5287617 h 5486400"/>
              <a:gd name="connsiteX90" fmla="*/ 3869635 w 7381461"/>
              <a:gd name="connsiteY90" fmla="*/ 5261113 h 5486400"/>
              <a:gd name="connsiteX91" fmla="*/ 3988904 w 7381461"/>
              <a:gd name="connsiteY91" fmla="*/ 5234609 h 5486400"/>
              <a:gd name="connsiteX92" fmla="*/ 4028661 w 7381461"/>
              <a:gd name="connsiteY92" fmla="*/ 5221356 h 5486400"/>
              <a:gd name="connsiteX93" fmla="*/ 4227444 w 7381461"/>
              <a:gd name="connsiteY93" fmla="*/ 5194852 h 5486400"/>
              <a:gd name="connsiteX94" fmla="*/ 4532244 w 7381461"/>
              <a:gd name="connsiteY94" fmla="*/ 5181600 h 5486400"/>
              <a:gd name="connsiteX95" fmla="*/ 4823791 w 7381461"/>
              <a:gd name="connsiteY95" fmla="*/ 5155096 h 5486400"/>
              <a:gd name="connsiteX96" fmla="*/ 4890052 w 7381461"/>
              <a:gd name="connsiteY96" fmla="*/ 5141843 h 5486400"/>
              <a:gd name="connsiteX97" fmla="*/ 5539409 w 7381461"/>
              <a:gd name="connsiteY97" fmla="*/ 5102087 h 5486400"/>
              <a:gd name="connsiteX98" fmla="*/ 5632174 w 7381461"/>
              <a:gd name="connsiteY98" fmla="*/ 5075583 h 5486400"/>
              <a:gd name="connsiteX99" fmla="*/ 5764696 w 7381461"/>
              <a:gd name="connsiteY99" fmla="*/ 5035826 h 5486400"/>
              <a:gd name="connsiteX100" fmla="*/ 5804452 w 7381461"/>
              <a:gd name="connsiteY100" fmla="*/ 5009322 h 5486400"/>
              <a:gd name="connsiteX101" fmla="*/ 5844209 w 7381461"/>
              <a:gd name="connsiteY101" fmla="*/ 4996069 h 5486400"/>
              <a:gd name="connsiteX102" fmla="*/ 5897217 w 7381461"/>
              <a:gd name="connsiteY102" fmla="*/ 4956313 h 5486400"/>
              <a:gd name="connsiteX103" fmla="*/ 5936974 w 7381461"/>
              <a:gd name="connsiteY103" fmla="*/ 4929809 h 5486400"/>
              <a:gd name="connsiteX104" fmla="*/ 5963478 w 7381461"/>
              <a:gd name="connsiteY104" fmla="*/ 4903304 h 5486400"/>
              <a:gd name="connsiteX105" fmla="*/ 6003235 w 7381461"/>
              <a:gd name="connsiteY105" fmla="*/ 4876800 h 5486400"/>
              <a:gd name="connsiteX106" fmla="*/ 6056244 w 7381461"/>
              <a:gd name="connsiteY106" fmla="*/ 4810539 h 5486400"/>
              <a:gd name="connsiteX107" fmla="*/ 6188765 w 7381461"/>
              <a:gd name="connsiteY107" fmla="*/ 4651513 h 5486400"/>
              <a:gd name="connsiteX108" fmla="*/ 6215270 w 7381461"/>
              <a:gd name="connsiteY108" fmla="*/ 4585252 h 5486400"/>
              <a:gd name="connsiteX109" fmla="*/ 6268278 w 7381461"/>
              <a:gd name="connsiteY109" fmla="*/ 4492487 h 5486400"/>
              <a:gd name="connsiteX110" fmla="*/ 6281530 w 7381461"/>
              <a:gd name="connsiteY110" fmla="*/ 4439478 h 5486400"/>
              <a:gd name="connsiteX111" fmla="*/ 6308035 w 7381461"/>
              <a:gd name="connsiteY111" fmla="*/ 4359965 h 5486400"/>
              <a:gd name="connsiteX112" fmla="*/ 6361044 w 7381461"/>
              <a:gd name="connsiteY112" fmla="*/ 4320209 h 5486400"/>
              <a:gd name="connsiteX113" fmla="*/ 6427304 w 7381461"/>
              <a:gd name="connsiteY113" fmla="*/ 4253948 h 5486400"/>
              <a:gd name="connsiteX114" fmla="*/ 6467061 w 7381461"/>
              <a:gd name="connsiteY114" fmla="*/ 4214191 h 5486400"/>
              <a:gd name="connsiteX115" fmla="*/ 6546574 w 7381461"/>
              <a:gd name="connsiteY115" fmla="*/ 4147930 h 5486400"/>
              <a:gd name="connsiteX116" fmla="*/ 6652591 w 7381461"/>
              <a:gd name="connsiteY116" fmla="*/ 4041913 h 5486400"/>
              <a:gd name="connsiteX117" fmla="*/ 6838122 w 7381461"/>
              <a:gd name="connsiteY117" fmla="*/ 3869635 h 5486400"/>
              <a:gd name="connsiteX118" fmla="*/ 6864626 w 7381461"/>
              <a:gd name="connsiteY118" fmla="*/ 3829878 h 5486400"/>
              <a:gd name="connsiteX119" fmla="*/ 6917635 w 7381461"/>
              <a:gd name="connsiteY119" fmla="*/ 3790122 h 5486400"/>
              <a:gd name="connsiteX120" fmla="*/ 6970644 w 7381461"/>
              <a:gd name="connsiteY120" fmla="*/ 3723861 h 5486400"/>
              <a:gd name="connsiteX121" fmla="*/ 7010400 w 7381461"/>
              <a:gd name="connsiteY121" fmla="*/ 3684104 h 5486400"/>
              <a:gd name="connsiteX122" fmla="*/ 7050157 w 7381461"/>
              <a:gd name="connsiteY122" fmla="*/ 3631096 h 5486400"/>
              <a:gd name="connsiteX123" fmla="*/ 7129670 w 7381461"/>
              <a:gd name="connsiteY123" fmla="*/ 3551583 h 5486400"/>
              <a:gd name="connsiteX124" fmla="*/ 7169426 w 7381461"/>
              <a:gd name="connsiteY124" fmla="*/ 3498574 h 5486400"/>
              <a:gd name="connsiteX125" fmla="*/ 7195930 w 7381461"/>
              <a:gd name="connsiteY125" fmla="*/ 3472069 h 5486400"/>
              <a:gd name="connsiteX126" fmla="*/ 7222435 w 7381461"/>
              <a:gd name="connsiteY126" fmla="*/ 3419061 h 5486400"/>
              <a:gd name="connsiteX127" fmla="*/ 7248939 w 7381461"/>
              <a:gd name="connsiteY127" fmla="*/ 3392556 h 5486400"/>
              <a:gd name="connsiteX128" fmla="*/ 7275444 w 7381461"/>
              <a:gd name="connsiteY128" fmla="*/ 3352800 h 5486400"/>
              <a:gd name="connsiteX129" fmla="*/ 7288696 w 7381461"/>
              <a:gd name="connsiteY129" fmla="*/ 3313043 h 5486400"/>
              <a:gd name="connsiteX130" fmla="*/ 7301948 w 7381461"/>
              <a:gd name="connsiteY130" fmla="*/ 3260035 h 5486400"/>
              <a:gd name="connsiteX131" fmla="*/ 7328452 w 7381461"/>
              <a:gd name="connsiteY131" fmla="*/ 3207026 h 5486400"/>
              <a:gd name="connsiteX132" fmla="*/ 7354957 w 7381461"/>
              <a:gd name="connsiteY132" fmla="*/ 3074504 h 5486400"/>
              <a:gd name="connsiteX133" fmla="*/ 7381461 w 7381461"/>
              <a:gd name="connsiteY133" fmla="*/ 2862469 h 5486400"/>
              <a:gd name="connsiteX134" fmla="*/ 7368209 w 7381461"/>
              <a:gd name="connsiteY134" fmla="*/ 2226365 h 5486400"/>
              <a:gd name="connsiteX135" fmla="*/ 7354957 w 7381461"/>
              <a:gd name="connsiteY135" fmla="*/ 2146852 h 5486400"/>
              <a:gd name="connsiteX136" fmla="*/ 7315200 w 7381461"/>
              <a:gd name="connsiteY136" fmla="*/ 2027583 h 5486400"/>
              <a:gd name="connsiteX137" fmla="*/ 7301948 w 7381461"/>
              <a:gd name="connsiteY137" fmla="*/ 1987826 h 5486400"/>
              <a:gd name="connsiteX138" fmla="*/ 7275444 w 7381461"/>
              <a:gd name="connsiteY138" fmla="*/ 1948069 h 5486400"/>
              <a:gd name="connsiteX139" fmla="*/ 7262191 w 7381461"/>
              <a:gd name="connsiteY139" fmla="*/ 1908313 h 5486400"/>
              <a:gd name="connsiteX140" fmla="*/ 7209183 w 7381461"/>
              <a:gd name="connsiteY140" fmla="*/ 1828800 h 5486400"/>
              <a:gd name="connsiteX141" fmla="*/ 7182678 w 7381461"/>
              <a:gd name="connsiteY141" fmla="*/ 1762539 h 5486400"/>
              <a:gd name="connsiteX142" fmla="*/ 7116417 w 7381461"/>
              <a:gd name="connsiteY142" fmla="*/ 1656522 h 5486400"/>
              <a:gd name="connsiteX143" fmla="*/ 7036904 w 7381461"/>
              <a:gd name="connsiteY143" fmla="*/ 1497496 h 5486400"/>
              <a:gd name="connsiteX144" fmla="*/ 7010400 w 7381461"/>
              <a:gd name="connsiteY144" fmla="*/ 1444487 h 5486400"/>
              <a:gd name="connsiteX145" fmla="*/ 6970644 w 7381461"/>
              <a:gd name="connsiteY145" fmla="*/ 1391478 h 5486400"/>
              <a:gd name="connsiteX146" fmla="*/ 6944139 w 7381461"/>
              <a:gd name="connsiteY146" fmla="*/ 1338469 h 5486400"/>
              <a:gd name="connsiteX147" fmla="*/ 6904383 w 7381461"/>
              <a:gd name="connsiteY147" fmla="*/ 1298713 h 5486400"/>
              <a:gd name="connsiteX148" fmla="*/ 6877878 w 7381461"/>
              <a:gd name="connsiteY148" fmla="*/ 1245704 h 5486400"/>
              <a:gd name="connsiteX149" fmla="*/ 6838122 w 7381461"/>
              <a:gd name="connsiteY149" fmla="*/ 1205948 h 5486400"/>
              <a:gd name="connsiteX150" fmla="*/ 6798365 w 7381461"/>
              <a:gd name="connsiteY150" fmla="*/ 1152939 h 5486400"/>
              <a:gd name="connsiteX151" fmla="*/ 6758609 w 7381461"/>
              <a:gd name="connsiteY151" fmla="*/ 1113183 h 5486400"/>
              <a:gd name="connsiteX152" fmla="*/ 6665844 w 7381461"/>
              <a:gd name="connsiteY152" fmla="*/ 1007165 h 5486400"/>
              <a:gd name="connsiteX153" fmla="*/ 6612835 w 7381461"/>
              <a:gd name="connsiteY153" fmla="*/ 967409 h 5486400"/>
              <a:gd name="connsiteX154" fmla="*/ 6533322 w 7381461"/>
              <a:gd name="connsiteY154" fmla="*/ 861391 h 5486400"/>
              <a:gd name="connsiteX155" fmla="*/ 6467061 w 7381461"/>
              <a:gd name="connsiteY155" fmla="*/ 781878 h 5486400"/>
              <a:gd name="connsiteX156" fmla="*/ 6427304 w 7381461"/>
              <a:gd name="connsiteY156" fmla="*/ 728869 h 5486400"/>
              <a:gd name="connsiteX157" fmla="*/ 6400800 w 7381461"/>
              <a:gd name="connsiteY157" fmla="*/ 689113 h 5486400"/>
              <a:gd name="connsiteX158" fmla="*/ 6347791 w 7381461"/>
              <a:gd name="connsiteY158" fmla="*/ 675861 h 5486400"/>
              <a:gd name="connsiteX159" fmla="*/ 6268278 w 7381461"/>
              <a:gd name="connsiteY159" fmla="*/ 636104 h 5486400"/>
              <a:gd name="connsiteX160" fmla="*/ 5950226 w 7381461"/>
              <a:gd name="connsiteY160" fmla="*/ 503583 h 5486400"/>
              <a:gd name="connsiteX161" fmla="*/ 5817704 w 7381461"/>
              <a:gd name="connsiteY161" fmla="*/ 477078 h 5486400"/>
              <a:gd name="connsiteX162" fmla="*/ 5658678 w 7381461"/>
              <a:gd name="connsiteY162" fmla="*/ 437322 h 5486400"/>
              <a:gd name="connsiteX163" fmla="*/ 5314122 w 7381461"/>
              <a:gd name="connsiteY163" fmla="*/ 384313 h 5486400"/>
              <a:gd name="connsiteX164" fmla="*/ 4916557 w 7381461"/>
              <a:gd name="connsiteY164" fmla="*/ 371061 h 5486400"/>
              <a:gd name="connsiteX165" fmla="*/ 4704522 w 7381461"/>
              <a:gd name="connsiteY165" fmla="*/ 357809 h 5486400"/>
              <a:gd name="connsiteX166" fmla="*/ 4518991 w 7381461"/>
              <a:gd name="connsiteY166" fmla="*/ 344556 h 5486400"/>
              <a:gd name="connsiteX167" fmla="*/ 4121426 w 7381461"/>
              <a:gd name="connsiteY167" fmla="*/ 331304 h 5486400"/>
              <a:gd name="connsiteX168" fmla="*/ 3763617 w 7381461"/>
              <a:gd name="connsiteY168" fmla="*/ 318052 h 5486400"/>
              <a:gd name="connsiteX169" fmla="*/ 3591339 w 7381461"/>
              <a:gd name="connsiteY169" fmla="*/ 304800 h 5486400"/>
              <a:gd name="connsiteX170" fmla="*/ 3525078 w 7381461"/>
              <a:gd name="connsiteY170" fmla="*/ 291548 h 5486400"/>
              <a:gd name="connsiteX171" fmla="*/ 3392557 w 7381461"/>
              <a:gd name="connsiteY171" fmla="*/ 278296 h 5486400"/>
              <a:gd name="connsiteX172" fmla="*/ 3286539 w 7381461"/>
              <a:gd name="connsiteY172" fmla="*/ 251791 h 5486400"/>
              <a:gd name="connsiteX173" fmla="*/ 3167270 w 7381461"/>
              <a:gd name="connsiteY173" fmla="*/ 145774 h 5486400"/>
              <a:gd name="connsiteX174" fmla="*/ 3114261 w 7381461"/>
              <a:gd name="connsiteY174" fmla="*/ 106017 h 5486400"/>
              <a:gd name="connsiteX175" fmla="*/ 3021496 w 7381461"/>
              <a:gd name="connsiteY175" fmla="*/ 53009 h 5486400"/>
              <a:gd name="connsiteX176" fmla="*/ 2968487 w 7381461"/>
              <a:gd name="connsiteY176" fmla="*/ 39756 h 5486400"/>
              <a:gd name="connsiteX177" fmla="*/ 2835965 w 7381461"/>
              <a:gd name="connsiteY177" fmla="*/ 0 h 5486400"/>
              <a:gd name="connsiteX178" fmla="*/ 2597426 w 7381461"/>
              <a:gd name="connsiteY178" fmla="*/ 13252 h 5486400"/>
              <a:gd name="connsiteX179" fmla="*/ 2557670 w 7381461"/>
              <a:gd name="connsiteY179" fmla="*/ 26504 h 5486400"/>
              <a:gd name="connsiteX180" fmla="*/ 2491409 w 7381461"/>
              <a:gd name="connsiteY180" fmla="*/ 92765 h 5486400"/>
              <a:gd name="connsiteX181" fmla="*/ 2451652 w 7381461"/>
              <a:gd name="connsiteY181" fmla="*/ 119269 h 5486400"/>
              <a:gd name="connsiteX182" fmla="*/ 2332383 w 7381461"/>
              <a:gd name="connsiteY182" fmla="*/ 225287 h 5486400"/>
              <a:gd name="connsiteX183" fmla="*/ 2332383 w 7381461"/>
              <a:gd name="connsiteY183" fmla="*/ 225287 h 5486400"/>
              <a:gd name="connsiteX184" fmla="*/ 2279374 w 7381461"/>
              <a:gd name="connsiteY184" fmla="*/ 278296 h 5486400"/>
              <a:gd name="connsiteX185" fmla="*/ 2252870 w 7381461"/>
              <a:gd name="connsiteY185" fmla="*/ 318052 h 5486400"/>
              <a:gd name="connsiteX186" fmla="*/ 2173357 w 7381461"/>
              <a:gd name="connsiteY186" fmla="*/ 357809 h 5486400"/>
              <a:gd name="connsiteX187" fmla="*/ 2133600 w 7381461"/>
              <a:gd name="connsiteY187" fmla="*/ 437322 h 5486400"/>
              <a:gd name="connsiteX188" fmla="*/ 2120348 w 7381461"/>
              <a:gd name="connsiteY188" fmla="*/ 477078 h 5486400"/>
              <a:gd name="connsiteX189" fmla="*/ 2067339 w 7381461"/>
              <a:gd name="connsiteY189" fmla="*/ 503583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7381461" h="5486400">
                <a:moveTo>
                  <a:pt x="2067339" y="503583"/>
                </a:moveTo>
                <a:lnTo>
                  <a:pt x="2067339" y="503583"/>
                </a:lnTo>
                <a:lnTo>
                  <a:pt x="1895061" y="596348"/>
                </a:lnTo>
                <a:cubicBezTo>
                  <a:pt x="1874184" y="607400"/>
                  <a:pt x="1771767" y="657072"/>
                  <a:pt x="1762539" y="662609"/>
                </a:cubicBezTo>
                <a:cubicBezTo>
                  <a:pt x="1629524" y="742417"/>
                  <a:pt x="1736064" y="676539"/>
                  <a:pt x="1524000" y="821635"/>
                </a:cubicBezTo>
                <a:cubicBezTo>
                  <a:pt x="1496707" y="840309"/>
                  <a:pt x="1370395" y="922231"/>
                  <a:pt x="1351722" y="940904"/>
                </a:cubicBezTo>
                <a:cubicBezTo>
                  <a:pt x="1338470" y="954156"/>
                  <a:pt x="1326272" y="968555"/>
                  <a:pt x="1311965" y="980661"/>
                </a:cubicBezTo>
                <a:cubicBezTo>
                  <a:pt x="1268780" y="1017202"/>
                  <a:pt x="1223618" y="1051339"/>
                  <a:pt x="1179444" y="1086678"/>
                </a:cubicBezTo>
                <a:lnTo>
                  <a:pt x="1113183" y="1139687"/>
                </a:lnTo>
                <a:cubicBezTo>
                  <a:pt x="1091096" y="1157357"/>
                  <a:pt x="1066923" y="1172695"/>
                  <a:pt x="1046922" y="1192696"/>
                </a:cubicBezTo>
                <a:lnTo>
                  <a:pt x="914400" y="1325217"/>
                </a:lnTo>
                <a:cubicBezTo>
                  <a:pt x="901148" y="1338469"/>
                  <a:pt x="890238" y="1354578"/>
                  <a:pt x="874644" y="1364974"/>
                </a:cubicBezTo>
                <a:cubicBezTo>
                  <a:pt x="861392" y="1373809"/>
                  <a:pt x="847324" y="1381528"/>
                  <a:pt x="834887" y="1391478"/>
                </a:cubicBezTo>
                <a:cubicBezTo>
                  <a:pt x="740471" y="1467011"/>
                  <a:pt x="890994" y="1362910"/>
                  <a:pt x="768626" y="1444487"/>
                </a:cubicBezTo>
                <a:cubicBezTo>
                  <a:pt x="759791" y="1457739"/>
                  <a:pt x="752836" y="1472458"/>
                  <a:pt x="742122" y="1484243"/>
                </a:cubicBezTo>
                <a:cubicBezTo>
                  <a:pt x="708504" y="1521223"/>
                  <a:pt x="658455" y="1545560"/>
                  <a:pt x="636104" y="1590261"/>
                </a:cubicBezTo>
                <a:cubicBezTo>
                  <a:pt x="595354" y="1671760"/>
                  <a:pt x="620558" y="1626833"/>
                  <a:pt x="556591" y="1722783"/>
                </a:cubicBezTo>
                <a:lnTo>
                  <a:pt x="503583" y="1802296"/>
                </a:lnTo>
                <a:cubicBezTo>
                  <a:pt x="499165" y="1815548"/>
                  <a:pt x="497261" y="1829924"/>
                  <a:pt x="490330" y="1842052"/>
                </a:cubicBezTo>
                <a:cubicBezTo>
                  <a:pt x="466325" y="1884061"/>
                  <a:pt x="444577" y="1893804"/>
                  <a:pt x="424070" y="1934817"/>
                </a:cubicBezTo>
                <a:cubicBezTo>
                  <a:pt x="417823" y="1947311"/>
                  <a:pt x="417064" y="1962080"/>
                  <a:pt x="410817" y="1974574"/>
                </a:cubicBezTo>
                <a:cubicBezTo>
                  <a:pt x="383627" y="2028954"/>
                  <a:pt x="390676" y="1999751"/>
                  <a:pt x="357809" y="2040835"/>
                </a:cubicBezTo>
                <a:cubicBezTo>
                  <a:pt x="347859" y="2053272"/>
                  <a:pt x="341254" y="2068154"/>
                  <a:pt x="331304" y="2080591"/>
                </a:cubicBezTo>
                <a:cubicBezTo>
                  <a:pt x="323499" y="2090347"/>
                  <a:pt x="312297" y="2097101"/>
                  <a:pt x="304800" y="2107096"/>
                </a:cubicBezTo>
                <a:cubicBezTo>
                  <a:pt x="285687" y="2132580"/>
                  <a:pt x="270904" y="2161126"/>
                  <a:pt x="251791" y="2186609"/>
                </a:cubicBezTo>
                <a:lnTo>
                  <a:pt x="212035" y="2239617"/>
                </a:lnTo>
                <a:cubicBezTo>
                  <a:pt x="182152" y="2329269"/>
                  <a:pt x="221618" y="2220451"/>
                  <a:pt x="159026" y="2345635"/>
                </a:cubicBezTo>
                <a:cubicBezTo>
                  <a:pt x="148388" y="2366912"/>
                  <a:pt x="141357" y="2389809"/>
                  <a:pt x="132522" y="2411896"/>
                </a:cubicBezTo>
                <a:cubicBezTo>
                  <a:pt x="128105" y="2438400"/>
                  <a:pt x="125099" y="2465179"/>
                  <a:pt x="119270" y="2491409"/>
                </a:cubicBezTo>
                <a:cubicBezTo>
                  <a:pt x="116240" y="2505045"/>
                  <a:pt x="109855" y="2517734"/>
                  <a:pt x="106017" y="2531165"/>
                </a:cubicBezTo>
                <a:cubicBezTo>
                  <a:pt x="101013" y="2548678"/>
                  <a:pt x="97769" y="2566661"/>
                  <a:pt x="92765" y="2584174"/>
                </a:cubicBezTo>
                <a:cubicBezTo>
                  <a:pt x="88928" y="2597605"/>
                  <a:pt x="83350" y="2610499"/>
                  <a:pt x="79513" y="2623930"/>
                </a:cubicBezTo>
                <a:cubicBezTo>
                  <a:pt x="74509" y="2641443"/>
                  <a:pt x="71265" y="2659426"/>
                  <a:pt x="66261" y="2676939"/>
                </a:cubicBezTo>
                <a:cubicBezTo>
                  <a:pt x="62423" y="2690371"/>
                  <a:pt x="56150" y="2703085"/>
                  <a:pt x="53009" y="2716696"/>
                </a:cubicBezTo>
                <a:cubicBezTo>
                  <a:pt x="42879" y="2760591"/>
                  <a:pt x="35339" y="2805043"/>
                  <a:pt x="26504" y="2849217"/>
                </a:cubicBezTo>
                <a:cubicBezTo>
                  <a:pt x="22087" y="2871304"/>
                  <a:pt x="18715" y="2893626"/>
                  <a:pt x="13252" y="2915478"/>
                </a:cubicBezTo>
                <a:lnTo>
                  <a:pt x="0" y="2968487"/>
                </a:lnTo>
                <a:cubicBezTo>
                  <a:pt x="4417" y="3083339"/>
                  <a:pt x="5607" y="3198361"/>
                  <a:pt x="13252" y="3313043"/>
                </a:cubicBezTo>
                <a:cubicBezTo>
                  <a:pt x="15506" y="3346852"/>
                  <a:pt x="31778" y="3373894"/>
                  <a:pt x="39757" y="3405809"/>
                </a:cubicBezTo>
                <a:cubicBezTo>
                  <a:pt x="45220" y="3427661"/>
                  <a:pt x="43861" y="3451486"/>
                  <a:pt x="53009" y="3472069"/>
                </a:cubicBezTo>
                <a:cubicBezTo>
                  <a:pt x="61979" y="3492252"/>
                  <a:pt x="82887" y="3505323"/>
                  <a:pt x="92765" y="3525078"/>
                </a:cubicBezTo>
                <a:cubicBezTo>
                  <a:pt x="114042" y="3567632"/>
                  <a:pt x="121296" y="3616803"/>
                  <a:pt x="145774" y="3657600"/>
                </a:cubicBezTo>
                <a:cubicBezTo>
                  <a:pt x="193724" y="3737518"/>
                  <a:pt x="171242" y="3702430"/>
                  <a:pt x="212035" y="3763617"/>
                </a:cubicBezTo>
                <a:cubicBezTo>
                  <a:pt x="235756" y="3834781"/>
                  <a:pt x="213474" y="3783206"/>
                  <a:pt x="278296" y="3869635"/>
                </a:cubicBezTo>
                <a:cubicBezTo>
                  <a:pt x="322693" y="3928831"/>
                  <a:pt x="313578" y="3944674"/>
                  <a:pt x="384313" y="4015409"/>
                </a:cubicBezTo>
                <a:lnTo>
                  <a:pt x="463826" y="4094922"/>
                </a:lnTo>
                <a:cubicBezTo>
                  <a:pt x="481496" y="4112591"/>
                  <a:pt x="496044" y="4134069"/>
                  <a:pt x="516835" y="4147930"/>
                </a:cubicBezTo>
                <a:cubicBezTo>
                  <a:pt x="530087" y="4156765"/>
                  <a:pt x="544687" y="4163854"/>
                  <a:pt x="556591" y="4174435"/>
                </a:cubicBezTo>
                <a:cubicBezTo>
                  <a:pt x="584606" y="4199337"/>
                  <a:pt x="609600" y="4227444"/>
                  <a:pt x="636104" y="4253948"/>
                </a:cubicBezTo>
                <a:lnTo>
                  <a:pt x="675861" y="4293704"/>
                </a:lnTo>
                <a:cubicBezTo>
                  <a:pt x="689113" y="4306956"/>
                  <a:pt x="700624" y="4322216"/>
                  <a:pt x="715617" y="4333461"/>
                </a:cubicBezTo>
                <a:lnTo>
                  <a:pt x="768626" y="4373217"/>
                </a:lnTo>
                <a:cubicBezTo>
                  <a:pt x="777461" y="4386469"/>
                  <a:pt x="785180" y="4400537"/>
                  <a:pt x="795130" y="4412974"/>
                </a:cubicBezTo>
                <a:cubicBezTo>
                  <a:pt x="802935" y="4422730"/>
                  <a:pt x="815207" y="4428764"/>
                  <a:pt x="821635" y="4439478"/>
                </a:cubicBezTo>
                <a:cubicBezTo>
                  <a:pt x="879980" y="4536719"/>
                  <a:pt x="766251" y="4410301"/>
                  <a:pt x="874644" y="4532243"/>
                </a:cubicBezTo>
                <a:cubicBezTo>
                  <a:pt x="874654" y="4532254"/>
                  <a:pt x="985953" y="4643553"/>
                  <a:pt x="993913" y="4651513"/>
                </a:cubicBezTo>
                <a:cubicBezTo>
                  <a:pt x="1016000" y="4673600"/>
                  <a:pt x="1034184" y="4700448"/>
                  <a:pt x="1060174" y="4717774"/>
                </a:cubicBezTo>
                <a:cubicBezTo>
                  <a:pt x="1073426" y="4726609"/>
                  <a:pt x="1087944" y="4733790"/>
                  <a:pt x="1099930" y="4744278"/>
                </a:cubicBezTo>
                <a:cubicBezTo>
                  <a:pt x="1123437" y="4764847"/>
                  <a:pt x="1140201" y="4793213"/>
                  <a:pt x="1166191" y="4810539"/>
                </a:cubicBezTo>
                <a:cubicBezTo>
                  <a:pt x="1179443" y="4819374"/>
                  <a:pt x="1193855" y="4826678"/>
                  <a:pt x="1205948" y="4837043"/>
                </a:cubicBezTo>
                <a:cubicBezTo>
                  <a:pt x="1224921" y="4853305"/>
                  <a:pt x="1238165" y="4876191"/>
                  <a:pt x="1258957" y="4890052"/>
                </a:cubicBezTo>
                <a:cubicBezTo>
                  <a:pt x="1272209" y="4898887"/>
                  <a:pt x="1286620" y="4906191"/>
                  <a:pt x="1298713" y="4916556"/>
                </a:cubicBezTo>
                <a:cubicBezTo>
                  <a:pt x="1317686" y="4932818"/>
                  <a:pt x="1334052" y="4951895"/>
                  <a:pt x="1351722" y="4969565"/>
                </a:cubicBezTo>
                <a:cubicBezTo>
                  <a:pt x="1364974" y="4982817"/>
                  <a:pt x="1376485" y="4998077"/>
                  <a:pt x="1391478" y="5009322"/>
                </a:cubicBezTo>
                <a:cubicBezTo>
                  <a:pt x="1459726" y="5060507"/>
                  <a:pt x="1486128" y="5083149"/>
                  <a:pt x="1577009" y="5128591"/>
                </a:cubicBezTo>
                <a:cubicBezTo>
                  <a:pt x="1594678" y="5137426"/>
                  <a:pt x="1612865" y="5145295"/>
                  <a:pt x="1630017" y="5155096"/>
                </a:cubicBezTo>
                <a:cubicBezTo>
                  <a:pt x="1643846" y="5162998"/>
                  <a:pt x="1655528" y="5174477"/>
                  <a:pt x="1669774" y="5181600"/>
                </a:cubicBezTo>
                <a:cubicBezTo>
                  <a:pt x="1682268" y="5187847"/>
                  <a:pt x="1696691" y="5189349"/>
                  <a:pt x="1709530" y="5194852"/>
                </a:cubicBezTo>
                <a:cubicBezTo>
                  <a:pt x="1727688" y="5202634"/>
                  <a:pt x="1744042" y="5214419"/>
                  <a:pt x="1762539" y="5221356"/>
                </a:cubicBezTo>
                <a:cubicBezTo>
                  <a:pt x="1779593" y="5227751"/>
                  <a:pt x="1798035" y="5229605"/>
                  <a:pt x="1815548" y="5234609"/>
                </a:cubicBezTo>
                <a:cubicBezTo>
                  <a:pt x="1922708" y="5265227"/>
                  <a:pt x="1760903" y="5228505"/>
                  <a:pt x="1934817" y="5261113"/>
                </a:cubicBezTo>
                <a:cubicBezTo>
                  <a:pt x="1979094" y="5269415"/>
                  <a:pt x="2023165" y="5278782"/>
                  <a:pt x="2067339" y="5287617"/>
                </a:cubicBezTo>
                <a:cubicBezTo>
                  <a:pt x="2089426" y="5292034"/>
                  <a:pt x="2111382" y="5297166"/>
                  <a:pt x="2133600" y="5300869"/>
                </a:cubicBezTo>
                <a:cubicBezTo>
                  <a:pt x="2160104" y="5305287"/>
                  <a:pt x="2187045" y="5307605"/>
                  <a:pt x="2213113" y="5314122"/>
                </a:cubicBezTo>
                <a:cubicBezTo>
                  <a:pt x="2240217" y="5320898"/>
                  <a:pt x="2265522" y="5333850"/>
                  <a:pt x="2292626" y="5340626"/>
                </a:cubicBezTo>
                <a:cubicBezTo>
                  <a:pt x="2318694" y="5347143"/>
                  <a:pt x="2345957" y="5347836"/>
                  <a:pt x="2372139" y="5353878"/>
                </a:cubicBezTo>
                <a:cubicBezTo>
                  <a:pt x="2403475" y="5361109"/>
                  <a:pt x="2433568" y="5373152"/>
                  <a:pt x="2464904" y="5380383"/>
                </a:cubicBezTo>
                <a:cubicBezTo>
                  <a:pt x="2491086" y="5386425"/>
                  <a:pt x="2518069" y="5388365"/>
                  <a:pt x="2544417" y="5393635"/>
                </a:cubicBezTo>
                <a:cubicBezTo>
                  <a:pt x="2562277" y="5397207"/>
                  <a:pt x="2579566" y="5403315"/>
                  <a:pt x="2597426" y="5406887"/>
                </a:cubicBezTo>
                <a:cubicBezTo>
                  <a:pt x="2623774" y="5412157"/>
                  <a:pt x="2650435" y="5415722"/>
                  <a:pt x="2676939" y="5420139"/>
                </a:cubicBezTo>
                <a:cubicBezTo>
                  <a:pt x="2699026" y="5428974"/>
                  <a:pt x="2720215" y="5440514"/>
                  <a:pt x="2743200" y="5446643"/>
                </a:cubicBezTo>
                <a:cubicBezTo>
                  <a:pt x="2818507" y="5466725"/>
                  <a:pt x="2892034" y="5475478"/>
                  <a:pt x="2968487" y="5486400"/>
                </a:cubicBezTo>
                <a:cubicBezTo>
                  <a:pt x="3108994" y="5479709"/>
                  <a:pt x="3194592" y="5489510"/>
                  <a:pt x="3313044" y="5459896"/>
                </a:cubicBezTo>
                <a:cubicBezTo>
                  <a:pt x="3343111" y="5452379"/>
                  <a:pt x="3394761" y="5429251"/>
                  <a:pt x="3419061" y="5420139"/>
                </a:cubicBezTo>
                <a:cubicBezTo>
                  <a:pt x="3432140" y="5415234"/>
                  <a:pt x="3446323" y="5413134"/>
                  <a:pt x="3458817" y="5406887"/>
                </a:cubicBezTo>
                <a:cubicBezTo>
                  <a:pt x="3473063" y="5399764"/>
                  <a:pt x="3483786" y="5386298"/>
                  <a:pt x="3498574" y="5380383"/>
                </a:cubicBezTo>
                <a:cubicBezTo>
                  <a:pt x="3528433" y="5368439"/>
                  <a:pt x="3560602" y="5363336"/>
                  <a:pt x="3591339" y="5353878"/>
                </a:cubicBezTo>
                <a:cubicBezTo>
                  <a:pt x="3618042" y="5345662"/>
                  <a:pt x="3644912" y="5337750"/>
                  <a:pt x="3670852" y="5327374"/>
                </a:cubicBezTo>
                <a:cubicBezTo>
                  <a:pt x="3689194" y="5320037"/>
                  <a:pt x="3705119" y="5307116"/>
                  <a:pt x="3723861" y="5300869"/>
                </a:cubicBezTo>
                <a:cubicBezTo>
                  <a:pt x="3745230" y="5293746"/>
                  <a:pt x="3768391" y="5293543"/>
                  <a:pt x="3790122" y="5287617"/>
                </a:cubicBezTo>
                <a:cubicBezTo>
                  <a:pt x="3817076" y="5280266"/>
                  <a:pt x="3842875" y="5269141"/>
                  <a:pt x="3869635" y="5261113"/>
                </a:cubicBezTo>
                <a:cubicBezTo>
                  <a:pt x="3937664" y="5240705"/>
                  <a:pt x="3913233" y="5253527"/>
                  <a:pt x="3988904" y="5234609"/>
                </a:cubicBezTo>
                <a:cubicBezTo>
                  <a:pt x="4002456" y="5231221"/>
                  <a:pt x="4015109" y="5224744"/>
                  <a:pt x="4028661" y="5221356"/>
                </a:cubicBezTo>
                <a:cubicBezTo>
                  <a:pt x="4093115" y="5205242"/>
                  <a:pt x="4161870" y="5198826"/>
                  <a:pt x="4227444" y="5194852"/>
                </a:cubicBezTo>
                <a:cubicBezTo>
                  <a:pt x="4328954" y="5188700"/>
                  <a:pt x="4430696" y="5187089"/>
                  <a:pt x="4532244" y="5181600"/>
                </a:cubicBezTo>
                <a:cubicBezTo>
                  <a:pt x="4630490" y="5176289"/>
                  <a:pt x="4726794" y="5170019"/>
                  <a:pt x="4823791" y="5155096"/>
                </a:cubicBezTo>
                <a:cubicBezTo>
                  <a:pt x="4846054" y="5151671"/>
                  <a:pt x="4867656" y="5144243"/>
                  <a:pt x="4890052" y="5141843"/>
                </a:cubicBezTo>
                <a:cubicBezTo>
                  <a:pt x="5186107" y="5110122"/>
                  <a:pt x="5231850" y="5113916"/>
                  <a:pt x="5539409" y="5102087"/>
                </a:cubicBezTo>
                <a:cubicBezTo>
                  <a:pt x="5705081" y="5060669"/>
                  <a:pt x="5499122" y="5113599"/>
                  <a:pt x="5632174" y="5075583"/>
                </a:cubicBezTo>
                <a:cubicBezTo>
                  <a:pt x="5772366" y="5035527"/>
                  <a:pt x="5575747" y="5098808"/>
                  <a:pt x="5764696" y="5035826"/>
                </a:cubicBezTo>
                <a:cubicBezTo>
                  <a:pt x="5777948" y="5026991"/>
                  <a:pt x="5790207" y="5016445"/>
                  <a:pt x="5804452" y="5009322"/>
                </a:cubicBezTo>
                <a:cubicBezTo>
                  <a:pt x="5816946" y="5003075"/>
                  <a:pt x="5832080" y="5003000"/>
                  <a:pt x="5844209" y="4996069"/>
                </a:cubicBezTo>
                <a:cubicBezTo>
                  <a:pt x="5863386" y="4985111"/>
                  <a:pt x="5879244" y="4969151"/>
                  <a:pt x="5897217" y="4956313"/>
                </a:cubicBezTo>
                <a:cubicBezTo>
                  <a:pt x="5910178" y="4947056"/>
                  <a:pt x="5924537" y="4939759"/>
                  <a:pt x="5936974" y="4929809"/>
                </a:cubicBezTo>
                <a:cubicBezTo>
                  <a:pt x="5946730" y="4922004"/>
                  <a:pt x="5953722" y="4911109"/>
                  <a:pt x="5963478" y="4903304"/>
                </a:cubicBezTo>
                <a:cubicBezTo>
                  <a:pt x="5975915" y="4893354"/>
                  <a:pt x="5991973" y="4888062"/>
                  <a:pt x="6003235" y="4876800"/>
                </a:cubicBezTo>
                <a:cubicBezTo>
                  <a:pt x="6023236" y="4856799"/>
                  <a:pt x="6037452" y="4831680"/>
                  <a:pt x="6056244" y="4810539"/>
                </a:cubicBezTo>
                <a:cubicBezTo>
                  <a:pt x="6102785" y="4758180"/>
                  <a:pt x="6160908" y="4721154"/>
                  <a:pt x="6188765" y="4651513"/>
                </a:cubicBezTo>
                <a:cubicBezTo>
                  <a:pt x="6197600" y="4629426"/>
                  <a:pt x="6204631" y="4606529"/>
                  <a:pt x="6215270" y="4585252"/>
                </a:cubicBezTo>
                <a:cubicBezTo>
                  <a:pt x="6253717" y="4508359"/>
                  <a:pt x="6233430" y="4585417"/>
                  <a:pt x="6268278" y="4492487"/>
                </a:cubicBezTo>
                <a:cubicBezTo>
                  <a:pt x="6274673" y="4475433"/>
                  <a:pt x="6276296" y="4456923"/>
                  <a:pt x="6281530" y="4439478"/>
                </a:cubicBezTo>
                <a:cubicBezTo>
                  <a:pt x="6289558" y="4412718"/>
                  <a:pt x="6285684" y="4376728"/>
                  <a:pt x="6308035" y="4359965"/>
                </a:cubicBezTo>
                <a:cubicBezTo>
                  <a:pt x="6325705" y="4346713"/>
                  <a:pt x="6344536" y="4334883"/>
                  <a:pt x="6361044" y="4320209"/>
                </a:cubicBezTo>
                <a:cubicBezTo>
                  <a:pt x="6384390" y="4299457"/>
                  <a:pt x="6405217" y="4276035"/>
                  <a:pt x="6427304" y="4253948"/>
                </a:cubicBezTo>
                <a:cubicBezTo>
                  <a:pt x="6440556" y="4240696"/>
                  <a:pt x="6452663" y="4226189"/>
                  <a:pt x="6467061" y="4214191"/>
                </a:cubicBezTo>
                <a:cubicBezTo>
                  <a:pt x="6493565" y="4192104"/>
                  <a:pt x="6521292" y="4171406"/>
                  <a:pt x="6546574" y="4147930"/>
                </a:cubicBezTo>
                <a:cubicBezTo>
                  <a:pt x="6583197" y="4113923"/>
                  <a:pt x="6611007" y="4069635"/>
                  <a:pt x="6652591" y="4041913"/>
                </a:cubicBezTo>
                <a:cubicBezTo>
                  <a:pt x="6727687" y="3991850"/>
                  <a:pt x="6775308" y="3963858"/>
                  <a:pt x="6838122" y="3869635"/>
                </a:cubicBezTo>
                <a:cubicBezTo>
                  <a:pt x="6846957" y="3856383"/>
                  <a:pt x="6853364" y="3841140"/>
                  <a:pt x="6864626" y="3829878"/>
                </a:cubicBezTo>
                <a:cubicBezTo>
                  <a:pt x="6880244" y="3814260"/>
                  <a:pt x="6902017" y="3805740"/>
                  <a:pt x="6917635" y="3790122"/>
                </a:cubicBezTo>
                <a:cubicBezTo>
                  <a:pt x="6937636" y="3770121"/>
                  <a:pt x="6952018" y="3745148"/>
                  <a:pt x="6970644" y="3723861"/>
                </a:cubicBezTo>
                <a:cubicBezTo>
                  <a:pt x="6982985" y="3709757"/>
                  <a:pt x="6998203" y="3698334"/>
                  <a:pt x="7010400" y="3684104"/>
                </a:cubicBezTo>
                <a:cubicBezTo>
                  <a:pt x="7024774" y="3667334"/>
                  <a:pt x="7035382" y="3647513"/>
                  <a:pt x="7050157" y="3631096"/>
                </a:cubicBezTo>
                <a:cubicBezTo>
                  <a:pt x="7075232" y="3603235"/>
                  <a:pt x="7107181" y="3581569"/>
                  <a:pt x="7129670" y="3551583"/>
                </a:cubicBezTo>
                <a:cubicBezTo>
                  <a:pt x="7142922" y="3533913"/>
                  <a:pt x="7155286" y="3515542"/>
                  <a:pt x="7169426" y="3498574"/>
                </a:cubicBezTo>
                <a:cubicBezTo>
                  <a:pt x="7177425" y="3488975"/>
                  <a:pt x="7188999" y="3482465"/>
                  <a:pt x="7195930" y="3472069"/>
                </a:cubicBezTo>
                <a:cubicBezTo>
                  <a:pt x="7206888" y="3455632"/>
                  <a:pt x="7211477" y="3435498"/>
                  <a:pt x="7222435" y="3419061"/>
                </a:cubicBezTo>
                <a:cubicBezTo>
                  <a:pt x="7229366" y="3408665"/>
                  <a:pt x="7241134" y="3402312"/>
                  <a:pt x="7248939" y="3392556"/>
                </a:cubicBezTo>
                <a:cubicBezTo>
                  <a:pt x="7258889" y="3380119"/>
                  <a:pt x="7266609" y="3366052"/>
                  <a:pt x="7275444" y="3352800"/>
                </a:cubicBezTo>
                <a:cubicBezTo>
                  <a:pt x="7279861" y="3339548"/>
                  <a:pt x="7284858" y="3326475"/>
                  <a:pt x="7288696" y="3313043"/>
                </a:cubicBezTo>
                <a:cubicBezTo>
                  <a:pt x="7293699" y="3295531"/>
                  <a:pt x="7295553" y="3277089"/>
                  <a:pt x="7301948" y="3260035"/>
                </a:cubicBezTo>
                <a:cubicBezTo>
                  <a:pt x="7308884" y="3241538"/>
                  <a:pt x="7319617" y="3224696"/>
                  <a:pt x="7328452" y="3207026"/>
                </a:cubicBezTo>
                <a:cubicBezTo>
                  <a:pt x="7337287" y="3162852"/>
                  <a:pt x="7349369" y="3119205"/>
                  <a:pt x="7354957" y="3074504"/>
                </a:cubicBezTo>
                <a:lnTo>
                  <a:pt x="7381461" y="2862469"/>
                </a:lnTo>
                <a:cubicBezTo>
                  <a:pt x="7377044" y="2650434"/>
                  <a:pt x="7376058" y="2438300"/>
                  <a:pt x="7368209" y="2226365"/>
                </a:cubicBezTo>
                <a:cubicBezTo>
                  <a:pt x="7367215" y="2199513"/>
                  <a:pt x="7361880" y="2172815"/>
                  <a:pt x="7354957" y="2146852"/>
                </a:cubicBezTo>
                <a:cubicBezTo>
                  <a:pt x="7344159" y="2106360"/>
                  <a:pt x="7328452" y="2067339"/>
                  <a:pt x="7315200" y="2027583"/>
                </a:cubicBezTo>
                <a:cubicBezTo>
                  <a:pt x="7310783" y="2014331"/>
                  <a:pt x="7309697" y="1999449"/>
                  <a:pt x="7301948" y="1987826"/>
                </a:cubicBezTo>
                <a:cubicBezTo>
                  <a:pt x="7293113" y="1974574"/>
                  <a:pt x="7282567" y="1962315"/>
                  <a:pt x="7275444" y="1948069"/>
                </a:cubicBezTo>
                <a:cubicBezTo>
                  <a:pt x="7269197" y="1935575"/>
                  <a:pt x="7268975" y="1920524"/>
                  <a:pt x="7262191" y="1908313"/>
                </a:cubicBezTo>
                <a:cubicBezTo>
                  <a:pt x="7246721" y="1880468"/>
                  <a:pt x="7221014" y="1858376"/>
                  <a:pt x="7209183" y="1828800"/>
                </a:cubicBezTo>
                <a:cubicBezTo>
                  <a:pt x="7200348" y="1806713"/>
                  <a:pt x="7193317" y="1783816"/>
                  <a:pt x="7182678" y="1762539"/>
                </a:cubicBezTo>
                <a:cubicBezTo>
                  <a:pt x="7064660" y="1526503"/>
                  <a:pt x="7200536" y="1814244"/>
                  <a:pt x="7116417" y="1656522"/>
                </a:cubicBezTo>
                <a:cubicBezTo>
                  <a:pt x="7088527" y="1604229"/>
                  <a:pt x="7063408" y="1550505"/>
                  <a:pt x="7036904" y="1497496"/>
                </a:cubicBezTo>
                <a:cubicBezTo>
                  <a:pt x="7028069" y="1479826"/>
                  <a:pt x="7022253" y="1460291"/>
                  <a:pt x="7010400" y="1444487"/>
                </a:cubicBezTo>
                <a:cubicBezTo>
                  <a:pt x="6997148" y="1426817"/>
                  <a:pt x="6982350" y="1410208"/>
                  <a:pt x="6970644" y="1391478"/>
                </a:cubicBezTo>
                <a:cubicBezTo>
                  <a:pt x="6960174" y="1374725"/>
                  <a:pt x="6955622" y="1354545"/>
                  <a:pt x="6944139" y="1338469"/>
                </a:cubicBezTo>
                <a:cubicBezTo>
                  <a:pt x="6933246" y="1323219"/>
                  <a:pt x="6915276" y="1313963"/>
                  <a:pt x="6904383" y="1298713"/>
                </a:cubicBezTo>
                <a:cubicBezTo>
                  <a:pt x="6892900" y="1282637"/>
                  <a:pt x="6889361" y="1261780"/>
                  <a:pt x="6877878" y="1245704"/>
                </a:cubicBezTo>
                <a:cubicBezTo>
                  <a:pt x="6866985" y="1230454"/>
                  <a:pt x="6850319" y="1220177"/>
                  <a:pt x="6838122" y="1205948"/>
                </a:cubicBezTo>
                <a:cubicBezTo>
                  <a:pt x="6823748" y="1189178"/>
                  <a:pt x="6812739" y="1169709"/>
                  <a:pt x="6798365" y="1152939"/>
                </a:cubicBezTo>
                <a:cubicBezTo>
                  <a:pt x="6786168" y="1138710"/>
                  <a:pt x="6770806" y="1127412"/>
                  <a:pt x="6758609" y="1113183"/>
                </a:cubicBezTo>
                <a:cubicBezTo>
                  <a:pt x="6698574" y="1043142"/>
                  <a:pt x="6740449" y="1072444"/>
                  <a:pt x="6665844" y="1007165"/>
                </a:cubicBezTo>
                <a:cubicBezTo>
                  <a:pt x="6649222" y="992621"/>
                  <a:pt x="6628453" y="983027"/>
                  <a:pt x="6612835" y="967409"/>
                </a:cubicBezTo>
                <a:cubicBezTo>
                  <a:pt x="6548760" y="903334"/>
                  <a:pt x="6576144" y="916449"/>
                  <a:pt x="6533322" y="861391"/>
                </a:cubicBezTo>
                <a:cubicBezTo>
                  <a:pt x="6512141" y="834158"/>
                  <a:pt x="6488614" y="808819"/>
                  <a:pt x="6467061" y="781878"/>
                </a:cubicBezTo>
                <a:cubicBezTo>
                  <a:pt x="6453263" y="764631"/>
                  <a:pt x="6440142" y="746842"/>
                  <a:pt x="6427304" y="728869"/>
                </a:cubicBezTo>
                <a:cubicBezTo>
                  <a:pt x="6418047" y="715909"/>
                  <a:pt x="6414052" y="697948"/>
                  <a:pt x="6400800" y="689113"/>
                </a:cubicBezTo>
                <a:cubicBezTo>
                  <a:pt x="6385645" y="679010"/>
                  <a:pt x="6365461" y="680278"/>
                  <a:pt x="6347791" y="675861"/>
                </a:cubicBezTo>
                <a:cubicBezTo>
                  <a:pt x="6260670" y="617778"/>
                  <a:pt x="6354493" y="675292"/>
                  <a:pt x="6268278" y="636104"/>
                </a:cubicBezTo>
                <a:cubicBezTo>
                  <a:pt x="6153370" y="583874"/>
                  <a:pt x="6087253" y="530989"/>
                  <a:pt x="5950226" y="503583"/>
                </a:cubicBezTo>
                <a:cubicBezTo>
                  <a:pt x="5906052" y="494748"/>
                  <a:pt x="5861633" y="487062"/>
                  <a:pt x="5817704" y="477078"/>
                </a:cubicBezTo>
                <a:cubicBezTo>
                  <a:pt x="5764423" y="464969"/>
                  <a:pt x="5712170" y="448466"/>
                  <a:pt x="5658678" y="437322"/>
                </a:cubicBezTo>
                <a:cubicBezTo>
                  <a:pt x="5613042" y="427814"/>
                  <a:pt x="5349406" y="386719"/>
                  <a:pt x="5314122" y="384313"/>
                </a:cubicBezTo>
                <a:cubicBezTo>
                  <a:pt x="5181834" y="375293"/>
                  <a:pt x="5049027" y="376820"/>
                  <a:pt x="4916557" y="371061"/>
                </a:cubicBezTo>
                <a:cubicBezTo>
                  <a:pt x="4845808" y="367985"/>
                  <a:pt x="4775181" y="362520"/>
                  <a:pt x="4704522" y="357809"/>
                </a:cubicBezTo>
                <a:cubicBezTo>
                  <a:pt x="4642658" y="353685"/>
                  <a:pt x="4580928" y="347371"/>
                  <a:pt x="4518991" y="344556"/>
                </a:cubicBezTo>
                <a:cubicBezTo>
                  <a:pt x="4386533" y="338535"/>
                  <a:pt x="4253940" y="335954"/>
                  <a:pt x="4121426" y="331304"/>
                </a:cubicBezTo>
                <a:lnTo>
                  <a:pt x="3763617" y="318052"/>
                </a:lnTo>
                <a:cubicBezTo>
                  <a:pt x="3706191" y="313635"/>
                  <a:pt x="3648582" y="311160"/>
                  <a:pt x="3591339" y="304800"/>
                </a:cubicBezTo>
                <a:cubicBezTo>
                  <a:pt x="3568952" y="302313"/>
                  <a:pt x="3547405" y="294525"/>
                  <a:pt x="3525078" y="291548"/>
                </a:cubicBezTo>
                <a:cubicBezTo>
                  <a:pt x="3481073" y="285681"/>
                  <a:pt x="3436731" y="282713"/>
                  <a:pt x="3392557" y="278296"/>
                </a:cubicBezTo>
                <a:cubicBezTo>
                  <a:pt x="3375782" y="274941"/>
                  <a:pt x="3308480" y="264328"/>
                  <a:pt x="3286539" y="251791"/>
                </a:cubicBezTo>
                <a:cubicBezTo>
                  <a:pt x="3205480" y="205473"/>
                  <a:pt x="3253477" y="210430"/>
                  <a:pt x="3167270" y="145774"/>
                </a:cubicBezTo>
                <a:cubicBezTo>
                  <a:pt x="3149600" y="132522"/>
                  <a:pt x="3132234" y="118855"/>
                  <a:pt x="3114261" y="106017"/>
                </a:cubicBezTo>
                <a:cubicBezTo>
                  <a:pt x="3085932" y="85782"/>
                  <a:pt x="3054187" y="65268"/>
                  <a:pt x="3021496" y="53009"/>
                </a:cubicBezTo>
                <a:cubicBezTo>
                  <a:pt x="3004442" y="46614"/>
                  <a:pt x="2985541" y="46151"/>
                  <a:pt x="2968487" y="39756"/>
                </a:cubicBezTo>
                <a:cubicBezTo>
                  <a:pt x="2845225" y="-6468"/>
                  <a:pt x="2997830" y="26977"/>
                  <a:pt x="2835965" y="0"/>
                </a:cubicBezTo>
                <a:cubicBezTo>
                  <a:pt x="2756452" y="4417"/>
                  <a:pt x="2676703" y="5702"/>
                  <a:pt x="2597426" y="13252"/>
                </a:cubicBezTo>
                <a:cubicBezTo>
                  <a:pt x="2583520" y="14576"/>
                  <a:pt x="2568845" y="18123"/>
                  <a:pt x="2557670" y="26504"/>
                </a:cubicBezTo>
                <a:cubicBezTo>
                  <a:pt x="2532681" y="45245"/>
                  <a:pt x="2517399" y="75439"/>
                  <a:pt x="2491409" y="92765"/>
                </a:cubicBezTo>
                <a:lnTo>
                  <a:pt x="2451652" y="119269"/>
                </a:lnTo>
                <a:cubicBezTo>
                  <a:pt x="2392784" y="197762"/>
                  <a:pt x="2430273" y="160026"/>
                  <a:pt x="2332383" y="225287"/>
                </a:cubicBezTo>
                <a:lnTo>
                  <a:pt x="2332383" y="225287"/>
                </a:lnTo>
                <a:cubicBezTo>
                  <a:pt x="2314713" y="242957"/>
                  <a:pt x="2293235" y="257504"/>
                  <a:pt x="2279374" y="278296"/>
                </a:cubicBezTo>
                <a:cubicBezTo>
                  <a:pt x="2270539" y="291548"/>
                  <a:pt x="2264132" y="306790"/>
                  <a:pt x="2252870" y="318052"/>
                </a:cubicBezTo>
                <a:cubicBezTo>
                  <a:pt x="2227182" y="343740"/>
                  <a:pt x="2205690" y="347031"/>
                  <a:pt x="2173357" y="357809"/>
                </a:cubicBezTo>
                <a:cubicBezTo>
                  <a:pt x="2140043" y="457743"/>
                  <a:pt x="2184983" y="334556"/>
                  <a:pt x="2133600" y="437322"/>
                </a:cubicBezTo>
                <a:cubicBezTo>
                  <a:pt x="2127353" y="449816"/>
                  <a:pt x="2128467" y="465711"/>
                  <a:pt x="2120348" y="477078"/>
                </a:cubicBezTo>
                <a:cubicBezTo>
                  <a:pt x="2087018" y="523740"/>
                  <a:pt x="2079150" y="524181"/>
                  <a:pt x="2067339" y="503583"/>
                </a:cubicBezTo>
                <a:close/>
              </a:path>
            </a:pathLst>
          </a:custGeom>
          <a:solidFill>
            <a:schemeClr val="bg1"/>
          </a:solidFill>
          <a:ln w="222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Order subdomain (support)</a:t>
            </a:r>
          </a:p>
        </p:txBody>
      </p:sp>
    </p:spTree>
    <p:extLst>
      <p:ext uri="{BB962C8B-B14F-4D97-AF65-F5344CB8AC3E}">
        <p14:creationId xmlns:p14="http://schemas.microsoft.com/office/powerpoint/2010/main" val="2851681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A30EFF-9F58-644A-BD06-3468747591DC}"/>
              </a:ext>
            </a:extLst>
          </p:cNvPr>
          <p:cNvSpPr>
            <a:spLocks noGrp="1"/>
          </p:cNvSpPr>
          <p:nvPr>
            <p:ph type="title"/>
          </p:nvPr>
        </p:nvSpPr>
        <p:spPr/>
        <p:txBody>
          <a:bodyPr/>
          <a:lstStyle/>
          <a:p>
            <a:r>
              <a:rPr lang="en-US" dirty="0"/>
              <a:t>Commands</a:t>
            </a:r>
          </a:p>
        </p:txBody>
      </p:sp>
      <p:sp>
        <p:nvSpPr>
          <p:cNvPr id="8" name="Rectangle 7">
            <a:extLst>
              <a:ext uri="{FF2B5EF4-FFF2-40B4-BE49-F238E27FC236}">
                <a16:creationId xmlns:a16="http://schemas.microsoft.com/office/drawing/2014/main" id="{614C5C78-74E9-7E46-A3A2-84840FE21C18}"/>
              </a:ext>
            </a:extLst>
          </p:cNvPr>
          <p:cNvSpPr/>
          <p:nvPr/>
        </p:nvSpPr>
        <p:spPr>
          <a:xfrm>
            <a:off x="86938" y="2503548"/>
            <a:ext cx="1001927"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Fresh cargo shipment order placed</a:t>
            </a:r>
          </a:p>
        </p:txBody>
      </p:sp>
      <p:sp>
        <p:nvSpPr>
          <p:cNvPr id="10" name="Rectangle 9">
            <a:extLst>
              <a:ext uri="{FF2B5EF4-FFF2-40B4-BE49-F238E27FC236}">
                <a16:creationId xmlns:a16="http://schemas.microsoft.com/office/drawing/2014/main" id="{DB91DBB3-8D77-FF42-A692-BE79F08BD1D1}"/>
              </a:ext>
            </a:extLst>
          </p:cNvPr>
          <p:cNvSpPr/>
          <p:nvPr/>
        </p:nvSpPr>
        <p:spPr>
          <a:xfrm>
            <a:off x="7633296" y="2754805"/>
            <a:ext cx="905031" cy="82408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Reefer container assigned  </a:t>
            </a:r>
          </a:p>
        </p:txBody>
      </p:sp>
      <p:sp>
        <p:nvSpPr>
          <p:cNvPr id="13" name="Rectangle 12">
            <a:extLst>
              <a:ext uri="{FF2B5EF4-FFF2-40B4-BE49-F238E27FC236}">
                <a16:creationId xmlns:a16="http://schemas.microsoft.com/office/drawing/2014/main" id="{D6A3732D-858C-B74C-ADED-EA6E3CB7D0EF}"/>
              </a:ext>
            </a:extLst>
          </p:cNvPr>
          <p:cNvSpPr/>
          <p:nvPr/>
        </p:nvSpPr>
        <p:spPr>
          <a:xfrm>
            <a:off x="6321065" y="2754805"/>
            <a:ext cx="1001927" cy="851935"/>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Voyage for shipment</a:t>
            </a:r>
          </a:p>
          <a:p>
            <a:pPr algn="ctr"/>
            <a:r>
              <a:rPr lang="en-US" sz="1067" dirty="0">
                <a:solidFill>
                  <a:schemeClr val="accent1">
                    <a:lumMod val="50000"/>
                  </a:schemeClr>
                </a:solidFill>
              </a:rPr>
              <a:t>selected </a:t>
            </a:r>
          </a:p>
        </p:txBody>
      </p:sp>
      <p:sp>
        <p:nvSpPr>
          <p:cNvPr id="16" name="Rectangle 15">
            <a:extLst>
              <a:ext uri="{FF2B5EF4-FFF2-40B4-BE49-F238E27FC236}">
                <a16:creationId xmlns:a16="http://schemas.microsoft.com/office/drawing/2014/main" id="{9E143729-F4D8-2A45-9B0E-219FA4393D22}"/>
              </a:ext>
            </a:extLst>
          </p:cNvPr>
          <p:cNvSpPr/>
          <p:nvPr/>
        </p:nvSpPr>
        <p:spPr>
          <a:xfrm>
            <a:off x="2523572" y="2505878"/>
            <a:ext cx="1355208"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 confirmed accepting business conditions and SLA</a:t>
            </a:r>
          </a:p>
        </p:txBody>
      </p:sp>
      <p:sp>
        <p:nvSpPr>
          <p:cNvPr id="23" name="Rounded Rectangle 22">
            <a:extLst>
              <a:ext uri="{FF2B5EF4-FFF2-40B4-BE49-F238E27FC236}">
                <a16:creationId xmlns:a16="http://schemas.microsoft.com/office/drawing/2014/main" id="{88972E8B-AD97-E846-8FE9-44C78FA39D32}"/>
              </a:ext>
            </a:extLst>
          </p:cNvPr>
          <p:cNvSpPr/>
          <p:nvPr/>
        </p:nvSpPr>
        <p:spPr>
          <a:xfrm>
            <a:off x="86938" y="1176946"/>
            <a:ext cx="1211338" cy="256545"/>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Customer</a:t>
            </a:r>
          </a:p>
        </p:txBody>
      </p:sp>
      <p:sp>
        <p:nvSpPr>
          <p:cNvPr id="24" name="Rectangle 23">
            <a:extLst>
              <a:ext uri="{FF2B5EF4-FFF2-40B4-BE49-F238E27FC236}">
                <a16:creationId xmlns:a16="http://schemas.microsoft.com/office/drawing/2014/main" id="{860AB600-0204-FB49-87F5-D366133C77D8}"/>
              </a:ext>
            </a:extLst>
          </p:cNvPr>
          <p:cNvSpPr/>
          <p:nvPr/>
        </p:nvSpPr>
        <p:spPr>
          <a:xfrm>
            <a:off x="86938" y="1528851"/>
            <a:ext cx="928343" cy="85193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Place Shipment Order</a:t>
            </a:r>
          </a:p>
        </p:txBody>
      </p:sp>
      <p:sp>
        <p:nvSpPr>
          <p:cNvPr id="26" name="Rectangle 25">
            <a:extLst>
              <a:ext uri="{FF2B5EF4-FFF2-40B4-BE49-F238E27FC236}">
                <a16:creationId xmlns:a16="http://schemas.microsoft.com/office/drawing/2014/main" id="{FC69CA96-DE2E-DF4D-9642-1F8E247040A3}"/>
              </a:ext>
            </a:extLst>
          </p:cNvPr>
          <p:cNvSpPr/>
          <p:nvPr/>
        </p:nvSpPr>
        <p:spPr>
          <a:xfrm>
            <a:off x="5167657" y="1573760"/>
            <a:ext cx="928343"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Define contract conditions and SLA</a:t>
            </a:r>
          </a:p>
        </p:txBody>
      </p:sp>
      <p:sp>
        <p:nvSpPr>
          <p:cNvPr id="27" name="Rounded Rectangle 26">
            <a:extLst>
              <a:ext uri="{FF2B5EF4-FFF2-40B4-BE49-F238E27FC236}">
                <a16:creationId xmlns:a16="http://schemas.microsoft.com/office/drawing/2014/main" id="{EE4ACF7C-96C8-8B4F-A42F-D6D83C3D9776}"/>
              </a:ext>
            </a:extLst>
          </p:cNvPr>
          <p:cNvSpPr/>
          <p:nvPr/>
        </p:nvSpPr>
        <p:spPr>
          <a:xfrm>
            <a:off x="7288265" y="765814"/>
            <a:ext cx="1069821" cy="536305"/>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Shipping Inc Clerk</a:t>
            </a:r>
          </a:p>
        </p:txBody>
      </p:sp>
      <p:sp>
        <p:nvSpPr>
          <p:cNvPr id="28" name="Rectangle 27">
            <a:extLst>
              <a:ext uri="{FF2B5EF4-FFF2-40B4-BE49-F238E27FC236}">
                <a16:creationId xmlns:a16="http://schemas.microsoft.com/office/drawing/2014/main" id="{1AF82783-EFBC-2441-8FD6-E00EC1B56C77}"/>
              </a:ext>
            </a:extLst>
          </p:cNvPr>
          <p:cNvSpPr/>
          <p:nvPr/>
        </p:nvSpPr>
        <p:spPr>
          <a:xfrm>
            <a:off x="4726998" y="5054963"/>
            <a:ext cx="2534576"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placed, trigger adjust confirmation penalty clauses </a:t>
            </a:r>
          </a:p>
        </p:txBody>
      </p:sp>
      <p:sp>
        <p:nvSpPr>
          <p:cNvPr id="29" name="Rectangle 28">
            <a:extLst>
              <a:ext uri="{FF2B5EF4-FFF2-40B4-BE49-F238E27FC236}">
                <a16:creationId xmlns:a16="http://schemas.microsoft.com/office/drawing/2014/main" id="{CC87F7E7-78A4-1C44-961E-CFC0F160DCF0}"/>
              </a:ext>
            </a:extLst>
          </p:cNvPr>
          <p:cNvSpPr/>
          <p:nvPr/>
        </p:nvSpPr>
        <p:spPr>
          <a:xfrm>
            <a:off x="4726998" y="3917300"/>
            <a:ext cx="3062684" cy="9815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placed, reserve voyage and Reefer container</a:t>
            </a:r>
          </a:p>
        </p:txBody>
      </p:sp>
      <p:sp>
        <p:nvSpPr>
          <p:cNvPr id="17" name="Rectangle 16">
            <a:extLst>
              <a:ext uri="{FF2B5EF4-FFF2-40B4-BE49-F238E27FC236}">
                <a16:creationId xmlns:a16="http://schemas.microsoft.com/office/drawing/2014/main" id="{D7AC4898-69E1-E94E-A07C-67CF2FC7DBCD}"/>
              </a:ext>
            </a:extLst>
          </p:cNvPr>
          <p:cNvSpPr/>
          <p:nvPr/>
        </p:nvSpPr>
        <p:spPr>
          <a:xfrm>
            <a:off x="2484569" y="1512713"/>
            <a:ext cx="928343" cy="85193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Confirm Shipment Order</a:t>
            </a:r>
          </a:p>
        </p:txBody>
      </p:sp>
      <p:sp>
        <p:nvSpPr>
          <p:cNvPr id="18" name="Rectangle 17">
            <a:extLst>
              <a:ext uri="{FF2B5EF4-FFF2-40B4-BE49-F238E27FC236}">
                <a16:creationId xmlns:a16="http://schemas.microsoft.com/office/drawing/2014/main" id="{76B65D53-5A3F-014D-AC3A-C0585DECAA62}"/>
              </a:ext>
            </a:extLst>
          </p:cNvPr>
          <p:cNvSpPr/>
          <p:nvPr/>
        </p:nvSpPr>
        <p:spPr>
          <a:xfrm>
            <a:off x="1259273" y="1528851"/>
            <a:ext cx="928343" cy="85193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Update Shipment Order</a:t>
            </a:r>
          </a:p>
        </p:txBody>
      </p:sp>
      <p:sp>
        <p:nvSpPr>
          <p:cNvPr id="19" name="Rectangle 18">
            <a:extLst>
              <a:ext uri="{FF2B5EF4-FFF2-40B4-BE49-F238E27FC236}">
                <a16:creationId xmlns:a16="http://schemas.microsoft.com/office/drawing/2014/main" id="{4BF906AE-FF62-8B47-95A9-4DE01D1BD765}"/>
              </a:ext>
            </a:extLst>
          </p:cNvPr>
          <p:cNvSpPr/>
          <p:nvPr/>
        </p:nvSpPr>
        <p:spPr>
          <a:xfrm>
            <a:off x="1259273" y="2505878"/>
            <a:ext cx="1001927"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Shipment order updated</a:t>
            </a:r>
          </a:p>
        </p:txBody>
      </p:sp>
      <p:sp>
        <p:nvSpPr>
          <p:cNvPr id="20" name="Rectangle 19">
            <a:extLst>
              <a:ext uri="{FF2B5EF4-FFF2-40B4-BE49-F238E27FC236}">
                <a16:creationId xmlns:a16="http://schemas.microsoft.com/office/drawing/2014/main" id="{A5A33B81-EFE7-8346-B69F-D8AB37304A87}"/>
              </a:ext>
            </a:extLst>
          </p:cNvPr>
          <p:cNvSpPr/>
          <p:nvPr/>
        </p:nvSpPr>
        <p:spPr>
          <a:xfrm>
            <a:off x="6394649" y="1573760"/>
            <a:ext cx="928343"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Assign</a:t>
            </a:r>
          </a:p>
          <a:p>
            <a:pPr algn="ctr"/>
            <a:r>
              <a:rPr lang="en-US" sz="1200" dirty="0"/>
              <a:t>Voyage</a:t>
            </a:r>
          </a:p>
        </p:txBody>
      </p:sp>
      <p:sp>
        <p:nvSpPr>
          <p:cNvPr id="21" name="Rectangle 20">
            <a:extLst>
              <a:ext uri="{FF2B5EF4-FFF2-40B4-BE49-F238E27FC236}">
                <a16:creationId xmlns:a16="http://schemas.microsoft.com/office/drawing/2014/main" id="{05AB4953-8365-CD43-AF9C-2C8CED5C0843}"/>
              </a:ext>
            </a:extLst>
          </p:cNvPr>
          <p:cNvSpPr/>
          <p:nvPr/>
        </p:nvSpPr>
        <p:spPr>
          <a:xfrm>
            <a:off x="7621641" y="1573760"/>
            <a:ext cx="928343"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Assign</a:t>
            </a:r>
          </a:p>
          <a:p>
            <a:pPr algn="ctr"/>
            <a:r>
              <a:rPr lang="en-US" sz="1200" dirty="0"/>
              <a:t>Reefer</a:t>
            </a:r>
          </a:p>
        </p:txBody>
      </p:sp>
      <p:sp>
        <p:nvSpPr>
          <p:cNvPr id="30" name="Rectangle 29">
            <a:extLst>
              <a:ext uri="{FF2B5EF4-FFF2-40B4-BE49-F238E27FC236}">
                <a16:creationId xmlns:a16="http://schemas.microsoft.com/office/drawing/2014/main" id="{BAF1E437-1D4C-F04D-8D40-18A2137C9A0D}"/>
              </a:ext>
            </a:extLst>
          </p:cNvPr>
          <p:cNvSpPr/>
          <p:nvPr/>
        </p:nvSpPr>
        <p:spPr>
          <a:xfrm>
            <a:off x="4740792" y="2745661"/>
            <a:ext cx="1355208"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business conditions and SLA sent</a:t>
            </a:r>
          </a:p>
        </p:txBody>
      </p:sp>
      <p:sp>
        <p:nvSpPr>
          <p:cNvPr id="31" name="Rectangle 30">
            <a:extLst>
              <a:ext uri="{FF2B5EF4-FFF2-40B4-BE49-F238E27FC236}">
                <a16:creationId xmlns:a16="http://schemas.microsoft.com/office/drawing/2014/main" id="{7092FED0-B43E-DE49-9068-6210DD5F398C}"/>
              </a:ext>
            </a:extLst>
          </p:cNvPr>
          <p:cNvSpPr/>
          <p:nvPr/>
        </p:nvSpPr>
        <p:spPr>
          <a:xfrm>
            <a:off x="8774475" y="1573760"/>
            <a:ext cx="928343"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Cancel</a:t>
            </a:r>
          </a:p>
          <a:p>
            <a:pPr algn="ctr"/>
            <a:r>
              <a:rPr lang="en-US" sz="1200" dirty="0"/>
              <a:t>Order</a:t>
            </a:r>
          </a:p>
        </p:txBody>
      </p:sp>
      <p:sp>
        <p:nvSpPr>
          <p:cNvPr id="32" name="Rectangle 31">
            <a:extLst>
              <a:ext uri="{FF2B5EF4-FFF2-40B4-BE49-F238E27FC236}">
                <a16:creationId xmlns:a16="http://schemas.microsoft.com/office/drawing/2014/main" id="{B382C255-8B06-FE4C-B2DD-F106CE7CE61D}"/>
              </a:ext>
            </a:extLst>
          </p:cNvPr>
          <p:cNvSpPr/>
          <p:nvPr/>
        </p:nvSpPr>
        <p:spPr>
          <a:xfrm>
            <a:off x="9859350" y="1587995"/>
            <a:ext cx="1204890"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Initiate land transportation</a:t>
            </a:r>
          </a:p>
        </p:txBody>
      </p:sp>
      <p:sp>
        <p:nvSpPr>
          <p:cNvPr id="33" name="Rectangle 32">
            <a:extLst>
              <a:ext uri="{FF2B5EF4-FFF2-40B4-BE49-F238E27FC236}">
                <a16:creationId xmlns:a16="http://schemas.microsoft.com/office/drawing/2014/main" id="{EE50C35E-5F5D-A24D-AF81-4B23F4D7D563}"/>
              </a:ext>
            </a:extLst>
          </p:cNvPr>
          <p:cNvSpPr/>
          <p:nvPr/>
        </p:nvSpPr>
        <p:spPr>
          <a:xfrm>
            <a:off x="8786130" y="2754805"/>
            <a:ext cx="905031" cy="82408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 cancelled</a:t>
            </a:r>
          </a:p>
        </p:txBody>
      </p:sp>
      <p:sp>
        <p:nvSpPr>
          <p:cNvPr id="34" name="Rectangle 33">
            <a:extLst>
              <a:ext uri="{FF2B5EF4-FFF2-40B4-BE49-F238E27FC236}">
                <a16:creationId xmlns:a16="http://schemas.microsoft.com/office/drawing/2014/main" id="{9DF98E72-4740-1245-A3DC-D4A2B4D976B2}"/>
              </a:ext>
            </a:extLst>
          </p:cNvPr>
          <p:cNvSpPr/>
          <p:nvPr/>
        </p:nvSpPr>
        <p:spPr>
          <a:xfrm>
            <a:off x="9895926" y="2782656"/>
            <a:ext cx="1073377" cy="82408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Land transportation initiated </a:t>
            </a:r>
          </a:p>
        </p:txBody>
      </p:sp>
      <p:sp>
        <p:nvSpPr>
          <p:cNvPr id="25" name="Rectangle 24">
            <a:extLst>
              <a:ext uri="{FF2B5EF4-FFF2-40B4-BE49-F238E27FC236}">
                <a16:creationId xmlns:a16="http://schemas.microsoft.com/office/drawing/2014/main" id="{0632AA14-4BD0-8640-9A29-7878DDE4F562}"/>
              </a:ext>
            </a:extLst>
          </p:cNvPr>
          <p:cNvSpPr/>
          <p:nvPr/>
        </p:nvSpPr>
        <p:spPr>
          <a:xfrm>
            <a:off x="393008" y="3926845"/>
            <a:ext cx="1868192" cy="151777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u="sng" dirty="0">
                <a:solidFill>
                  <a:schemeClr val="accent2">
                    <a:lumMod val="25000"/>
                  </a:schemeClr>
                </a:solidFill>
              </a:rPr>
              <a:t>Order</a:t>
            </a:r>
            <a:r>
              <a:rPr lang="en-US" sz="1050" dirty="0">
                <a:solidFill>
                  <a:schemeClr val="accent2">
                    <a:lumMod val="25000"/>
                  </a:schemeClr>
                </a:solidFill>
              </a:rPr>
              <a:t>: </a:t>
            </a:r>
          </a:p>
          <a:p>
            <a:r>
              <a:rPr lang="en-US" sz="1050" dirty="0">
                <a:solidFill>
                  <a:schemeClr val="accent2">
                    <a:lumMod val="25000"/>
                  </a:schemeClr>
                </a:solidFill>
              </a:rPr>
              <a:t>Estimate delivery date</a:t>
            </a:r>
          </a:p>
          <a:p>
            <a:r>
              <a:rPr lang="en-US" sz="1050" dirty="0">
                <a:solidFill>
                  <a:schemeClr val="accent2">
                    <a:lumMod val="25000"/>
                  </a:schemeClr>
                </a:solidFill>
              </a:rPr>
              <a:t>Destination Address</a:t>
            </a:r>
          </a:p>
          <a:p>
            <a:r>
              <a:rPr lang="en-US" sz="1050" dirty="0">
                <a:solidFill>
                  <a:schemeClr val="accent2">
                    <a:lumMod val="25000"/>
                  </a:schemeClr>
                </a:solidFill>
              </a:rPr>
              <a:t>Pickup Address</a:t>
            </a:r>
          </a:p>
          <a:p>
            <a:r>
              <a:rPr lang="en-US" sz="1050" dirty="0">
                <a:solidFill>
                  <a:schemeClr val="accent2">
                    <a:lumMod val="25000"/>
                  </a:schemeClr>
                </a:solidFill>
              </a:rPr>
              <a:t>Pickup date</a:t>
            </a:r>
          </a:p>
          <a:p>
            <a:r>
              <a:rPr lang="en-US" sz="1050" dirty="0">
                <a:solidFill>
                  <a:schemeClr val="accent2">
                    <a:lumMod val="25000"/>
                  </a:schemeClr>
                </a:solidFill>
              </a:rPr>
              <a:t>Product ID</a:t>
            </a:r>
          </a:p>
          <a:p>
            <a:r>
              <a:rPr lang="en-US" sz="1050" dirty="0">
                <a:solidFill>
                  <a:schemeClr val="accent2">
                    <a:lumMod val="25000"/>
                  </a:schemeClr>
                </a:solidFill>
              </a:rPr>
              <a:t>Quantity to ship</a:t>
            </a:r>
          </a:p>
        </p:txBody>
      </p:sp>
    </p:spTree>
    <p:extLst>
      <p:ext uri="{BB962C8B-B14F-4D97-AF65-F5344CB8AC3E}">
        <p14:creationId xmlns:p14="http://schemas.microsoft.com/office/powerpoint/2010/main" val="2428013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36F9ED-EDCC-7B4A-BED0-DEB5EEF1A8D6}"/>
              </a:ext>
            </a:extLst>
          </p:cNvPr>
          <p:cNvSpPr>
            <a:spLocks noGrp="1"/>
          </p:cNvSpPr>
          <p:nvPr>
            <p:ph type="title"/>
          </p:nvPr>
        </p:nvSpPr>
        <p:spPr>
          <a:xfrm>
            <a:off x="8601640" y="59268"/>
            <a:ext cx="3590360" cy="880533"/>
          </a:xfrm>
        </p:spPr>
        <p:txBody>
          <a:bodyPr/>
          <a:lstStyle/>
          <a:p>
            <a:r>
              <a:rPr lang="en-US" sz="2667" dirty="0"/>
              <a:t>Entities – Value Objects</a:t>
            </a:r>
          </a:p>
        </p:txBody>
      </p:sp>
      <p:sp>
        <p:nvSpPr>
          <p:cNvPr id="10" name="Rectangle 9">
            <a:extLst>
              <a:ext uri="{FF2B5EF4-FFF2-40B4-BE49-F238E27FC236}">
                <a16:creationId xmlns:a16="http://schemas.microsoft.com/office/drawing/2014/main" id="{C6FB49FE-0AC0-9240-8F38-7DD725E4E8AE}"/>
              </a:ext>
            </a:extLst>
          </p:cNvPr>
          <p:cNvSpPr/>
          <p:nvPr/>
        </p:nvSpPr>
        <p:spPr>
          <a:xfrm>
            <a:off x="3927661" y="1765064"/>
            <a:ext cx="2368160" cy="1301986"/>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Shipping Order</a:t>
            </a:r>
          </a:p>
          <a:p>
            <a:pPr algn="ctr"/>
            <a:endParaRPr lang="en-US" sz="1351" b="1" dirty="0">
              <a:solidFill>
                <a:schemeClr val="bg1"/>
              </a:solidFill>
            </a:endParaRPr>
          </a:p>
          <a:p>
            <a:r>
              <a:rPr lang="en-US" sz="1400" dirty="0">
                <a:solidFill>
                  <a:schemeClr val="bg1"/>
                </a:solidFill>
              </a:rPr>
              <a:t>orderID</a:t>
            </a:r>
          </a:p>
          <a:p>
            <a:r>
              <a:rPr lang="en-US" sz="1400" dirty="0">
                <a:solidFill>
                  <a:schemeClr val="bg1"/>
                </a:solidFill>
              </a:rPr>
              <a:t>Emitter customerID</a:t>
            </a:r>
          </a:p>
          <a:p>
            <a:r>
              <a:rPr lang="en-US" sz="1400" dirty="0">
                <a:solidFill>
                  <a:schemeClr val="bg1"/>
                </a:solidFill>
              </a:rPr>
              <a:t>Receiver customer ID</a:t>
            </a:r>
          </a:p>
        </p:txBody>
      </p:sp>
      <p:sp>
        <p:nvSpPr>
          <p:cNvPr id="14" name="TextBox 13">
            <a:extLst>
              <a:ext uri="{FF2B5EF4-FFF2-40B4-BE49-F238E27FC236}">
                <a16:creationId xmlns:a16="http://schemas.microsoft.com/office/drawing/2014/main" id="{A4AC585C-125E-E344-8031-CC4034F813CE}"/>
              </a:ext>
            </a:extLst>
          </p:cNvPr>
          <p:cNvSpPr txBox="1"/>
          <p:nvPr/>
        </p:nvSpPr>
        <p:spPr>
          <a:xfrm>
            <a:off x="5689743" y="3285874"/>
            <a:ext cx="304892" cy="461665"/>
          </a:xfrm>
          <a:prstGeom prst="rect">
            <a:avLst/>
          </a:prstGeom>
          <a:noFill/>
        </p:spPr>
        <p:txBody>
          <a:bodyPr wrap="none" rtlCol="0">
            <a:spAutoFit/>
          </a:bodyPr>
          <a:lstStyle/>
          <a:p>
            <a:r>
              <a:rPr lang="en-US" sz="2400" dirty="0"/>
              <a:t>*</a:t>
            </a:r>
          </a:p>
        </p:txBody>
      </p:sp>
      <p:sp>
        <p:nvSpPr>
          <p:cNvPr id="55" name="Rectangle 54">
            <a:extLst>
              <a:ext uri="{FF2B5EF4-FFF2-40B4-BE49-F238E27FC236}">
                <a16:creationId xmlns:a16="http://schemas.microsoft.com/office/drawing/2014/main" id="{1F7D43FB-6D89-B749-8265-166B2111599C}"/>
              </a:ext>
            </a:extLst>
          </p:cNvPr>
          <p:cNvSpPr/>
          <p:nvPr/>
        </p:nvSpPr>
        <p:spPr>
          <a:xfrm>
            <a:off x="5363847" y="3599077"/>
            <a:ext cx="2368160" cy="1455904"/>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Specifications</a:t>
            </a:r>
          </a:p>
          <a:p>
            <a:pPr algn="ctr"/>
            <a:endParaRPr lang="en-US" sz="1067" dirty="0">
              <a:solidFill>
                <a:schemeClr val="bg1"/>
              </a:solidFill>
            </a:endParaRPr>
          </a:p>
          <a:p>
            <a:r>
              <a:rPr lang="en-US" sz="1067" dirty="0">
                <a:solidFill>
                  <a:schemeClr val="bg1"/>
                </a:solidFill>
              </a:rPr>
              <a:t>Good Type</a:t>
            </a:r>
          </a:p>
          <a:p>
            <a:r>
              <a:rPr lang="en-US" sz="1067" dirty="0">
                <a:solidFill>
                  <a:schemeClr val="bg1"/>
                </a:solidFill>
              </a:rPr>
              <a:t>Expected Temperature</a:t>
            </a:r>
          </a:p>
          <a:p>
            <a:r>
              <a:rPr lang="en-US" sz="1067" dirty="0">
                <a:solidFill>
                  <a:schemeClr val="bg1"/>
                </a:solidFill>
              </a:rPr>
              <a:t>Tracking Number</a:t>
            </a:r>
          </a:p>
          <a:p>
            <a:r>
              <a:rPr lang="en-US" sz="1067" dirty="0">
                <a:solidFill>
                  <a:schemeClr val="bg1"/>
                </a:solidFill>
              </a:rPr>
              <a:t>Origin Address</a:t>
            </a:r>
          </a:p>
          <a:p>
            <a:r>
              <a:rPr lang="en-US" sz="1067" dirty="0">
                <a:solidFill>
                  <a:schemeClr val="bg1"/>
                </a:solidFill>
              </a:rPr>
              <a:t>Destination Address</a:t>
            </a:r>
          </a:p>
          <a:p>
            <a:r>
              <a:rPr lang="en-US" sz="1067" dirty="0">
                <a:solidFill>
                  <a:schemeClr val="bg1"/>
                </a:solidFill>
              </a:rPr>
              <a:t>Expected PickUp Date</a:t>
            </a:r>
          </a:p>
        </p:txBody>
      </p:sp>
      <p:cxnSp>
        <p:nvCxnSpPr>
          <p:cNvPr id="57" name="Elbow Connector 56">
            <a:extLst>
              <a:ext uri="{FF2B5EF4-FFF2-40B4-BE49-F238E27FC236}">
                <a16:creationId xmlns:a16="http://schemas.microsoft.com/office/drawing/2014/main" id="{891F0DE8-B499-AC48-A3A3-BF995B65538A}"/>
              </a:ext>
            </a:extLst>
          </p:cNvPr>
          <p:cNvCxnSpPr>
            <a:cxnSpLocks/>
            <a:stCxn id="55" idx="0"/>
            <a:endCxn id="10" idx="2"/>
          </p:cNvCxnSpPr>
          <p:nvPr/>
        </p:nvCxnSpPr>
        <p:spPr>
          <a:xfrm rot="16200000" flipV="1">
            <a:off x="5563821" y="2614971"/>
            <a:ext cx="532027" cy="1436186"/>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8F3C8FE8-3752-D04D-9C31-C1C724552D18}"/>
              </a:ext>
            </a:extLst>
          </p:cNvPr>
          <p:cNvSpPr/>
          <p:nvPr/>
        </p:nvSpPr>
        <p:spPr>
          <a:xfrm>
            <a:off x="7840973" y="2108898"/>
            <a:ext cx="1512657" cy="56131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History</a:t>
            </a:r>
          </a:p>
        </p:txBody>
      </p:sp>
      <p:cxnSp>
        <p:nvCxnSpPr>
          <p:cNvPr id="33" name="Elbow Connector 32">
            <a:extLst>
              <a:ext uri="{FF2B5EF4-FFF2-40B4-BE49-F238E27FC236}">
                <a16:creationId xmlns:a16="http://schemas.microsoft.com/office/drawing/2014/main" id="{9543B881-3FF2-EA49-9FFC-D8D1B21B612E}"/>
              </a:ext>
            </a:extLst>
          </p:cNvPr>
          <p:cNvCxnSpPr>
            <a:cxnSpLocks/>
            <a:stCxn id="31" idx="1"/>
            <a:endCxn id="10" idx="3"/>
          </p:cNvCxnSpPr>
          <p:nvPr/>
        </p:nvCxnSpPr>
        <p:spPr>
          <a:xfrm rot="10800000" flipV="1">
            <a:off x="6295821" y="2389555"/>
            <a:ext cx="1545152" cy="26502"/>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06BB8CCE-CE26-8645-B962-7C6A96627459}"/>
              </a:ext>
            </a:extLst>
          </p:cNvPr>
          <p:cNvSpPr txBox="1"/>
          <p:nvPr/>
        </p:nvSpPr>
        <p:spPr>
          <a:xfrm>
            <a:off x="7318193" y="2097722"/>
            <a:ext cx="304892" cy="461665"/>
          </a:xfrm>
          <a:prstGeom prst="rect">
            <a:avLst/>
          </a:prstGeom>
          <a:noFill/>
        </p:spPr>
        <p:txBody>
          <a:bodyPr wrap="none" rtlCol="0">
            <a:spAutoFit/>
          </a:bodyPr>
          <a:lstStyle/>
          <a:p>
            <a:r>
              <a:rPr lang="en-US" sz="2400" dirty="0"/>
              <a:t>*</a:t>
            </a:r>
          </a:p>
        </p:txBody>
      </p:sp>
    </p:spTree>
    <p:extLst>
      <p:ext uri="{BB962C8B-B14F-4D97-AF65-F5344CB8AC3E}">
        <p14:creationId xmlns:p14="http://schemas.microsoft.com/office/powerpoint/2010/main" val="2324918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8B019-00EE-A649-AC0A-3E8CD5A46B05}"/>
              </a:ext>
            </a:extLst>
          </p:cNvPr>
          <p:cNvSpPr>
            <a:spLocks noGrp="1"/>
          </p:cNvSpPr>
          <p:nvPr>
            <p:ph type="sldNum" sz="quarter" idx="12"/>
          </p:nvPr>
        </p:nvSpPr>
        <p:spPr>
          <a:xfrm>
            <a:off x="11480800" y="8475133"/>
            <a:ext cx="3657600" cy="486833"/>
          </a:xfrm>
          <a:prstGeom prst="rect">
            <a:avLst/>
          </a:prstGeom>
        </p:spPr>
        <p:txBody>
          <a:bodyPr vert="horz" lIns="121920" tIns="60960" rIns="121920" bIns="60960" rtlCol="0" anchor="ctr"/>
          <a:lstStyle>
            <a:defPPr>
              <a:defRPr lang="en-US"/>
            </a:defPPr>
            <a:lvl1pPr marL="0" algn="r" defTabSz="1219170" rtl="0" eaLnBrk="1" latinLnBrk="0" hangingPunct="1">
              <a:defRPr sz="1600" kern="1200">
                <a:solidFill>
                  <a:schemeClr val="tx1">
                    <a:tint val="7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C565C23E-6D76-459C-BC14-A9049E4EE889}" type="slidenum">
              <a:rPr lang="en-US" smtClean="0"/>
              <a:pPr/>
              <a:t>14</a:t>
            </a:fld>
            <a:endParaRPr lang="en-US"/>
          </a:p>
        </p:txBody>
      </p:sp>
      <p:sp>
        <p:nvSpPr>
          <p:cNvPr id="10" name="Rectangle 9">
            <a:extLst>
              <a:ext uri="{FF2B5EF4-FFF2-40B4-BE49-F238E27FC236}">
                <a16:creationId xmlns:a16="http://schemas.microsoft.com/office/drawing/2014/main" id="{C6FB49FE-0AC0-9240-8F38-7DD725E4E8AE}"/>
              </a:ext>
            </a:extLst>
          </p:cNvPr>
          <p:cNvSpPr/>
          <p:nvPr/>
        </p:nvSpPr>
        <p:spPr>
          <a:xfrm>
            <a:off x="3048592" y="292634"/>
            <a:ext cx="2368160" cy="1027685"/>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Shipping Order</a:t>
            </a:r>
          </a:p>
          <a:p>
            <a:pPr algn="ctr"/>
            <a:endParaRPr lang="en-US" sz="1351" b="1" dirty="0">
              <a:solidFill>
                <a:schemeClr val="bg1"/>
              </a:solidFill>
            </a:endParaRPr>
          </a:p>
          <a:p>
            <a:r>
              <a:rPr lang="en-US" sz="1400" dirty="0">
                <a:solidFill>
                  <a:schemeClr val="bg1"/>
                </a:solidFill>
              </a:rPr>
              <a:t>orderID</a:t>
            </a:r>
          </a:p>
        </p:txBody>
      </p:sp>
      <p:sp>
        <p:nvSpPr>
          <p:cNvPr id="11" name="Rectangle 10">
            <a:extLst>
              <a:ext uri="{FF2B5EF4-FFF2-40B4-BE49-F238E27FC236}">
                <a16:creationId xmlns:a16="http://schemas.microsoft.com/office/drawing/2014/main" id="{778DE887-D624-9D47-8F60-D56D3B1936E9}"/>
              </a:ext>
            </a:extLst>
          </p:cNvPr>
          <p:cNvSpPr/>
          <p:nvPr/>
        </p:nvSpPr>
        <p:spPr>
          <a:xfrm>
            <a:off x="8553742" y="2093339"/>
            <a:ext cx="1512657"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Reefer Container</a:t>
            </a:r>
          </a:p>
          <a:p>
            <a:r>
              <a:rPr lang="en-US" sz="1067" b="1" dirty="0">
                <a:solidFill>
                  <a:schemeClr val="bg1"/>
                </a:solidFill>
              </a:rPr>
              <a:t>containerID</a:t>
            </a:r>
          </a:p>
          <a:p>
            <a:r>
              <a:rPr lang="en-US" sz="1067" b="1" dirty="0">
                <a:solidFill>
                  <a:schemeClr val="bg1"/>
                </a:solidFill>
              </a:rPr>
              <a:t>type</a:t>
            </a:r>
          </a:p>
        </p:txBody>
      </p:sp>
      <p:sp>
        <p:nvSpPr>
          <p:cNvPr id="6" name="Rectangle 5">
            <a:extLst>
              <a:ext uri="{FF2B5EF4-FFF2-40B4-BE49-F238E27FC236}">
                <a16:creationId xmlns:a16="http://schemas.microsoft.com/office/drawing/2014/main" id="{5433EBE9-2CE2-1C4C-834B-F99D71A5DA34}"/>
              </a:ext>
            </a:extLst>
          </p:cNvPr>
          <p:cNvSpPr/>
          <p:nvPr/>
        </p:nvSpPr>
        <p:spPr>
          <a:xfrm>
            <a:off x="346035" y="1510608"/>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Customer</a:t>
            </a:r>
          </a:p>
          <a:p>
            <a:pPr algn="ctr"/>
            <a:endParaRPr lang="en-US" sz="1351" b="1" dirty="0">
              <a:solidFill>
                <a:schemeClr val="bg1"/>
              </a:solidFill>
            </a:endParaRPr>
          </a:p>
          <a:p>
            <a:r>
              <a:rPr lang="en-US" sz="1067" b="1" dirty="0">
                <a:solidFill>
                  <a:schemeClr val="bg1"/>
                </a:solidFill>
              </a:rPr>
              <a:t>name</a:t>
            </a:r>
          </a:p>
          <a:p>
            <a:r>
              <a:rPr lang="en-US" sz="1067" b="1" dirty="0">
                <a:solidFill>
                  <a:schemeClr val="bg1"/>
                </a:solidFill>
              </a:rPr>
              <a:t>customerID</a:t>
            </a:r>
          </a:p>
        </p:txBody>
      </p:sp>
      <p:sp>
        <p:nvSpPr>
          <p:cNvPr id="3" name="TextBox 2">
            <a:extLst>
              <a:ext uri="{FF2B5EF4-FFF2-40B4-BE49-F238E27FC236}">
                <a16:creationId xmlns:a16="http://schemas.microsoft.com/office/drawing/2014/main" id="{F35514A8-30FB-8B48-AED9-42DC09C010F6}"/>
              </a:ext>
            </a:extLst>
          </p:cNvPr>
          <p:cNvSpPr txBox="1"/>
          <p:nvPr/>
        </p:nvSpPr>
        <p:spPr>
          <a:xfrm>
            <a:off x="346035" y="6394850"/>
            <a:ext cx="4608954" cy="369332"/>
          </a:xfrm>
          <a:prstGeom prst="rect">
            <a:avLst/>
          </a:prstGeom>
          <a:noFill/>
        </p:spPr>
        <p:txBody>
          <a:bodyPr wrap="none" rtlCol="0">
            <a:spAutoFit/>
          </a:bodyPr>
          <a:lstStyle/>
          <a:p>
            <a:r>
              <a:rPr lang="en-US" dirty="0"/>
              <a:t>Inspired from Eric Evans‘s shipping domain</a:t>
            </a:r>
          </a:p>
        </p:txBody>
      </p:sp>
      <p:sp>
        <p:nvSpPr>
          <p:cNvPr id="4" name="Rectangle 3">
            <a:extLst>
              <a:ext uri="{FF2B5EF4-FFF2-40B4-BE49-F238E27FC236}">
                <a16:creationId xmlns:a16="http://schemas.microsoft.com/office/drawing/2014/main" id="{23B89E3E-8B51-B240-8944-E4591F590A3F}"/>
              </a:ext>
            </a:extLst>
          </p:cNvPr>
          <p:cNvSpPr/>
          <p:nvPr/>
        </p:nvSpPr>
        <p:spPr>
          <a:xfrm>
            <a:off x="2330439" y="549863"/>
            <a:ext cx="751724" cy="425072"/>
          </a:xfrm>
          <a:prstGeom prst="rect">
            <a:avLst/>
          </a:prstGeom>
          <a:no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eaLnBrk="1" fontAlgn="auto" hangingPunct="1">
              <a:spcBef>
                <a:spcPts val="0"/>
              </a:spcBef>
              <a:spcAft>
                <a:spcPts val="0"/>
              </a:spcAft>
            </a:pPr>
            <a:r>
              <a:rPr lang="en-US" sz="1333" dirty="0">
                <a:solidFill>
                  <a:schemeClr val="tx1"/>
                </a:solidFill>
                <a:latin typeface="Arial"/>
              </a:rPr>
              <a:t>role</a:t>
            </a:r>
          </a:p>
        </p:txBody>
      </p:sp>
      <p:cxnSp>
        <p:nvCxnSpPr>
          <p:cNvPr id="7" name="Elbow Connector 6">
            <a:extLst>
              <a:ext uri="{FF2B5EF4-FFF2-40B4-BE49-F238E27FC236}">
                <a16:creationId xmlns:a16="http://schemas.microsoft.com/office/drawing/2014/main" id="{0E635B58-39A1-4D49-BEC8-8022950E75E0}"/>
              </a:ext>
            </a:extLst>
          </p:cNvPr>
          <p:cNvCxnSpPr>
            <a:stCxn id="6" idx="0"/>
            <a:endCxn id="4" idx="1"/>
          </p:cNvCxnSpPr>
          <p:nvPr/>
        </p:nvCxnSpPr>
        <p:spPr>
          <a:xfrm rot="5400000" flipH="1" flipV="1">
            <a:off x="1403318" y="583489"/>
            <a:ext cx="748209" cy="1106033"/>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4AC585C-125E-E344-8031-CC4034F813CE}"/>
              </a:ext>
            </a:extLst>
          </p:cNvPr>
          <p:cNvSpPr txBox="1"/>
          <p:nvPr/>
        </p:nvSpPr>
        <p:spPr>
          <a:xfrm>
            <a:off x="4780888" y="1556830"/>
            <a:ext cx="304892" cy="461665"/>
          </a:xfrm>
          <a:prstGeom prst="rect">
            <a:avLst/>
          </a:prstGeom>
          <a:noFill/>
        </p:spPr>
        <p:txBody>
          <a:bodyPr wrap="none" rtlCol="0">
            <a:spAutoFit/>
          </a:bodyPr>
          <a:lstStyle/>
          <a:p>
            <a:r>
              <a:rPr lang="en-US" sz="2400" dirty="0"/>
              <a:t>*</a:t>
            </a:r>
          </a:p>
        </p:txBody>
      </p:sp>
      <p:sp>
        <p:nvSpPr>
          <p:cNvPr id="15" name="Rectangle 14">
            <a:extLst>
              <a:ext uri="{FF2B5EF4-FFF2-40B4-BE49-F238E27FC236}">
                <a16:creationId xmlns:a16="http://schemas.microsoft.com/office/drawing/2014/main" id="{0C1EEFFF-483D-F04A-9454-01132BB5F784}"/>
              </a:ext>
            </a:extLst>
          </p:cNvPr>
          <p:cNvSpPr/>
          <p:nvPr/>
        </p:nvSpPr>
        <p:spPr>
          <a:xfrm>
            <a:off x="899051" y="3795571"/>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Voyage</a:t>
            </a:r>
          </a:p>
          <a:p>
            <a:pPr algn="ctr"/>
            <a:endParaRPr lang="en-US" sz="1351" b="1" dirty="0">
              <a:solidFill>
                <a:schemeClr val="bg1"/>
              </a:solidFill>
            </a:endParaRPr>
          </a:p>
          <a:p>
            <a:r>
              <a:rPr lang="en-US" sz="1067" b="1" dirty="0">
                <a:solidFill>
                  <a:schemeClr val="bg1"/>
                </a:solidFill>
              </a:rPr>
              <a:t>voyageID</a:t>
            </a:r>
          </a:p>
          <a:p>
            <a:r>
              <a:rPr lang="en-US" sz="1067" b="1" dirty="0">
                <a:solidFill>
                  <a:schemeClr val="bg1"/>
                </a:solidFill>
              </a:rPr>
              <a:t>schedule</a:t>
            </a:r>
          </a:p>
        </p:txBody>
      </p:sp>
      <p:sp>
        <p:nvSpPr>
          <p:cNvPr id="16" name="Rectangle 15">
            <a:extLst>
              <a:ext uri="{FF2B5EF4-FFF2-40B4-BE49-F238E27FC236}">
                <a16:creationId xmlns:a16="http://schemas.microsoft.com/office/drawing/2014/main" id="{FE214EAE-5934-EB44-805A-A240A64A311D}"/>
              </a:ext>
            </a:extLst>
          </p:cNvPr>
          <p:cNvSpPr/>
          <p:nvPr/>
        </p:nvSpPr>
        <p:spPr>
          <a:xfrm>
            <a:off x="2102776" y="5141690"/>
            <a:ext cx="1756741" cy="953911"/>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Leg</a:t>
            </a:r>
          </a:p>
          <a:p>
            <a:endParaRPr lang="en-US" sz="1067" b="1" dirty="0">
              <a:solidFill>
                <a:schemeClr val="bg1"/>
              </a:solidFill>
            </a:endParaRPr>
          </a:p>
          <a:p>
            <a:r>
              <a:rPr lang="en-US" sz="1067" b="1" dirty="0">
                <a:solidFill>
                  <a:schemeClr val="bg1"/>
                </a:solidFill>
              </a:rPr>
              <a:t>Departure Date</a:t>
            </a:r>
          </a:p>
          <a:p>
            <a:r>
              <a:rPr lang="en-US" sz="1067" b="1" dirty="0">
                <a:solidFill>
                  <a:schemeClr val="bg1"/>
                </a:solidFill>
              </a:rPr>
              <a:t>Expected Arrival Date</a:t>
            </a:r>
          </a:p>
        </p:txBody>
      </p:sp>
      <p:sp>
        <p:nvSpPr>
          <p:cNvPr id="17" name="Rectangle 16">
            <a:extLst>
              <a:ext uri="{FF2B5EF4-FFF2-40B4-BE49-F238E27FC236}">
                <a16:creationId xmlns:a16="http://schemas.microsoft.com/office/drawing/2014/main" id="{514D8AFE-9648-DB42-9D63-EF7DFBD77091}"/>
              </a:ext>
            </a:extLst>
          </p:cNvPr>
          <p:cNvSpPr/>
          <p:nvPr/>
        </p:nvSpPr>
        <p:spPr>
          <a:xfrm>
            <a:off x="3660011" y="3598104"/>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Location</a:t>
            </a:r>
          </a:p>
          <a:p>
            <a:pPr algn="ctr"/>
            <a:endParaRPr lang="en-US" sz="1351" b="1" dirty="0">
              <a:solidFill>
                <a:schemeClr val="bg1"/>
              </a:solidFill>
            </a:endParaRPr>
          </a:p>
          <a:p>
            <a:r>
              <a:rPr lang="en-US" sz="1067" b="1" dirty="0">
                <a:solidFill>
                  <a:schemeClr val="bg1"/>
                </a:solidFill>
              </a:rPr>
              <a:t>Port Code</a:t>
            </a:r>
          </a:p>
        </p:txBody>
      </p:sp>
      <p:cxnSp>
        <p:nvCxnSpPr>
          <p:cNvPr id="19" name="Elbow Connector 18">
            <a:extLst>
              <a:ext uri="{FF2B5EF4-FFF2-40B4-BE49-F238E27FC236}">
                <a16:creationId xmlns:a16="http://schemas.microsoft.com/office/drawing/2014/main" id="{0D27C057-D6BC-DC45-910C-C6C367DEA14B}"/>
              </a:ext>
            </a:extLst>
          </p:cNvPr>
          <p:cNvCxnSpPr>
            <a:cxnSpLocks/>
            <a:stCxn id="15" idx="2"/>
            <a:endCxn id="16" idx="1"/>
          </p:cNvCxnSpPr>
          <p:nvPr/>
        </p:nvCxnSpPr>
        <p:spPr>
          <a:xfrm rot="16200000" flipH="1">
            <a:off x="1544463" y="5060332"/>
            <a:ext cx="791272" cy="325355"/>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D7667ECF-22BE-8E4C-9309-E78C44BC4EB5}"/>
              </a:ext>
            </a:extLst>
          </p:cNvPr>
          <p:cNvSpPr txBox="1"/>
          <p:nvPr/>
        </p:nvSpPr>
        <p:spPr>
          <a:xfrm>
            <a:off x="9602229" y="3621562"/>
            <a:ext cx="304892" cy="461665"/>
          </a:xfrm>
          <a:prstGeom prst="rect">
            <a:avLst/>
          </a:prstGeom>
          <a:noFill/>
        </p:spPr>
        <p:txBody>
          <a:bodyPr wrap="none" rtlCol="0">
            <a:spAutoFit/>
          </a:bodyPr>
          <a:lstStyle/>
          <a:p>
            <a:r>
              <a:rPr lang="en-US" sz="2400" dirty="0"/>
              <a:t>*</a:t>
            </a:r>
          </a:p>
        </p:txBody>
      </p:sp>
      <p:sp>
        <p:nvSpPr>
          <p:cNvPr id="24" name="TextBox 23">
            <a:extLst>
              <a:ext uri="{FF2B5EF4-FFF2-40B4-BE49-F238E27FC236}">
                <a16:creationId xmlns:a16="http://schemas.microsoft.com/office/drawing/2014/main" id="{2A91E032-6FC5-8049-BE35-60B25924AA94}"/>
              </a:ext>
            </a:extLst>
          </p:cNvPr>
          <p:cNvSpPr txBox="1"/>
          <p:nvPr/>
        </p:nvSpPr>
        <p:spPr>
          <a:xfrm>
            <a:off x="1736863" y="5671674"/>
            <a:ext cx="304892" cy="461665"/>
          </a:xfrm>
          <a:prstGeom prst="rect">
            <a:avLst/>
          </a:prstGeom>
          <a:noFill/>
        </p:spPr>
        <p:txBody>
          <a:bodyPr wrap="none" rtlCol="0">
            <a:spAutoFit/>
          </a:bodyPr>
          <a:lstStyle/>
          <a:p>
            <a:r>
              <a:rPr lang="en-US" sz="2400" dirty="0"/>
              <a:t>*</a:t>
            </a:r>
          </a:p>
        </p:txBody>
      </p:sp>
      <p:sp>
        <p:nvSpPr>
          <p:cNvPr id="25" name="Rectangle 24">
            <a:extLst>
              <a:ext uri="{FF2B5EF4-FFF2-40B4-BE49-F238E27FC236}">
                <a16:creationId xmlns:a16="http://schemas.microsoft.com/office/drawing/2014/main" id="{BF68D451-297B-C846-9B9D-E15BFC13991C}"/>
              </a:ext>
            </a:extLst>
          </p:cNvPr>
          <p:cNvSpPr/>
          <p:nvPr/>
        </p:nvSpPr>
        <p:spPr>
          <a:xfrm>
            <a:off x="6327055" y="4827373"/>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Vessel Movement</a:t>
            </a:r>
          </a:p>
          <a:p>
            <a:pPr algn="ctr"/>
            <a:endParaRPr lang="en-US" sz="1351" b="1" dirty="0">
              <a:solidFill>
                <a:schemeClr val="bg1"/>
              </a:solidFill>
            </a:endParaRPr>
          </a:p>
          <a:p>
            <a:r>
              <a:rPr lang="en-US" sz="1067" b="1" dirty="0">
                <a:solidFill>
                  <a:schemeClr val="bg1"/>
                </a:solidFill>
              </a:rPr>
              <a:t>voyageID</a:t>
            </a:r>
          </a:p>
          <a:p>
            <a:r>
              <a:rPr lang="en-US" sz="1067" b="1" dirty="0">
                <a:solidFill>
                  <a:schemeClr val="bg1"/>
                </a:solidFill>
              </a:rPr>
              <a:t>Vessel name</a:t>
            </a:r>
          </a:p>
        </p:txBody>
      </p:sp>
      <p:cxnSp>
        <p:nvCxnSpPr>
          <p:cNvPr id="26" name="Elbow Connector 25">
            <a:extLst>
              <a:ext uri="{FF2B5EF4-FFF2-40B4-BE49-F238E27FC236}">
                <a16:creationId xmlns:a16="http://schemas.microsoft.com/office/drawing/2014/main" id="{3638B535-3669-D34A-B103-3ACEF22752D5}"/>
              </a:ext>
            </a:extLst>
          </p:cNvPr>
          <p:cNvCxnSpPr>
            <a:cxnSpLocks/>
            <a:stCxn id="17" idx="2"/>
            <a:endCxn id="25" idx="1"/>
          </p:cNvCxnSpPr>
          <p:nvPr/>
        </p:nvCxnSpPr>
        <p:spPr>
          <a:xfrm rot="16200000" flipH="1">
            <a:off x="5076033" y="4092254"/>
            <a:ext cx="713368" cy="1788673"/>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CFD4745D-8B95-8448-8E02-3FC25D599A37}"/>
              </a:ext>
            </a:extLst>
          </p:cNvPr>
          <p:cNvCxnSpPr>
            <a:cxnSpLocks/>
            <a:stCxn id="17" idx="3"/>
            <a:endCxn id="25" idx="0"/>
          </p:cNvCxnSpPr>
          <p:nvPr/>
        </p:nvCxnSpPr>
        <p:spPr>
          <a:xfrm>
            <a:off x="5416753" y="4114005"/>
            <a:ext cx="1788673" cy="713368"/>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32" name="Elbow Connector 31">
            <a:extLst>
              <a:ext uri="{FF2B5EF4-FFF2-40B4-BE49-F238E27FC236}">
                <a16:creationId xmlns:a16="http://schemas.microsoft.com/office/drawing/2014/main" id="{91B0E8F8-7979-0446-BD41-3979296FEC64}"/>
              </a:ext>
            </a:extLst>
          </p:cNvPr>
          <p:cNvCxnSpPr>
            <a:cxnSpLocks/>
            <a:stCxn id="17" idx="1"/>
            <a:endCxn id="16" idx="0"/>
          </p:cNvCxnSpPr>
          <p:nvPr/>
        </p:nvCxnSpPr>
        <p:spPr>
          <a:xfrm rot="10800000" flipV="1">
            <a:off x="2981147" y="4114005"/>
            <a:ext cx="678864" cy="1027684"/>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35" name="Elbow Connector 34">
            <a:extLst>
              <a:ext uri="{FF2B5EF4-FFF2-40B4-BE49-F238E27FC236}">
                <a16:creationId xmlns:a16="http://schemas.microsoft.com/office/drawing/2014/main" id="{C20FB597-50BA-4047-90CB-72B57D6B02AC}"/>
              </a:ext>
            </a:extLst>
          </p:cNvPr>
          <p:cNvCxnSpPr>
            <a:cxnSpLocks/>
            <a:stCxn id="17" idx="2"/>
            <a:endCxn id="16" idx="3"/>
          </p:cNvCxnSpPr>
          <p:nvPr/>
        </p:nvCxnSpPr>
        <p:spPr>
          <a:xfrm rot="5400000">
            <a:off x="3704580" y="4784844"/>
            <a:ext cx="988739" cy="678864"/>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B284C0F7-B5D8-C44E-8AA4-656146CD3352}"/>
              </a:ext>
            </a:extLst>
          </p:cNvPr>
          <p:cNvSpPr/>
          <p:nvPr/>
        </p:nvSpPr>
        <p:spPr>
          <a:xfrm>
            <a:off x="9968143" y="3290615"/>
            <a:ext cx="1756741" cy="1339291"/>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Reefer Telemetry</a:t>
            </a:r>
          </a:p>
          <a:p>
            <a:r>
              <a:rPr lang="en-US" sz="1067" b="1" dirty="0">
                <a:solidFill>
                  <a:schemeClr val="bg1"/>
                </a:solidFill>
              </a:rPr>
              <a:t>containerID</a:t>
            </a:r>
          </a:p>
          <a:p>
            <a:r>
              <a:rPr lang="en-US" sz="1067" b="1" dirty="0">
                <a:solidFill>
                  <a:schemeClr val="bg1"/>
                </a:solidFill>
              </a:rPr>
              <a:t>Power</a:t>
            </a:r>
          </a:p>
          <a:p>
            <a:r>
              <a:rPr lang="en-US" sz="1067" b="1" dirty="0">
                <a:solidFill>
                  <a:schemeClr val="bg1"/>
                </a:solidFill>
              </a:rPr>
              <a:t>Temperature</a:t>
            </a:r>
          </a:p>
          <a:p>
            <a:r>
              <a:rPr lang="en-US" sz="1067" b="1" dirty="0">
                <a:solidFill>
                  <a:schemeClr val="bg1"/>
                </a:solidFill>
              </a:rPr>
              <a:t>Co2</a:t>
            </a:r>
          </a:p>
          <a:p>
            <a:r>
              <a:rPr lang="en-US" sz="1067" b="1" dirty="0">
                <a:solidFill>
                  <a:schemeClr val="bg1"/>
                </a:solidFill>
              </a:rPr>
              <a:t>O2</a:t>
            </a:r>
          </a:p>
        </p:txBody>
      </p:sp>
      <p:cxnSp>
        <p:nvCxnSpPr>
          <p:cNvPr id="47" name="Elbow Connector 46">
            <a:extLst>
              <a:ext uri="{FF2B5EF4-FFF2-40B4-BE49-F238E27FC236}">
                <a16:creationId xmlns:a16="http://schemas.microsoft.com/office/drawing/2014/main" id="{7728D15E-47B7-FA42-9965-B75120CAB5A2}"/>
              </a:ext>
            </a:extLst>
          </p:cNvPr>
          <p:cNvCxnSpPr>
            <a:cxnSpLocks/>
            <a:stCxn id="46" idx="1"/>
            <a:endCxn id="11" idx="2"/>
          </p:cNvCxnSpPr>
          <p:nvPr/>
        </p:nvCxnSpPr>
        <p:spPr>
          <a:xfrm rot="10800000">
            <a:off x="9310071" y="3125143"/>
            <a:ext cx="658072" cy="835119"/>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531354E6-DBE7-2D47-A790-509E3E239245}"/>
              </a:ext>
            </a:extLst>
          </p:cNvPr>
          <p:cNvSpPr txBox="1"/>
          <p:nvPr/>
        </p:nvSpPr>
        <p:spPr>
          <a:xfrm>
            <a:off x="5690278" y="3714039"/>
            <a:ext cx="400751" cy="338554"/>
          </a:xfrm>
          <a:prstGeom prst="rect">
            <a:avLst/>
          </a:prstGeom>
          <a:noFill/>
        </p:spPr>
        <p:txBody>
          <a:bodyPr wrap="none" rtlCol="0">
            <a:spAutoFit/>
          </a:bodyPr>
          <a:lstStyle/>
          <a:p>
            <a:r>
              <a:rPr lang="en-US" sz="1600" dirty="0"/>
              <a:t>To</a:t>
            </a:r>
          </a:p>
        </p:txBody>
      </p:sp>
      <p:sp>
        <p:nvSpPr>
          <p:cNvPr id="51" name="TextBox 50">
            <a:extLst>
              <a:ext uri="{FF2B5EF4-FFF2-40B4-BE49-F238E27FC236}">
                <a16:creationId xmlns:a16="http://schemas.microsoft.com/office/drawing/2014/main" id="{56AB3DD5-C3EF-A44A-BB2B-61B272775057}"/>
              </a:ext>
            </a:extLst>
          </p:cNvPr>
          <p:cNvSpPr txBox="1"/>
          <p:nvPr/>
        </p:nvSpPr>
        <p:spPr>
          <a:xfrm>
            <a:off x="3078237" y="3739906"/>
            <a:ext cx="400751" cy="338554"/>
          </a:xfrm>
          <a:prstGeom prst="rect">
            <a:avLst/>
          </a:prstGeom>
          <a:noFill/>
        </p:spPr>
        <p:txBody>
          <a:bodyPr wrap="none" rtlCol="0">
            <a:spAutoFit/>
          </a:bodyPr>
          <a:lstStyle/>
          <a:p>
            <a:r>
              <a:rPr lang="en-US" sz="1600" dirty="0"/>
              <a:t>To</a:t>
            </a:r>
          </a:p>
        </p:txBody>
      </p:sp>
      <p:sp>
        <p:nvSpPr>
          <p:cNvPr id="52" name="TextBox 51">
            <a:extLst>
              <a:ext uri="{FF2B5EF4-FFF2-40B4-BE49-F238E27FC236}">
                <a16:creationId xmlns:a16="http://schemas.microsoft.com/office/drawing/2014/main" id="{20541262-4B8F-C04C-A9FA-B6C1CADB82B9}"/>
              </a:ext>
            </a:extLst>
          </p:cNvPr>
          <p:cNvSpPr txBox="1"/>
          <p:nvPr/>
        </p:nvSpPr>
        <p:spPr>
          <a:xfrm>
            <a:off x="4873787" y="4959094"/>
            <a:ext cx="663964" cy="338554"/>
          </a:xfrm>
          <a:prstGeom prst="rect">
            <a:avLst/>
          </a:prstGeom>
          <a:noFill/>
        </p:spPr>
        <p:txBody>
          <a:bodyPr wrap="none" rtlCol="0">
            <a:spAutoFit/>
          </a:bodyPr>
          <a:lstStyle/>
          <a:p>
            <a:r>
              <a:rPr lang="en-US" sz="1600" dirty="0"/>
              <a:t>From</a:t>
            </a:r>
          </a:p>
        </p:txBody>
      </p:sp>
      <p:sp>
        <p:nvSpPr>
          <p:cNvPr id="53" name="TextBox 52">
            <a:extLst>
              <a:ext uri="{FF2B5EF4-FFF2-40B4-BE49-F238E27FC236}">
                <a16:creationId xmlns:a16="http://schemas.microsoft.com/office/drawing/2014/main" id="{D5BE2AF9-CEED-8643-8496-8E0380B23B08}"/>
              </a:ext>
            </a:extLst>
          </p:cNvPr>
          <p:cNvSpPr txBox="1"/>
          <p:nvPr/>
        </p:nvSpPr>
        <p:spPr>
          <a:xfrm>
            <a:off x="3879959" y="5273127"/>
            <a:ext cx="663964" cy="338554"/>
          </a:xfrm>
          <a:prstGeom prst="rect">
            <a:avLst/>
          </a:prstGeom>
          <a:noFill/>
        </p:spPr>
        <p:txBody>
          <a:bodyPr wrap="none" rtlCol="0">
            <a:spAutoFit/>
          </a:bodyPr>
          <a:lstStyle/>
          <a:p>
            <a:r>
              <a:rPr lang="en-US" sz="1600" dirty="0"/>
              <a:t>From</a:t>
            </a:r>
          </a:p>
        </p:txBody>
      </p:sp>
      <p:sp>
        <p:nvSpPr>
          <p:cNvPr id="55" name="Rectangle 54">
            <a:extLst>
              <a:ext uri="{FF2B5EF4-FFF2-40B4-BE49-F238E27FC236}">
                <a16:creationId xmlns:a16="http://schemas.microsoft.com/office/drawing/2014/main" id="{1F7D43FB-6D89-B749-8265-166B2111599C}"/>
              </a:ext>
            </a:extLst>
          </p:cNvPr>
          <p:cNvSpPr/>
          <p:nvPr/>
        </p:nvSpPr>
        <p:spPr>
          <a:xfrm>
            <a:off x="4454992" y="1870033"/>
            <a:ext cx="2368160" cy="1455904"/>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Specifications</a:t>
            </a:r>
          </a:p>
          <a:p>
            <a:pPr algn="ctr"/>
            <a:endParaRPr lang="en-US" sz="1067" dirty="0">
              <a:solidFill>
                <a:schemeClr val="bg1"/>
              </a:solidFill>
            </a:endParaRPr>
          </a:p>
          <a:p>
            <a:r>
              <a:rPr lang="en-US" sz="1067" dirty="0">
                <a:solidFill>
                  <a:schemeClr val="bg1"/>
                </a:solidFill>
              </a:rPr>
              <a:t>Good Type</a:t>
            </a:r>
          </a:p>
          <a:p>
            <a:r>
              <a:rPr lang="en-US" sz="1067" dirty="0">
                <a:solidFill>
                  <a:schemeClr val="bg1"/>
                </a:solidFill>
              </a:rPr>
              <a:t>Expected Temperature</a:t>
            </a:r>
          </a:p>
          <a:p>
            <a:r>
              <a:rPr lang="en-US" sz="1067" dirty="0">
                <a:solidFill>
                  <a:schemeClr val="bg1"/>
                </a:solidFill>
              </a:rPr>
              <a:t>Tracking Number</a:t>
            </a:r>
          </a:p>
          <a:p>
            <a:r>
              <a:rPr lang="en-US" sz="1067" dirty="0">
                <a:solidFill>
                  <a:schemeClr val="bg1"/>
                </a:solidFill>
              </a:rPr>
              <a:t>Origin Address</a:t>
            </a:r>
          </a:p>
          <a:p>
            <a:r>
              <a:rPr lang="en-US" sz="1067" dirty="0">
                <a:solidFill>
                  <a:schemeClr val="bg1"/>
                </a:solidFill>
              </a:rPr>
              <a:t>Destination Address</a:t>
            </a:r>
          </a:p>
          <a:p>
            <a:r>
              <a:rPr lang="en-US" sz="1067" dirty="0">
                <a:solidFill>
                  <a:schemeClr val="bg1"/>
                </a:solidFill>
              </a:rPr>
              <a:t>Expected PickUp Date</a:t>
            </a:r>
          </a:p>
        </p:txBody>
      </p:sp>
      <p:cxnSp>
        <p:nvCxnSpPr>
          <p:cNvPr id="57" name="Elbow Connector 56">
            <a:extLst>
              <a:ext uri="{FF2B5EF4-FFF2-40B4-BE49-F238E27FC236}">
                <a16:creationId xmlns:a16="http://schemas.microsoft.com/office/drawing/2014/main" id="{891F0DE8-B499-AC48-A3A3-BF995B65538A}"/>
              </a:ext>
            </a:extLst>
          </p:cNvPr>
          <p:cNvCxnSpPr>
            <a:cxnSpLocks/>
            <a:stCxn id="55" idx="0"/>
            <a:endCxn id="10" idx="2"/>
          </p:cNvCxnSpPr>
          <p:nvPr/>
        </p:nvCxnSpPr>
        <p:spPr>
          <a:xfrm rot="16200000" flipV="1">
            <a:off x="4661015" y="891976"/>
            <a:ext cx="549715" cy="1406400"/>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D4F5E9D6-AD09-164C-9E02-A1B605E652C3}"/>
              </a:ext>
            </a:extLst>
          </p:cNvPr>
          <p:cNvCxnSpPr>
            <a:cxnSpLocks/>
            <a:stCxn id="55" idx="1"/>
            <a:endCxn id="15" idx="0"/>
          </p:cNvCxnSpPr>
          <p:nvPr/>
        </p:nvCxnSpPr>
        <p:spPr>
          <a:xfrm rot="10800000" flipV="1">
            <a:off x="1777421" y="2597985"/>
            <a:ext cx="2677571" cy="1197585"/>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63" name="Elbow Connector 62">
            <a:extLst>
              <a:ext uri="{FF2B5EF4-FFF2-40B4-BE49-F238E27FC236}">
                <a16:creationId xmlns:a16="http://schemas.microsoft.com/office/drawing/2014/main" id="{40CBF08A-782C-E24B-99A7-38F6FE2306BF}"/>
              </a:ext>
            </a:extLst>
          </p:cNvPr>
          <p:cNvCxnSpPr>
            <a:cxnSpLocks/>
            <a:stCxn id="11" idx="1"/>
            <a:endCxn id="55" idx="3"/>
          </p:cNvCxnSpPr>
          <p:nvPr/>
        </p:nvCxnSpPr>
        <p:spPr>
          <a:xfrm rot="10800000">
            <a:off x="6823152" y="2597987"/>
            <a:ext cx="1730589" cy="11255"/>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8F3C8FE8-3752-D04D-9C31-C1C724552D18}"/>
              </a:ext>
            </a:extLst>
          </p:cNvPr>
          <p:cNvSpPr/>
          <p:nvPr/>
        </p:nvSpPr>
        <p:spPr>
          <a:xfrm>
            <a:off x="6932118" y="379854"/>
            <a:ext cx="1512657" cy="56131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History</a:t>
            </a:r>
          </a:p>
        </p:txBody>
      </p:sp>
      <p:cxnSp>
        <p:nvCxnSpPr>
          <p:cNvPr id="33" name="Elbow Connector 32">
            <a:extLst>
              <a:ext uri="{FF2B5EF4-FFF2-40B4-BE49-F238E27FC236}">
                <a16:creationId xmlns:a16="http://schemas.microsoft.com/office/drawing/2014/main" id="{9543B881-3FF2-EA49-9FFC-D8D1B21B612E}"/>
              </a:ext>
            </a:extLst>
          </p:cNvPr>
          <p:cNvCxnSpPr>
            <a:cxnSpLocks/>
            <a:stCxn id="31" idx="1"/>
            <a:endCxn id="10" idx="3"/>
          </p:cNvCxnSpPr>
          <p:nvPr/>
        </p:nvCxnSpPr>
        <p:spPr>
          <a:xfrm rot="10800000" flipV="1">
            <a:off x="5416752" y="660511"/>
            <a:ext cx="1515365" cy="145965"/>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06BB8CCE-CE26-8645-B962-7C6A96627459}"/>
              </a:ext>
            </a:extLst>
          </p:cNvPr>
          <p:cNvSpPr txBox="1"/>
          <p:nvPr/>
        </p:nvSpPr>
        <p:spPr>
          <a:xfrm>
            <a:off x="6409339" y="368678"/>
            <a:ext cx="304892" cy="461665"/>
          </a:xfrm>
          <a:prstGeom prst="rect">
            <a:avLst/>
          </a:prstGeom>
          <a:noFill/>
        </p:spPr>
        <p:txBody>
          <a:bodyPr wrap="none" rtlCol="0">
            <a:spAutoFit/>
          </a:bodyPr>
          <a:lstStyle/>
          <a:p>
            <a:r>
              <a:rPr lang="en-US" sz="2400" dirty="0"/>
              <a:t>*</a:t>
            </a:r>
          </a:p>
        </p:txBody>
      </p:sp>
    </p:spTree>
    <p:extLst>
      <p:ext uri="{BB962C8B-B14F-4D97-AF65-F5344CB8AC3E}">
        <p14:creationId xmlns:p14="http://schemas.microsoft.com/office/powerpoint/2010/main" val="3699676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8B019-00EE-A649-AC0A-3E8CD5A46B05}"/>
              </a:ext>
            </a:extLst>
          </p:cNvPr>
          <p:cNvSpPr>
            <a:spLocks noGrp="1"/>
          </p:cNvSpPr>
          <p:nvPr>
            <p:ph type="sldNum" sz="quarter" idx="12"/>
          </p:nvPr>
        </p:nvSpPr>
        <p:spPr>
          <a:xfrm>
            <a:off x="11480800" y="8475133"/>
            <a:ext cx="3657600" cy="486833"/>
          </a:xfrm>
          <a:prstGeom prst="rect">
            <a:avLst/>
          </a:prstGeom>
        </p:spPr>
        <p:txBody>
          <a:bodyPr vert="horz" lIns="121920" tIns="60960" rIns="121920" bIns="60960" rtlCol="0" anchor="ctr"/>
          <a:lstStyle>
            <a:defPPr>
              <a:defRPr lang="en-US"/>
            </a:defPPr>
            <a:lvl1pPr marL="0" algn="r" defTabSz="1219170" rtl="0" eaLnBrk="1" latinLnBrk="0" hangingPunct="1">
              <a:defRPr sz="1600" kern="1200">
                <a:solidFill>
                  <a:schemeClr val="tx1">
                    <a:tint val="7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C565C23E-6D76-459C-BC14-A9049E4EE889}" type="slidenum">
              <a:rPr lang="en-US" smtClean="0"/>
              <a:pPr/>
              <a:t>15</a:t>
            </a:fld>
            <a:endParaRPr lang="en-US"/>
          </a:p>
        </p:txBody>
      </p:sp>
      <p:sp>
        <p:nvSpPr>
          <p:cNvPr id="10" name="Rectangle 9">
            <a:extLst>
              <a:ext uri="{FF2B5EF4-FFF2-40B4-BE49-F238E27FC236}">
                <a16:creationId xmlns:a16="http://schemas.microsoft.com/office/drawing/2014/main" id="{C6FB49FE-0AC0-9240-8F38-7DD725E4E8AE}"/>
              </a:ext>
            </a:extLst>
          </p:cNvPr>
          <p:cNvSpPr/>
          <p:nvPr/>
        </p:nvSpPr>
        <p:spPr>
          <a:xfrm>
            <a:off x="3048592" y="292634"/>
            <a:ext cx="2368160" cy="1027685"/>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Shipping Order</a:t>
            </a:r>
          </a:p>
          <a:p>
            <a:pPr algn="ctr"/>
            <a:endParaRPr lang="en-US" sz="1351" b="1" dirty="0">
              <a:solidFill>
                <a:schemeClr val="bg1"/>
              </a:solidFill>
            </a:endParaRPr>
          </a:p>
          <a:p>
            <a:r>
              <a:rPr lang="en-US" sz="1400" dirty="0">
                <a:solidFill>
                  <a:schemeClr val="bg1"/>
                </a:solidFill>
              </a:rPr>
              <a:t>orderID</a:t>
            </a:r>
          </a:p>
        </p:txBody>
      </p:sp>
      <p:sp>
        <p:nvSpPr>
          <p:cNvPr id="11" name="Rectangle 10">
            <a:extLst>
              <a:ext uri="{FF2B5EF4-FFF2-40B4-BE49-F238E27FC236}">
                <a16:creationId xmlns:a16="http://schemas.microsoft.com/office/drawing/2014/main" id="{778DE887-D624-9D47-8F60-D56D3B1936E9}"/>
              </a:ext>
            </a:extLst>
          </p:cNvPr>
          <p:cNvSpPr/>
          <p:nvPr/>
        </p:nvSpPr>
        <p:spPr>
          <a:xfrm>
            <a:off x="8553742" y="2093339"/>
            <a:ext cx="1512657"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Reefer Container</a:t>
            </a:r>
          </a:p>
          <a:p>
            <a:r>
              <a:rPr lang="en-US" sz="1067" b="1" dirty="0">
                <a:solidFill>
                  <a:schemeClr val="bg1"/>
                </a:solidFill>
              </a:rPr>
              <a:t>containerID</a:t>
            </a:r>
          </a:p>
          <a:p>
            <a:r>
              <a:rPr lang="en-US" sz="1067" b="1" dirty="0">
                <a:solidFill>
                  <a:schemeClr val="bg1"/>
                </a:solidFill>
              </a:rPr>
              <a:t>type</a:t>
            </a:r>
          </a:p>
        </p:txBody>
      </p:sp>
      <p:sp>
        <p:nvSpPr>
          <p:cNvPr id="6" name="Rectangle 5">
            <a:extLst>
              <a:ext uri="{FF2B5EF4-FFF2-40B4-BE49-F238E27FC236}">
                <a16:creationId xmlns:a16="http://schemas.microsoft.com/office/drawing/2014/main" id="{5433EBE9-2CE2-1C4C-834B-F99D71A5DA34}"/>
              </a:ext>
            </a:extLst>
          </p:cNvPr>
          <p:cNvSpPr/>
          <p:nvPr/>
        </p:nvSpPr>
        <p:spPr>
          <a:xfrm>
            <a:off x="346035" y="1510608"/>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Customer</a:t>
            </a:r>
          </a:p>
          <a:p>
            <a:pPr algn="ctr"/>
            <a:endParaRPr lang="en-US" sz="1351" b="1" dirty="0">
              <a:solidFill>
                <a:schemeClr val="bg1"/>
              </a:solidFill>
            </a:endParaRPr>
          </a:p>
          <a:p>
            <a:r>
              <a:rPr lang="en-US" sz="1067" b="1" dirty="0">
                <a:solidFill>
                  <a:schemeClr val="bg1"/>
                </a:solidFill>
              </a:rPr>
              <a:t>name</a:t>
            </a:r>
          </a:p>
          <a:p>
            <a:r>
              <a:rPr lang="en-US" sz="1067" b="1" dirty="0">
                <a:solidFill>
                  <a:schemeClr val="bg1"/>
                </a:solidFill>
              </a:rPr>
              <a:t>customerID</a:t>
            </a:r>
          </a:p>
        </p:txBody>
      </p:sp>
      <p:sp>
        <p:nvSpPr>
          <p:cNvPr id="4" name="Rectangle 3">
            <a:extLst>
              <a:ext uri="{FF2B5EF4-FFF2-40B4-BE49-F238E27FC236}">
                <a16:creationId xmlns:a16="http://schemas.microsoft.com/office/drawing/2014/main" id="{23B89E3E-8B51-B240-8944-E4591F590A3F}"/>
              </a:ext>
            </a:extLst>
          </p:cNvPr>
          <p:cNvSpPr/>
          <p:nvPr/>
        </p:nvSpPr>
        <p:spPr>
          <a:xfrm>
            <a:off x="2330439" y="549863"/>
            <a:ext cx="751724" cy="425072"/>
          </a:xfrm>
          <a:prstGeom prst="rect">
            <a:avLst/>
          </a:prstGeom>
          <a:no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eaLnBrk="1" fontAlgn="auto" hangingPunct="1">
              <a:spcBef>
                <a:spcPts val="0"/>
              </a:spcBef>
              <a:spcAft>
                <a:spcPts val="0"/>
              </a:spcAft>
            </a:pPr>
            <a:r>
              <a:rPr lang="en-US" sz="1333" dirty="0">
                <a:solidFill>
                  <a:schemeClr val="tx1"/>
                </a:solidFill>
                <a:latin typeface="Arial"/>
              </a:rPr>
              <a:t>role</a:t>
            </a:r>
          </a:p>
        </p:txBody>
      </p:sp>
      <p:cxnSp>
        <p:nvCxnSpPr>
          <p:cNvPr id="7" name="Elbow Connector 6">
            <a:extLst>
              <a:ext uri="{FF2B5EF4-FFF2-40B4-BE49-F238E27FC236}">
                <a16:creationId xmlns:a16="http://schemas.microsoft.com/office/drawing/2014/main" id="{0E635B58-39A1-4D49-BEC8-8022950E75E0}"/>
              </a:ext>
            </a:extLst>
          </p:cNvPr>
          <p:cNvCxnSpPr>
            <a:stCxn id="6" idx="0"/>
            <a:endCxn id="4" idx="1"/>
          </p:cNvCxnSpPr>
          <p:nvPr/>
        </p:nvCxnSpPr>
        <p:spPr>
          <a:xfrm rot="5400000" flipH="1" flipV="1">
            <a:off x="1403318" y="583489"/>
            <a:ext cx="748209" cy="1106033"/>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4AC585C-125E-E344-8031-CC4034F813CE}"/>
              </a:ext>
            </a:extLst>
          </p:cNvPr>
          <p:cNvSpPr txBox="1"/>
          <p:nvPr/>
        </p:nvSpPr>
        <p:spPr>
          <a:xfrm>
            <a:off x="4780888" y="1556830"/>
            <a:ext cx="304892" cy="461665"/>
          </a:xfrm>
          <a:prstGeom prst="rect">
            <a:avLst/>
          </a:prstGeom>
          <a:noFill/>
        </p:spPr>
        <p:txBody>
          <a:bodyPr wrap="none" rtlCol="0">
            <a:spAutoFit/>
          </a:bodyPr>
          <a:lstStyle/>
          <a:p>
            <a:r>
              <a:rPr lang="en-US" sz="2400" dirty="0"/>
              <a:t>*</a:t>
            </a:r>
          </a:p>
        </p:txBody>
      </p:sp>
      <p:sp>
        <p:nvSpPr>
          <p:cNvPr id="15" name="Rectangle 14">
            <a:extLst>
              <a:ext uri="{FF2B5EF4-FFF2-40B4-BE49-F238E27FC236}">
                <a16:creationId xmlns:a16="http://schemas.microsoft.com/office/drawing/2014/main" id="{0C1EEFFF-483D-F04A-9454-01132BB5F784}"/>
              </a:ext>
            </a:extLst>
          </p:cNvPr>
          <p:cNvSpPr/>
          <p:nvPr/>
        </p:nvSpPr>
        <p:spPr>
          <a:xfrm>
            <a:off x="899051" y="3795571"/>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Voyage</a:t>
            </a:r>
          </a:p>
          <a:p>
            <a:pPr algn="ctr"/>
            <a:endParaRPr lang="en-US" sz="1351" b="1" dirty="0">
              <a:solidFill>
                <a:schemeClr val="bg1"/>
              </a:solidFill>
            </a:endParaRPr>
          </a:p>
          <a:p>
            <a:r>
              <a:rPr lang="en-US" sz="1067" b="1" dirty="0">
                <a:solidFill>
                  <a:schemeClr val="bg1"/>
                </a:solidFill>
              </a:rPr>
              <a:t>voyageID</a:t>
            </a:r>
          </a:p>
          <a:p>
            <a:r>
              <a:rPr lang="en-US" sz="1067" b="1" dirty="0">
                <a:solidFill>
                  <a:schemeClr val="bg1"/>
                </a:solidFill>
              </a:rPr>
              <a:t>schedule</a:t>
            </a:r>
          </a:p>
        </p:txBody>
      </p:sp>
      <p:sp>
        <p:nvSpPr>
          <p:cNvPr id="16" name="Rectangle 15">
            <a:extLst>
              <a:ext uri="{FF2B5EF4-FFF2-40B4-BE49-F238E27FC236}">
                <a16:creationId xmlns:a16="http://schemas.microsoft.com/office/drawing/2014/main" id="{FE214EAE-5934-EB44-805A-A240A64A311D}"/>
              </a:ext>
            </a:extLst>
          </p:cNvPr>
          <p:cNvSpPr/>
          <p:nvPr/>
        </p:nvSpPr>
        <p:spPr>
          <a:xfrm>
            <a:off x="2102776" y="5141690"/>
            <a:ext cx="1756741" cy="953911"/>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Leg</a:t>
            </a:r>
          </a:p>
          <a:p>
            <a:endParaRPr lang="en-US" sz="1067" b="1" dirty="0">
              <a:solidFill>
                <a:schemeClr val="bg1"/>
              </a:solidFill>
            </a:endParaRPr>
          </a:p>
          <a:p>
            <a:r>
              <a:rPr lang="en-US" sz="1067" b="1" dirty="0">
                <a:solidFill>
                  <a:schemeClr val="bg1"/>
                </a:solidFill>
              </a:rPr>
              <a:t>Departure Date</a:t>
            </a:r>
          </a:p>
          <a:p>
            <a:r>
              <a:rPr lang="en-US" sz="1067" b="1" dirty="0">
                <a:solidFill>
                  <a:schemeClr val="bg1"/>
                </a:solidFill>
              </a:rPr>
              <a:t>Expected Arrival Date</a:t>
            </a:r>
          </a:p>
        </p:txBody>
      </p:sp>
      <p:sp>
        <p:nvSpPr>
          <p:cNvPr id="17" name="Rectangle 16">
            <a:extLst>
              <a:ext uri="{FF2B5EF4-FFF2-40B4-BE49-F238E27FC236}">
                <a16:creationId xmlns:a16="http://schemas.microsoft.com/office/drawing/2014/main" id="{514D8AFE-9648-DB42-9D63-EF7DFBD77091}"/>
              </a:ext>
            </a:extLst>
          </p:cNvPr>
          <p:cNvSpPr/>
          <p:nvPr/>
        </p:nvSpPr>
        <p:spPr>
          <a:xfrm>
            <a:off x="3660011" y="3598104"/>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Location</a:t>
            </a:r>
          </a:p>
          <a:p>
            <a:pPr algn="ctr"/>
            <a:endParaRPr lang="en-US" sz="1351" b="1" dirty="0">
              <a:solidFill>
                <a:schemeClr val="bg1"/>
              </a:solidFill>
            </a:endParaRPr>
          </a:p>
          <a:p>
            <a:r>
              <a:rPr lang="en-US" sz="1067" b="1" dirty="0">
                <a:solidFill>
                  <a:schemeClr val="bg1"/>
                </a:solidFill>
              </a:rPr>
              <a:t>Port Code</a:t>
            </a:r>
          </a:p>
        </p:txBody>
      </p:sp>
      <p:cxnSp>
        <p:nvCxnSpPr>
          <p:cNvPr id="19" name="Elbow Connector 18">
            <a:extLst>
              <a:ext uri="{FF2B5EF4-FFF2-40B4-BE49-F238E27FC236}">
                <a16:creationId xmlns:a16="http://schemas.microsoft.com/office/drawing/2014/main" id="{0D27C057-D6BC-DC45-910C-C6C367DEA14B}"/>
              </a:ext>
            </a:extLst>
          </p:cNvPr>
          <p:cNvCxnSpPr>
            <a:cxnSpLocks/>
            <a:stCxn id="15" idx="2"/>
            <a:endCxn id="16" idx="1"/>
          </p:cNvCxnSpPr>
          <p:nvPr/>
        </p:nvCxnSpPr>
        <p:spPr>
          <a:xfrm rot="16200000" flipH="1">
            <a:off x="1544463" y="5060332"/>
            <a:ext cx="791272" cy="325355"/>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D7667ECF-22BE-8E4C-9309-E78C44BC4EB5}"/>
              </a:ext>
            </a:extLst>
          </p:cNvPr>
          <p:cNvSpPr txBox="1"/>
          <p:nvPr/>
        </p:nvSpPr>
        <p:spPr>
          <a:xfrm>
            <a:off x="9602229" y="3621562"/>
            <a:ext cx="304892" cy="461665"/>
          </a:xfrm>
          <a:prstGeom prst="rect">
            <a:avLst/>
          </a:prstGeom>
          <a:noFill/>
        </p:spPr>
        <p:txBody>
          <a:bodyPr wrap="none" rtlCol="0">
            <a:spAutoFit/>
          </a:bodyPr>
          <a:lstStyle/>
          <a:p>
            <a:r>
              <a:rPr lang="en-US" sz="2400" dirty="0"/>
              <a:t>*</a:t>
            </a:r>
          </a:p>
        </p:txBody>
      </p:sp>
      <p:sp>
        <p:nvSpPr>
          <p:cNvPr id="24" name="TextBox 23">
            <a:extLst>
              <a:ext uri="{FF2B5EF4-FFF2-40B4-BE49-F238E27FC236}">
                <a16:creationId xmlns:a16="http://schemas.microsoft.com/office/drawing/2014/main" id="{2A91E032-6FC5-8049-BE35-60B25924AA94}"/>
              </a:ext>
            </a:extLst>
          </p:cNvPr>
          <p:cNvSpPr txBox="1"/>
          <p:nvPr/>
        </p:nvSpPr>
        <p:spPr>
          <a:xfrm>
            <a:off x="1736863" y="5671674"/>
            <a:ext cx="304892" cy="461665"/>
          </a:xfrm>
          <a:prstGeom prst="rect">
            <a:avLst/>
          </a:prstGeom>
          <a:noFill/>
        </p:spPr>
        <p:txBody>
          <a:bodyPr wrap="none" rtlCol="0">
            <a:spAutoFit/>
          </a:bodyPr>
          <a:lstStyle/>
          <a:p>
            <a:r>
              <a:rPr lang="en-US" sz="2400" dirty="0"/>
              <a:t>*</a:t>
            </a:r>
          </a:p>
        </p:txBody>
      </p:sp>
      <p:sp>
        <p:nvSpPr>
          <p:cNvPr id="25" name="Rectangle 24">
            <a:extLst>
              <a:ext uri="{FF2B5EF4-FFF2-40B4-BE49-F238E27FC236}">
                <a16:creationId xmlns:a16="http://schemas.microsoft.com/office/drawing/2014/main" id="{BF68D451-297B-C846-9B9D-E15BFC13991C}"/>
              </a:ext>
            </a:extLst>
          </p:cNvPr>
          <p:cNvSpPr/>
          <p:nvPr/>
        </p:nvSpPr>
        <p:spPr>
          <a:xfrm>
            <a:off x="6327055" y="4827373"/>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Vessel Movement</a:t>
            </a:r>
          </a:p>
          <a:p>
            <a:pPr algn="ctr"/>
            <a:endParaRPr lang="en-US" sz="1351" b="1" dirty="0">
              <a:solidFill>
                <a:schemeClr val="bg1"/>
              </a:solidFill>
            </a:endParaRPr>
          </a:p>
          <a:p>
            <a:r>
              <a:rPr lang="en-US" sz="1067" b="1" dirty="0">
                <a:solidFill>
                  <a:schemeClr val="bg1"/>
                </a:solidFill>
              </a:rPr>
              <a:t>voyageID</a:t>
            </a:r>
          </a:p>
          <a:p>
            <a:r>
              <a:rPr lang="en-US" sz="1067" b="1" dirty="0">
                <a:solidFill>
                  <a:schemeClr val="bg1"/>
                </a:solidFill>
              </a:rPr>
              <a:t>Vessel name</a:t>
            </a:r>
          </a:p>
        </p:txBody>
      </p:sp>
      <p:cxnSp>
        <p:nvCxnSpPr>
          <p:cNvPr id="26" name="Elbow Connector 25">
            <a:extLst>
              <a:ext uri="{FF2B5EF4-FFF2-40B4-BE49-F238E27FC236}">
                <a16:creationId xmlns:a16="http://schemas.microsoft.com/office/drawing/2014/main" id="{3638B535-3669-D34A-B103-3ACEF22752D5}"/>
              </a:ext>
            </a:extLst>
          </p:cNvPr>
          <p:cNvCxnSpPr>
            <a:cxnSpLocks/>
            <a:stCxn id="17" idx="2"/>
            <a:endCxn id="25" idx="1"/>
          </p:cNvCxnSpPr>
          <p:nvPr/>
        </p:nvCxnSpPr>
        <p:spPr>
          <a:xfrm rot="16200000" flipH="1">
            <a:off x="5076033" y="4092254"/>
            <a:ext cx="713368" cy="1788673"/>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CFD4745D-8B95-8448-8E02-3FC25D599A37}"/>
              </a:ext>
            </a:extLst>
          </p:cNvPr>
          <p:cNvCxnSpPr>
            <a:cxnSpLocks/>
            <a:stCxn id="17" idx="3"/>
            <a:endCxn id="25" idx="0"/>
          </p:cNvCxnSpPr>
          <p:nvPr/>
        </p:nvCxnSpPr>
        <p:spPr>
          <a:xfrm>
            <a:off x="5416753" y="4114005"/>
            <a:ext cx="1788673" cy="713368"/>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32" name="Elbow Connector 31">
            <a:extLst>
              <a:ext uri="{FF2B5EF4-FFF2-40B4-BE49-F238E27FC236}">
                <a16:creationId xmlns:a16="http://schemas.microsoft.com/office/drawing/2014/main" id="{91B0E8F8-7979-0446-BD41-3979296FEC64}"/>
              </a:ext>
            </a:extLst>
          </p:cNvPr>
          <p:cNvCxnSpPr>
            <a:cxnSpLocks/>
            <a:stCxn id="17" idx="1"/>
            <a:endCxn id="16" idx="0"/>
          </p:cNvCxnSpPr>
          <p:nvPr/>
        </p:nvCxnSpPr>
        <p:spPr>
          <a:xfrm rot="10800000" flipV="1">
            <a:off x="2981147" y="4114005"/>
            <a:ext cx="678864" cy="1027684"/>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35" name="Elbow Connector 34">
            <a:extLst>
              <a:ext uri="{FF2B5EF4-FFF2-40B4-BE49-F238E27FC236}">
                <a16:creationId xmlns:a16="http://schemas.microsoft.com/office/drawing/2014/main" id="{C20FB597-50BA-4047-90CB-72B57D6B02AC}"/>
              </a:ext>
            </a:extLst>
          </p:cNvPr>
          <p:cNvCxnSpPr>
            <a:cxnSpLocks/>
            <a:stCxn id="17" idx="2"/>
            <a:endCxn id="16" idx="3"/>
          </p:cNvCxnSpPr>
          <p:nvPr/>
        </p:nvCxnSpPr>
        <p:spPr>
          <a:xfrm rot="5400000">
            <a:off x="3704580" y="4784844"/>
            <a:ext cx="988739" cy="678864"/>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B284C0F7-B5D8-C44E-8AA4-656146CD3352}"/>
              </a:ext>
            </a:extLst>
          </p:cNvPr>
          <p:cNvSpPr/>
          <p:nvPr/>
        </p:nvSpPr>
        <p:spPr>
          <a:xfrm>
            <a:off x="9968143" y="3290615"/>
            <a:ext cx="1756741" cy="1339291"/>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Reefer Telemetry</a:t>
            </a:r>
          </a:p>
          <a:p>
            <a:r>
              <a:rPr lang="en-US" sz="1067" b="1" dirty="0">
                <a:solidFill>
                  <a:schemeClr val="bg1"/>
                </a:solidFill>
              </a:rPr>
              <a:t>containerID</a:t>
            </a:r>
          </a:p>
          <a:p>
            <a:r>
              <a:rPr lang="en-US" sz="1067" b="1" dirty="0">
                <a:solidFill>
                  <a:schemeClr val="bg1"/>
                </a:solidFill>
              </a:rPr>
              <a:t>Power</a:t>
            </a:r>
          </a:p>
          <a:p>
            <a:r>
              <a:rPr lang="en-US" sz="1067" b="1" dirty="0">
                <a:solidFill>
                  <a:schemeClr val="bg1"/>
                </a:solidFill>
              </a:rPr>
              <a:t>Temperature</a:t>
            </a:r>
          </a:p>
          <a:p>
            <a:r>
              <a:rPr lang="en-US" sz="1067" b="1" dirty="0">
                <a:solidFill>
                  <a:schemeClr val="bg1"/>
                </a:solidFill>
              </a:rPr>
              <a:t>Co2</a:t>
            </a:r>
          </a:p>
          <a:p>
            <a:r>
              <a:rPr lang="en-US" sz="1067" b="1" dirty="0">
                <a:solidFill>
                  <a:schemeClr val="bg1"/>
                </a:solidFill>
              </a:rPr>
              <a:t>O2</a:t>
            </a:r>
          </a:p>
        </p:txBody>
      </p:sp>
      <p:cxnSp>
        <p:nvCxnSpPr>
          <p:cNvPr id="47" name="Elbow Connector 46">
            <a:extLst>
              <a:ext uri="{FF2B5EF4-FFF2-40B4-BE49-F238E27FC236}">
                <a16:creationId xmlns:a16="http://schemas.microsoft.com/office/drawing/2014/main" id="{7728D15E-47B7-FA42-9965-B75120CAB5A2}"/>
              </a:ext>
            </a:extLst>
          </p:cNvPr>
          <p:cNvCxnSpPr>
            <a:cxnSpLocks/>
            <a:stCxn id="46" idx="1"/>
            <a:endCxn id="11" idx="2"/>
          </p:cNvCxnSpPr>
          <p:nvPr/>
        </p:nvCxnSpPr>
        <p:spPr>
          <a:xfrm rot="10800000">
            <a:off x="9310071" y="3125143"/>
            <a:ext cx="658072" cy="835119"/>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531354E6-DBE7-2D47-A790-509E3E239245}"/>
              </a:ext>
            </a:extLst>
          </p:cNvPr>
          <p:cNvSpPr txBox="1"/>
          <p:nvPr/>
        </p:nvSpPr>
        <p:spPr>
          <a:xfrm>
            <a:off x="5690278" y="3714039"/>
            <a:ext cx="400751" cy="338554"/>
          </a:xfrm>
          <a:prstGeom prst="rect">
            <a:avLst/>
          </a:prstGeom>
          <a:noFill/>
        </p:spPr>
        <p:txBody>
          <a:bodyPr wrap="none" rtlCol="0">
            <a:spAutoFit/>
          </a:bodyPr>
          <a:lstStyle/>
          <a:p>
            <a:r>
              <a:rPr lang="en-US" sz="1600" dirty="0"/>
              <a:t>To</a:t>
            </a:r>
          </a:p>
        </p:txBody>
      </p:sp>
      <p:sp>
        <p:nvSpPr>
          <p:cNvPr id="51" name="TextBox 50">
            <a:extLst>
              <a:ext uri="{FF2B5EF4-FFF2-40B4-BE49-F238E27FC236}">
                <a16:creationId xmlns:a16="http://schemas.microsoft.com/office/drawing/2014/main" id="{56AB3DD5-C3EF-A44A-BB2B-61B272775057}"/>
              </a:ext>
            </a:extLst>
          </p:cNvPr>
          <p:cNvSpPr txBox="1"/>
          <p:nvPr/>
        </p:nvSpPr>
        <p:spPr>
          <a:xfrm>
            <a:off x="3078237" y="3739906"/>
            <a:ext cx="400751" cy="338554"/>
          </a:xfrm>
          <a:prstGeom prst="rect">
            <a:avLst/>
          </a:prstGeom>
          <a:noFill/>
        </p:spPr>
        <p:txBody>
          <a:bodyPr wrap="none" rtlCol="0">
            <a:spAutoFit/>
          </a:bodyPr>
          <a:lstStyle/>
          <a:p>
            <a:r>
              <a:rPr lang="en-US" sz="1600" dirty="0"/>
              <a:t>To</a:t>
            </a:r>
          </a:p>
        </p:txBody>
      </p:sp>
      <p:sp>
        <p:nvSpPr>
          <p:cNvPr id="52" name="TextBox 51">
            <a:extLst>
              <a:ext uri="{FF2B5EF4-FFF2-40B4-BE49-F238E27FC236}">
                <a16:creationId xmlns:a16="http://schemas.microsoft.com/office/drawing/2014/main" id="{20541262-4B8F-C04C-A9FA-B6C1CADB82B9}"/>
              </a:ext>
            </a:extLst>
          </p:cNvPr>
          <p:cNvSpPr txBox="1"/>
          <p:nvPr/>
        </p:nvSpPr>
        <p:spPr>
          <a:xfrm>
            <a:off x="4873787" y="4959094"/>
            <a:ext cx="663964" cy="338554"/>
          </a:xfrm>
          <a:prstGeom prst="rect">
            <a:avLst/>
          </a:prstGeom>
          <a:noFill/>
        </p:spPr>
        <p:txBody>
          <a:bodyPr wrap="none" rtlCol="0">
            <a:spAutoFit/>
          </a:bodyPr>
          <a:lstStyle/>
          <a:p>
            <a:r>
              <a:rPr lang="en-US" sz="1600" dirty="0"/>
              <a:t>From</a:t>
            </a:r>
          </a:p>
        </p:txBody>
      </p:sp>
      <p:sp>
        <p:nvSpPr>
          <p:cNvPr id="53" name="TextBox 52">
            <a:extLst>
              <a:ext uri="{FF2B5EF4-FFF2-40B4-BE49-F238E27FC236}">
                <a16:creationId xmlns:a16="http://schemas.microsoft.com/office/drawing/2014/main" id="{D5BE2AF9-CEED-8643-8496-8E0380B23B08}"/>
              </a:ext>
            </a:extLst>
          </p:cNvPr>
          <p:cNvSpPr txBox="1"/>
          <p:nvPr/>
        </p:nvSpPr>
        <p:spPr>
          <a:xfrm>
            <a:off x="3879959" y="5273127"/>
            <a:ext cx="663964" cy="338554"/>
          </a:xfrm>
          <a:prstGeom prst="rect">
            <a:avLst/>
          </a:prstGeom>
          <a:noFill/>
        </p:spPr>
        <p:txBody>
          <a:bodyPr wrap="none" rtlCol="0">
            <a:spAutoFit/>
          </a:bodyPr>
          <a:lstStyle/>
          <a:p>
            <a:r>
              <a:rPr lang="en-US" sz="1600" dirty="0"/>
              <a:t>From</a:t>
            </a:r>
          </a:p>
        </p:txBody>
      </p:sp>
      <p:sp>
        <p:nvSpPr>
          <p:cNvPr id="55" name="Rectangle 54">
            <a:extLst>
              <a:ext uri="{FF2B5EF4-FFF2-40B4-BE49-F238E27FC236}">
                <a16:creationId xmlns:a16="http://schemas.microsoft.com/office/drawing/2014/main" id="{1F7D43FB-6D89-B749-8265-166B2111599C}"/>
              </a:ext>
            </a:extLst>
          </p:cNvPr>
          <p:cNvSpPr/>
          <p:nvPr/>
        </p:nvSpPr>
        <p:spPr>
          <a:xfrm>
            <a:off x="4454992" y="1870033"/>
            <a:ext cx="2368160" cy="1455904"/>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Specifications</a:t>
            </a:r>
          </a:p>
          <a:p>
            <a:pPr algn="ctr"/>
            <a:endParaRPr lang="en-US" sz="1067" dirty="0">
              <a:solidFill>
                <a:schemeClr val="bg1"/>
              </a:solidFill>
            </a:endParaRPr>
          </a:p>
          <a:p>
            <a:r>
              <a:rPr lang="en-US" sz="1067" dirty="0">
                <a:solidFill>
                  <a:schemeClr val="bg1"/>
                </a:solidFill>
              </a:rPr>
              <a:t>Good Type</a:t>
            </a:r>
          </a:p>
          <a:p>
            <a:r>
              <a:rPr lang="en-US" sz="1067" dirty="0">
                <a:solidFill>
                  <a:schemeClr val="bg1"/>
                </a:solidFill>
              </a:rPr>
              <a:t>Expected Temperature</a:t>
            </a:r>
          </a:p>
          <a:p>
            <a:r>
              <a:rPr lang="en-US" sz="1067" dirty="0">
                <a:solidFill>
                  <a:schemeClr val="bg1"/>
                </a:solidFill>
              </a:rPr>
              <a:t>Tracking Number</a:t>
            </a:r>
          </a:p>
          <a:p>
            <a:r>
              <a:rPr lang="en-US" sz="1067" dirty="0">
                <a:solidFill>
                  <a:schemeClr val="bg1"/>
                </a:solidFill>
              </a:rPr>
              <a:t>Origin Address</a:t>
            </a:r>
          </a:p>
          <a:p>
            <a:r>
              <a:rPr lang="en-US" sz="1067" dirty="0">
                <a:solidFill>
                  <a:schemeClr val="bg1"/>
                </a:solidFill>
              </a:rPr>
              <a:t>Destination Address</a:t>
            </a:r>
          </a:p>
          <a:p>
            <a:r>
              <a:rPr lang="en-US" sz="1067" dirty="0">
                <a:solidFill>
                  <a:schemeClr val="bg1"/>
                </a:solidFill>
              </a:rPr>
              <a:t>Expected PickUp Date</a:t>
            </a:r>
          </a:p>
        </p:txBody>
      </p:sp>
      <p:cxnSp>
        <p:nvCxnSpPr>
          <p:cNvPr id="57" name="Elbow Connector 56">
            <a:extLst>
              <a:ext uri="{FF2B5EF4-FFF2-40B4-BE49-F238E27FC236}">
                <a16:creationId xmlns:a16="http://schemas.microsoft.com/office/drawing/2014/main" id="{891F0DE8-B499-AC48-A3A3-BF995B65538A}"/>
              </a:ext>
            </a:extLst>
          </p:cNvPr>
          <p:cNvCxnSpPr>
            <a:cxnSpLocks/>
            <a:stCxn id="55" idx="0"/>
            <a:endCxn id="10" idx="2"/>
          </p:cNvCxnSpPr>
          <p:nvPr/>
        </p:nvCxnSpPr>
        <p:spPr>
          <a:xfrm rot="16200000" flipV="1">
            <a:off x="4661015" y="891976"/>
            <a:ext cx="549715" cy="1406400"/>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D4F5E9D6-AD09-164C-9E02-A1B605E652C3}"/>
              </a:ext>
            </a:extLst>
          </p:cNvPr>
          <p:cNvCxnSpPr>
            <a:cxnSpLocks/>
            <a:stCxn id="55" idx="1"/>
            <a:endCxn id="15" idx="0"/>
          </p:cNvCxnSpPr>
          <p:nvPr/>
        </p:nvCxnSpPr>
        <p:spPr>
          <a:xfrm rot="10800000" flipV="1">
            <a:off x="1777421" y="2597985"/>
            <a:ext cx="2677571" cy="1197585"/>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63" name="Elbow Connector 62">
            <a:extLst>
              <a:ext uri="{FF2B5EF4-FFF2-40B4-BE49-F238E27FC236}">
                <a16:creationId xmlns:a16="http://schemas.microsoft.com/office/drawing/2014/main" id="{40CBF08A-782C-E24B-99A7-38F6FE2306BF}"/>
              </a:ext>
            </a:extLst>
          </p:cNvPr>
          <p:cNvCxnSpPr>
            <a:cxnSpLocks/>
            <a:stCxn id="11" idx="1"/>
            <a:endCxn id="55" idx="3"/>
          </p:cNvCxnSpPr>
          <p:nvPr/>
        </p:nvCxnSpPr>
        <p:spPr>
          <a:xfrm rot="10800000">
            <a:off x="6823152" y="2597987"/>
            <a:ext cx="1730589" cy="11255"/>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8F3C8FE8-3752-D04D-9C31-C1C724552D18}"/>
              </a:ext>
            </a:extLst>
          </p:cNvPr>
          <p:cNvSpPr/>
          <p:nvPr/>
        </p:nvSpPr>
        <p:spPr>
          <a:xfrm>
            <a:off x="6932118" y="379854"/>
            <a:ext cx="1512657" cy="56131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History</a:t>
            </a:r>
          </a:p>
        </p:txBody>
      </p:sp>
      <p:cxnSp>
        <p:nvCxnSpPr>
          <p:cNvPr id="33" name="Elbow Connector 32">
            <a:extLst>
              <a:ext uri="{FF2B5EF4-FFF2-40B4-BE49-F238E27FC236}">
                <a16:creationId xmlns:a16="http://schemas.microsoft.com/office/drawing/2014/main" id="{9543B881-3FF2-EA49-9FFC-D8D1B21B612E}"/>
              </a:ext>
            </a:extLst>
          </p:cNvPr>
          <p:cNvCxnSpPr>
            <a:cxnSpLocks/>
            <a:stCxn id="31" idx="1"/>
            <a:endCxn id="10" idx="3"/>
          </p:cNvCxnSpPr>
          <p:nvPr/>
        </p:nvCxnSpPr>
        <p:spPr>
          <a:xfrm rot="10800000" flipV="1">
            <a:off x="5416752" y="660511"/>
            <a:ext cx="1515365" cy="145965"/>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06BB8CCE-CE26-8645-B962-7C6A96627459}"/>
              </a:ext>
            </a:extLst>
          </p:cNvPr>
          <p:cNvSpPr txBox="1"/>
          <p:nvPr/>
        </p:nvSpPr>
        <p:spPr>
          <a:xfrm>
            <a:off x="6409339" y="368678"/>
            <a:ext cx="304892" cy="461665"/>
          </a:xfrm>
          <a:prstGeom prst="rect">
            <a:avLst/>
          </a:prstGeom>
          <a:noFill/>
        </p:spPr>
        <p:txBody>
          <a:bodyPr wrap="none" rtlCol="0">
            <a:spAutoFit/>
          </a:bodyPr>
          <a:lstStyle/>
          <a:p>
            <a:r>
              <a:rPr lang="en-US" sz="2400" dirty="0"/>
              <a:t>*</a:t>
            </a:r>
          </a:p>
        </p:txBody>
      </p:sp>
      <p:sp>
        <p:nvSpPr>
          <p:cNvPr id="9" name="Freeform 8">
            <a:extLst>
              <a:ext uri="{FF2B5EF4-FFF2-40B4-BE49-F238E27FC236}">
                <a16:creationId xmlns:a16="http://schemas.microsoft.com/office/drawing/2014/main" id="{6BF1B251-AAC6-314C-A7A9-B473F109CF89}"/>
              </a:ext>
            </a:extLst>
          </p:cNvPr>
          <p:cNvSpPr/>
          <p:nvPr/>
        </p:nvSpPr>
        <p:spPr>
          <a:xfrm>
            <a:off x="2108888" y="49427"/>
            <a:ext cx="6606745" cy="3443416"/>
          </a:xfrm>
          <a:custGeom>
            <a:avLst/>
            <a:gdLst>
              <a:gd name="connsiteX0" fmla="*/ 234778 w 4955059"/>
              <a:gd name="connsiteY0" fmla="*/ 24714 h 2582562"/>
              <a:gd name="connsiteX1" fmla="*/ 234778 w 4955059"/>
              <a:gd name="connsiteY1" fmla="*/ 24714 h 2582562"/>
              <a:gd name="connsiteX2" fmla="*/ 185351 w 4955059"/>
              <a:gd name="connsiteY2" fmla="*/ 123568 h 2582562"/>
              <a:gd name="connsiteX3" fmla="*/ 135924 w 4955059"/>
              <a:gd name="connsiteY3" fmla="*/ 271849 h 2582562"/>
              <a:gd name="connsiteX4" fmla="*/ 86497 w 4955059"/>
              <a:gd name="connsiteY4" fmla="*/ 370703 h 2582562"/>
              <a:gd name="connsiteX5" fmla="*/ 61784 w 4955059"/>
              <a:gd name="connsiteY5" fmla="*/ 407773 h 2582562"/>
              <a:gd name="connsiteX6" fmla="*/ 37070 w 4955059"/>
              <a:gd name="connsiteY6" fmla="*/ 481914 h 2582562"/>
              <a:gd name="connsiteX7" fmla="*/ 0 w 4955059"/>
              <a:gd name="connsiteY7" fmla="*/ 556054 h 2582562"/>
              <a:gd name="connsiteX8" fmla="*/ 12357 w 4955059"/>
              <a:gd name="connsiteY8" fmla="*/ 691979 h 2582562"/>
              <a:gd name="connsiteX9" fmla="*/ 86497 w 4955059"/>
              <a:gd name="connsiteY9" fmla="*/ 815546 h 2582562"/>
              <a:gd name="connsiteX10" fmla="*/ 135924 w 4955059"/>
              <a:gd name="connsiteY10" fmla="*/ 902044 h 2582562"/>
              <a:gd name="connsiteX11" fmla="*/ 148281 w 4955059"/>
              <a:gd name="connsiteY11" fmla="*/ 939114 h 2582562"/>
              <a:gd name="connsiteX12" fmla="*/ 185351 w 4955059"/>
              <a:gd name="connsiteY12" fmla="*/ 988541 h 2582562"/>
              <a:gd name="connsiteX13" fmla="*/ 210065 w 4955059"/>
              <a:gd name="connsiteY13" fmla="*/ 1062681 h 2582562"/>
              <a:gd name="connsiteX14" fmla="*/ 222421 w 4955059"/>
              <a:gd name="connsiteY14" fmla="*/ 1099752 h 2582562"/>
              <a:gd name="connsiteX15" fmla="*/ 234778 w 4955059"/>
              <a:gd name="connsiteY15" fmla="*/ 1149179 h 2582562"/>
              <a:gd name="connsiteX16" fmla="*/ 259492 w 4955059"/>
              <a:gd name="connsiteY16" fmla="*/ 1260389 h 2582562"/>
              <a:gd name="connsiteX17" fmla="*/ 271849 w 4955059"/>
              <a:gd name="connsiteY17" fmla="*/ 1297460 h 2582562"/>
              <a:gd name="connsiteX18" fmla="*/ 296562 w 4955059"/>
              <a:gd name="connsiteY18" fmla="*/ 1396314 h 2582562"/>
              <a:gd name="connsiteX19" fmla="*/ 321276 w 4955059"/>
              <a:gd name="connsiteY19" fmla="*/ 1433384 h 2582562"/>
              <a:gd name="connsiteX20" fmla="*/ 333632 w 4955059"/>
              <a:gd name="connsiteY20" fmla="*/ 1470454 h 2582562"/>
              <a:gd name="connsiteX21" fmla="*/ 395416 w 4955059"/>
              <a:gd name="connsiteY21" fmla="*/ 1544595 h 2582562"/>
              <a:gd name="connsiteX22" fmla="*/ 432486 w 4955059"/>
              <a:gd name="connsiteY22" fmla="*/ 1569308 h 2582562"/>
              <a:gd name="connsiteX23" fmla="*/ 506627 w 4955059"/>
              <a:gd name="connsiteY23" fmla="*/ 1643449 h 2582562"/>
              <a:gd name="connsiteX24" fmla="*/ 543697 w 4955059"/>
              <a:gd name="connsiteY24" fmla="*/ 1692876 h 2582562"/>
              <a:gd name="connsiteX25" fmla="*/ 580767 w 4955059"/>
              <a:gd name="connsiteY25" fmla="*/ 1717589 h 2582562"/>
              <a:gd name="connsiteX26" fmla="*/ 642551 w 4955059"/>
              <a:gd name="connsiteY26" fmla="*/ 1791730 h 2582562"/>
              <a:gd name="connsiteX27" fmla="*/ 766119 w 4955059"/>
              <a:gd name="connsiteY27" fmla="*/ 1927654 h 2582562"/>
              <a:gd name="connsiteX28" fmla="*/ 864973 w 4955059"/>
              <a:gd name="connsiteY28" fmla="*/ 1977081 h 2582562"/>
              <a:gd name="connsiteX29" fmla="*/ 951470 w 4955059"/>
              <a:gd name="connsiteY29" fmla="*/ 2038865 h 2582562"/>
              <a:gd name="connsiteX30" fmla="*/ 988540 w 4955059"/>
              <a:gd name="connsiteY30" fmla="*/ 2063579 h 2582562"/>
              <a:gd name="connsiteX31" fmla="*/ 1025611 w 4955059"/>
              <a:gd name="connsiteY31" fmla="*/ 2100649 h 2582562"/>
              <a:gd name="connsiteX32" fmla="*/ 1062681 w 4955059"/>
              <a:gd name="connsiteY32" fmla="*/ 2125362 h 2582562"/>
              <a:gd name="connsiteX33" fmla="*/ 1136821 w 4955059"/>
              <a:gd name="connsiteY33" fmla="*/ 2199503 h 2582562"/>
              <a:gd name="connsiteX34" fmla="*/ 1186249 w 4955059"/>
              <a:gd name="connsiteY34" fmla="*/ 2273644 h 2582562"/>
              <a:gd name="connsiteX35" fmla="*/ 1210962 w 4955059"/>
              <a:gd name="connsiteY35" fmla="*/ 2310714 h 2582562"/>
              <a:gd name="connsiteX36" fmla="*/ 1248032 w 4955059"/>
              <a:gd name="connsiteY36" fmla="*/ 2335427 h 2582562"/>
              <a:gd name="connsiteX37" fmla="*/ 1272746 w 4955059"/>
              <a:gd name="connsiteY37" fmla="*/ 2372498 h 2582562"/>
              <a:gd name="connsiteX38" fmla="*/ 1309816 w 4955059"/>
              <a:gd name="connsiteY38" fmla="*/ 2384854 h 2582562"/>
              <a:gd name="connsiteX39" fmla="*/ 1556951 w 4955059"/>
              <a:gd name="connsiteY39" fmla="*/ 2421925 h 2582562"/>
              <a:gd name="connsiteX40" fmla="*/ 1643449 w 4955059"/>
              <a:gd name="connsiteY40" fmla="*/ 2446638 h 2582562"/>
              <a:gd name="connsiteX41" fmla="*/ 1717589 w 4955059"/>
              <a:gd name="connsiteY41" fmla="*/ 2471352 h 2582562"/>
              <a:gd name="connsiteX42" fmla="*/ 1754659 w 4955059"/>
              <a:gd name="connsiteY42" fmla="*/ 2483708 h 2582562"/>
              <a:gd name="connsiteX43" fmla="*/ 1791730 w 4955059"/>
              <a:gd name="connsiteY43" fmla="*/ 2520779 h 2582562"/>
              <a:gd name="connsiteX44" fmla="*/ 1828800 w 4955059"/>
              <a:gd name="connsiteY44" fmla="*/ 2533135 h 2582562"/>
              <a:gd name="connsiteX45" fmla="*/ 2038865 w 4955059"/>
              <a:gd name="connsiteY45" fmla="*/ 2545492 h 2582562"/>
              <a:gd name="connsiteX46" fmla="*/ 2075935 w 4955059"/>
              <a:gd name="connsiteY46" fmla="*/ 2557849 h 2582562"/>
              <a:gd name="connsiteX47" fmla="*/ 2162432 w 4955059"/>
              <a:gd name="connsiteY47" fmla="*/ 2570206 h 2582562"/>
              <a:gd name="connsiteX48" fmla="*/ 2224216 w 4955059"/>
              <a:gd name="connsiteY48" fmla="*/ 2582562 h 2582562"/>
              <a:gd name="connsiteX49" fmla="*/ 3101546 w 4955059"/>
              <a:gd name="connsiteY49" fmla="*/ 2570206 h 2582562"/>
              <a:gd name="connsiteX50" fmla="*/ 3150973 w 4955059"/>
              <a:gd name="connsiteY50" fmla="*/ 2557849 h 2582562"/>
              <a:gd name="connsiteX51" fmla="*/ 3274540 w 4955059"/>
              <a:gd name="connsiteY51" fmla="*/ 2533135 h 2582562"/>
              <a:gd name="connsiteX52" fmla="*/ 3361038 w 4955059"/>
              <a:gd name="connsiteY52" fmla="*/ 2508422 h 2582562"/>
              <a:gd name="connsiteX53" fmla="*/ 3534032 w 4955059"/>
              <a:gd name="connsiteY53" fmla="*/ 2483708 h 2582562"/>
              <a:gd name="connsiteX54" fmla="*/ 3657600 w 4955059"/>
              <a:gd name="connsiteY54" fmla="*/ 2446638 h 2582562"/>
              <a:gd name="connsiteX55" fmla="*/ 3694670 w 4955059"/>
              <a:gd name="connsiteY55" fmla="*/ 2434281 h 2582562"/>
              <a:gd name="connsiteX56" fmla="*/ 3744097 w 4955059"/>
              <a:gd name="connsiteY56" fmla="*/ 2409568 h 2582562"/>
              <a:gd name="connsiteX57" fmla="*/ 3855308 w 4955059"/>
              <a:gd name="connsiteY57" fmla="*/ 2360141 h 2582562"/>
              <a:gd name="connsiteX58" fmla="*/ 3929449 w 4955059"/>
              <a:gd name="connsiteY58" fmla="*/ 2286000 h 2582562"/>
              <a:gd name="connsiteX59" fmla="*/ 3966519 w 4955059"/>
              <a:gd name="connsiteY59" fmla="*/ 2113006 h 2582562"/>
              <a:gd name="connsiteX60" fmla="*/ 4003589 w 4955059"/>
              <a:gd name="connsiteY60" fmla="*/ 2038865 h 2582562"/>
              <a:gd name="connsiteX61" fmla="*/ 4040659 w 4955059"/>
              <a:gd name="connsiteY61" fmla="*/ 1927654 h 2582562"/>
              <a:gd name="connsiteX62" fmla="*/ 4065373 w 4955059"/>
              <a:gd name="connsiteY62" fmla="*/ 1853514 h 2582562"/>
              <a:gd name="connsiteX63" fmla="*/ 4077730 w 4955059"/>
              <a:gd name="connsiteY63" fmla="*/ 1816444 h 2582562"/>
              <a:gd name="connsiteX64" fmla="*/ 4090086 w 4955059"/>
              <a:gd name="connsiteY64" fmla="*/ 1779373 h 2582562"/>
              <a:gd name="connsiteX65" fmla="*/ 4114800 w 4955059"/>
              <a:gd name="connsiteY65" fmla="*/ 1742303 h 2582562"/>
              <a:gd name="connsiteX66" fmla="*/ 4213654 w 4955059"/>
              <a:gd name="connsiteY66" fmla="*/ 1643449 h 2582562"/>
              <a:gd name="connsiteX67" fmla="*/ 4287794 w 4955059"/>
              <a:gd name="connsiteY67" fmla="*/ 1556952 h 2582562"/>
              <a:gd name="connsiteX68" fmla="*/ 4411362 w 4955059"/>
              <a:gd name="connsiteY68" fmla="*/ 1445741 h 2582562"/>
              <a:gd name="connsiteX69" fmla="*/ 4436076 w 4955059"/>
              <a:gd name="connsiteY69" fmla="*/ 1408671 h 2582562"/>
              <a:gd name="connsiteX70" fmla="*/ 4473146 w 4955059"/>
              <a:gd name="connsiteY70" fmla="*/ 1383957 h 2582562"/>
              <a:gd name="connsiteX71" fmla="*/ 4534930 w 4955059"/>
              <a:gd name="connsiteY71" fmla="*/ 1334530 h 2582562"/>
              <a:gd name="connsiteX72" fmla="*/ 4633784 w 4955059"/>
              <a:gd name="connsiteY72" fmla="*/ 1186249 h 2582562"/>
              <a:gd name="connsiteX73" fmla="*/ 4707924 w 4955059"/>
              <a:gd name="connsiteY73" fmla="*/ 1062681 h 2582562"/>
              <a:gd name="connsiteX74" fmla="*/ 4757351 w 4955059"/>
              <a:gd name="connsiteY74" fmla="*/ 988541 h 2582562"/>
              <a:gd name="connsiteX75" fmla="*/ 4769708 w 4955059"/>
              <a:gd name="connsiteY75" fmla="*/ 951471 h 2582562"/>
              <a:gd name="connsiteX76" fmla="*/ 4856205 w 4955059"/>
              <a:gd name="connsiteY76" fmla="*/ 840260 h 2582562"/>
              <a:gd name="connsiteX77" fmla="*/ 4917989 w 4955059"/>
              <a:gd name="connsiteY77" fmla="*/ 729049 h 2582562"/>
              <a:gd name="connsiteX78" fmla="*/ 4942703 w 4955059"/>
              <a:gd name="connsiteY78" fmla="*/ 556054 h 2582562"/>
              <a:gd name="connsiteX79" fmla="*/ 4955059 w 4955059"/>
              <a:gd name="connsiteY79" fmla="*/ 506627 h 2582562"/>
              <a:gd name="connsiteX80" fmla="*/ 4942703 w 4955059"/>
              <a:gd name="connsiteY80" fmla="*/ 333633 h 2582562"/>
              <a:gd name="connsiteX81" fmla="*/ 4905632 w 4955059"/>
              <a:gd name="connsiteY81" fmla="*/ 296562 h 2582562"/>
              <a:gd name="connsiteX82" fmla="*/ 4806778 w 4955059"/>
              <a:gd name="connsiteY82" fmla="*/ 185352 h 2582562"/>
              <a:gd name="connsiteX83" fmla="*/ 4769708 w 4955059"/>
              <a:gd name="connsiteY83" fmla="*/ 148281 h 2582562"/>
              <a:gd name="connsiteX84" fmla="*/ 4670854 w 4955059"/>
              <a:gd name="connsiteY84" fmla="*/ 123568 h 2582562"/>
              <a:gd name="connsiteX85" fmla="*/ 4448432 w 4955059"/>
              <a:gd name="connsiteY85" fmla="*/ 98854 h 2582562"/>
              <a:gd name="connsiteX86" fmla="*/ 4238367 w 4955059"/>
              <a:gd name="connsiteY86" fmla="*/ 98854 h 2582562"/>
              <a:gd name="connsiteX87" fmla="*/ 4188940 w 4955059"/>
              <a:gd name="connsiteY87" fmla="*/ 111211 h 2582562"/>
              <a:gd name="connsiteX88" fmla="*/ 3534032 w 4955059"/>
              <a:gd name="connsiteY88" fmla="*/ 123568 h 2582562"/>
              <a:gd name="connsiteX89" fmla="*/ 3200400 w 4955059"/>
              <a:gd name="connsiteY89" fmla="*/ 123568 h 2582562"/>
              <a:gd name="connsiteX90" fmla="*/ 3150973 w 4955059"/>
              <a:gd name="connsiteY90" fmla="*/ 98854 h 2582562"/>
              <a:gd name="connsiteX91" fmla="*/ 2669059 w 4955059"/>
              <a:gd name="connsiteY91" fmla="*/ 111211 h 2582562"/>
              <a:gd name="connsiteX92" fmla="*/ 2496065 w 4955059"/>
              <a:gd name="connsiteY92" fmla="*/ 98854 h 2582562"/>
              <a:gd name="connsiteX93" fmla="*/ 2248930 w 4955059"/>
              <a:gd name="connsiteY93" fmla="*/ 86498 h 2582562"/>
              <a:gd name="connsiteX94" fmla="*/ 2187146 w 4955059"/>
              <a:gd name="connsiteY94" fmla="*/ 61784 h 2582562"/>
              <a:gd name="connsiteX95" fmla="*/ 2125362 w 4955059"/>
              <a:gd name="connsiteY95" fmla="*/ 49427 h 2582562"/>
              <a:gd name="connsiteX96" fmla="*/ 2075935 w 4955059"/>
              <a:gd name="connsiteY96" fmla="*/ 24714 h 2582562"/>
              <a:gd name="connsiteX97" fmla="*/ 2001794 w 4955059"/>
              <a:gd name="connsiteY97" fmla="*/ 0 h 2582562"/>
              <a:gd name="connsiteX98" fmla="*/ 1927654 w 4955059"/>
              <a:gd name="connsiteY98" fmla="*/ 12357 h 2582562"/>
              <a:gd name="connsiteX99" fmla="*/ 1890584 w 4955059"/>
              <a:gd name="connsiteY99" fmla="*/ 24714 h 2582562"/>
              <a:gd name="connsiteX100" fmla="*/ 1668162 w 4955059"/>
              <a:gd name="connsiteY100" fmla="*/ 37071 h 2582562"/>
              <a:gd name="connsiteX101" fmla="*/ 1556951 w 4955059"/>
              <a:gd name="connsiteY101" fmla="*/ 49427 h 2582562"/>
              <a:gd name="connsiteX102" fmla="*/ 1248032 w 4955059"/>
              <a:gd name="connsiteY102" fmla="*/ 37071 h 2582562"/>
              <a:gd name="connsiteX103" fmla="*/ 1149178 w 4955059"/>
              <a:gd name="connsiteY103" fmla="*/ 24714 h 2582562"/>
              <a:gd name="connsiteX104" fmla="*/ 939113 w 4955059"/>
              <a:gd name="connsiteY104" fmla="*/ 12357 h 2582562"/>
              <a:gd name="connsiteX105" fmla="*/ 679621 w 4955059"/>
              <a:gd name="connsiteY105" fmla="*/ 24714 h 2582562"/>
              <a:gd name="connsiteX106" fmla="*/ 568411 w 4955059"/>
              <a:gd name="connsiteY106" fmla="*/ 37071 h 2582562"/>
              <a:gd name="connsiteX107" fmla="*/ 469557 w 4955059"/>
              <a:gd name="connsiteY107" fmla="*/ 49427 h 2582562"/>
              <a:gd name="connsiteX108" fmla="*/ 234778 w 4955059"/>
              <a:gd name="connsiteY108" fmla="*/ 24714 h 258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4955059" h="2582562">
                <a:moveTo>
                  <a:pt x="234778" y="24714"/>
                </a:moveTo>
                <a:lnTo>
                  <a:pt x="234778" y="24714"/>
                </a:lnTo>
                <a:cubicBezTo>
                  <a:pt x="218302" y="57665"/>
                  <a:pt x="199863" y="89706"/>
                  <a:pt x="185351" y="123568"/>
                </a:cubicBezTo>
                <a:cubicBezTo>
                  <a:pt x="185349" y="123573"/>
                  <a:pt x="135927" y="271845"/>
                  <a:pt x="135924" y="271849"/>
                </a:cubicBezTo>
                <a:cubicBezTo>
                  <a:pt x="78669" y="357733"/>
                  <a:pt x="146955" y="249787"/>
                  <a:pt x="86497" y="370703"/>
                </a:cubicBezTo>
                <a:cubicBezTo>
                  <a:pt x="79856" y="383986"/>
                  <a:pt x="67815" y="394202"/>
                  <a:pt x="61784" y="407773"/>
                </a:cubicBezTo>
                <a:cubicBezTo>
                  <a:pt x="51204" y="431578"/>
                  <a:pt x="51520" y="460239"/>
                  <a:pt x="37070" y="481914"/>
                </a:cubicBezTo>
                <a:cubicBezTo>
                  <a:pt x="5132" y="529822"/>
                  <a:pt x="17053" y="504895"/>
                  <a:pt x="0" y="556054"/>
                </a:cubicBezTo>
                <a:cubicBezTo>
                  <a:pt x="4119" y="601362"/>
                  <a:pt x="3435" y="647367"/>
                  <a:pt x="12357" y="691979"/>
                </a:cubicBezTo>
                <a:cubicBezTo>
                  <a:pt x="17785" y="719121"/>
                  <a:pt x="79366" y="804849"/>
                  <a:pt x="86497" y="815546"/>
                </a:cubicBezTo>
                <a:cubicBezTo>
                  <a:pt x="111321" y="852781"/>
                  <a:pt x="117108" y="858139"/>
                  <a:pt x="135924" y="902044"/>
                </a:cubicBezTo>
                <a:cubicBezTo>
                  <a:pt x="141055" y="914016"/>
                  <a:pt x="141819" y="927805"/>
                  <a:pt x="148281" y="939114"/>
                </a:cubicBezTo>
                <a:cubicBezTo>
                  <a:pt x="158499" y="956995"/>
                  <a:pt x="172994" y="972065"/>
                  <a:pt x="185351" y="988541"/>
                </a:cubicBezTo>
                <a:lnTo>
                  <a:pt x="210065" y="1062681"/>
                </a:lnTo>
                <a:cubicBezTo>
                  <a:pt x="214184" y="1075038"/>
                  <a:pt x="219262" y="1087116"/>
                  <a:pt x="222421" y="1099752"/>
                </a:cubicBezTo>
                <a:cubicBezTo>
                  <a:pt x="226540" y="1116228"/>
                  <a:pt x="231094" y="1132601"/>
                  <a:pt x="234778" y="1149179"/>
                </a:cubicBezTo>
                <a:cubicBezTo>
                  <a:pt x="247519" y="1206512"/>
                  <a:pt x="244424" y="1207651"/>
                  <a:pt x="259492" y="1260389"/>
                </a:cubicBezTo>
                <a:cubicBezTo>
                  <a:pt x="263070" y="1272913"/>
                  <a:pt x="268690" y="1284823"/>
                  <a:pt x="271849" y="1297460"/>
                </a:cubicBezTo>
                <a:cubicBezTo>
                  <a:pt x="278900" y="1325664"/>
                  <a:pt x="282438" y="1368066"/>
                  <a:pt x="296562" y="1396314"/>
                </a:cubicBezTo>
                <a:cubicBezTo>
                  <a:pt x="303204" y="1409597"/>
                  <a:pt x="313038" y="1421027"/>
                  <a:pt x="321276" y="1433384"/>
                </a:cubicBezTo>
                <a:cubicBezTo>
                  <a:pt x="325395" y="1445741"/>
                  <a:pt x="327807" y="1458804"/>
                  <a:pt x="333632" y="1470454"/>
                </a:cubicBezTo>
                <a:cubicBezTo>
                  <a:pt x="347517" y="1498225"/>
                  <a:pt x="371992" y="1525075"/>
                  <a:pt x="395416" y="1544595"/>
                </a:cubicBezTo>
                <a:cubicBezTo>
                  <a:pt x="406825" y="1554102"/>
                  <a:pt x="421386" y="1559442"/>
                  <a:pt x="432486" y="1569308"/>
                </a:cubicBezTo>
                <a:cubicBezTo>
                  <a:pt x="458608" y="1592528"/>
                  <a:pt x="485657" y="1615489"/>
                  <a:pt x="506627" y="1643449"/>
                </a:cubicBezTo>
                <a:cubicBezTo>
                  <a:pt x="518984" y="1659925"/>
                  <a:pt x="529134" y="1678313"/>
                  <a:pt x="543697" y="1692876"/>
                </a:cubicBezTo>
                <a:cubicBezTo>
                  <a:pt x="554198" y="1703377"/>
                  <a:pt x="568410" y="1709351"/>
                  <a:pt x="580767" y="1717589"/>
                </a:cubicBezTo>
                <a:cubicBezTo>
                  <a:pt x="642124" y="1809625"/>
                  <a:pt x="563269" y="1696592"/>
                  <a:pt x="642551" y="1791730"/>
                </a:cubicBezTo>
                <a:cubicBezTo>
                  <a:pt x="689890" y="1848536"/>
                  <a:pt x="666883" y="1878036"/>
                  <a:pt x="766119" y="1927654"/>
                </a:cubicBezTo>
                <a:cubicBezTo>
                  <a:pt x="799070" y="1944130"/>
                  <a:pt x="834320" y="1956645"/>
                  <a:pt x="864973" y="1977081"/>
                </a:cubicBezTo>
                <a:cubicBezTo>
                  <a:pt x="952336" y="2035324"/>
                  <a:pt x="844182" y="1962230"/>
                  <a:pt x="951470" y="2038865"/>
                </a:cubicBezTo>
                <a:cubicBezTo>
                  <a:pt x="963555" y="2047497"/>
                  <a:pt x="977131" y="2054072"/>
                  <a:pt x="988540" y="2063579"/>
                </a:cubicBezTo>
                <a:cubicBezTo>
                  <a:pt x="1001965" y="2074766"/>
                  <a:pt x="1012186" y="2089462"/>
                  <a:pt x="1025611" y="2100649"/>
                </a:cubicBezTo>
                <a:cubicBezTo>
                  <a:pt x="1037020" y="2110156"/>
                  <a:pt x="1051581" y="2115496"/>
                  <a:pt x="1062681" y="2125362"/>
                </a:cubicBezTo>
                <a:cubicBezTo>
                  <a:pt x="1088803" y="2148582"/>
                  <a:pt x="1117434" y="2170423"/>
                  <a:pt x="1136821" y="2199503"/>
                </a:cubicBezTo>
                <a:lnTo>
                  <a:pt x="1186249" y="2273644"/>
                </a:lnTo>
                <a:cubicBezTo>
                  <a:pt x="1194487" y="2286001"/>
                  <a:pt x="1198605" y="2302476"/>
                  <a:pt x="1210962" y="2310714"/>
                </a:cubicBezTo>
                <a:lnTo>
                  <a:pt x="1248032" y="2335427"/>
                </a:lnTo>
                <a:cubicBezTo>
                  <a:pt x="1256270" y="2347784"/>
                  <a:pt x="1261149" y="2363221"/>
                  <a:pt x="1272746" y="2372498"/>
                </a:cubicBezTo>
                <a:cubicBezTo>
                  <a:pt x="1282917" y="2380635"/>
                  <a:pt x="1297250" y="2381427"/>
                  <a:pt x="1309816" y="2384854"/>
                </a:cubicBezTo>
                <a:cubicBezTo>
                  <a:pt x="1439156" y="2420128"/>
                  <a:pt x="1400569" y="2408893"/>
                  <a:pt x="1556951" y="2421925"/>
                </a:cubicBezTo>
                <a:cubicBezTo>
                  <a:pt x="1681588" y="2463468"/>
                  <a:pt x="1488216" y="2400067"/>
                  <a:pt x="1643449" y="2446638"/>
                </a:cubicBezTo>
                <a:cubicBezTo>
                  <a:pt x="1668401" y="2454124"/>
                  <a:pt x="1692876" y="2463114"/>
                  <a:pt x="1717589" y="2471352"/>
                </a:cubicBezTo>
                <a:lnTo>
                  <a:pt x="1754659" y="2483708"/>
                </a:lnTo>
                <a:cubicBezTo>
                  <a:pt x="1767016" y="2496065"/>
                  <a:pt x="1777190" y="2511085"/>
                  <a:pt x="1791730" y="2520779"/>
                </a:cubicBezTo>
                <a:cubicBezTo>
                  <a:pt x="1802567" y="2528004"/>
                  <a:pt x="1815840" y="2531839"/>
                  <a:pt x="1828800" y="2533135"/>
                </a:cubicBezTo>
                <a:cubicBezTo>
                  <a:pt x="1898595" y="2540114"/>
                  <a:pt x="1968843" y="2541373"/>
                  <a:pt x="2038865" y="2545492"/>
                </a:cubicBezTo>
                <a:cubicBezTo>
                  <a:pt x="2051222" y="2549611"/>
                  <a:pt x="2063163" y="2555295"/>
                  <a:pt x="2075935" y="2557849"/>
                </a:cubicBezTo>
                <a:cubicBezTo>
                  <a:pt x="2104494" y="2563561"/>
                  <a:pt x="2133703" y="2565418"/>
                  <a:pt x="2162432" y="2570206"/>
                </a:cubicBezTo>
                <a:cubicBezTo>
                  <a:pt x="2183149" y="2573659"/>
                  <a:pt x="2203621" y="2578443"/>
                  <a:pt x="2224216" y="2582562"/>
                </a:cubicBezTo>
                <a:lnTo>
                  <a:pt x="3101546" y="2570206"/>
                </a:lnTo>
                <a:cubicBezTo>
                  <a:pt x="3118523" y="2569753"/>
                  <a:pt x="3134320" y="2561180"/>
                  <a:pt x="3150973" y="2557849"/>
                </a:cubicBezTo>
                <a:cubicBezTo>
                  <a:pt x="3231904" y="2541662"/>
                  <a:pt x="3207559" y="2552272"/>
                  <a:pt x="3274540" y="2533135"/>
                </a:cubicBezTo>
                <a:cubicBezTo>
                  <a:pt x="3315665" y="2521385"/>
                  <a:pt x="3314696" y="2516146"/>
                  <a:pt x="3361038" y="2508422"/>
                </a:cubicBezTo>
                <a:cubicBezTo>
                  <a:pt x="3418496" y="2498846"/>
                  <a:pt x="3477521" y="2497835"/>
                  <a:pt x="3534032" y="2483708"/>
                </a:cubicBezTo>
                <a:cubicBezTo>
                  <a:pt x="3608731" y="2465034"/>
                  <a:pt x="3567349" y="2476722"/>
                  <a:pt x="3657600" y="2446638"/>
                </a:cubicBezTo>
                <a:cubicBezTo>
                  <a:pt x="3669957" y="2442519"/>
                  <a:pt x="3683020" y="2440106"/>
                  <a:pt x="3694670" y="2434281"/>
                </a:cubicBezTo>
                <a:cubicBezTo>
                  <a:pt x="3711146" y="2426043"/>
                  <a:pt x="3726994" y="2416409"/>
                  <a:pt x="3744097" y="2409568"/>
                </a:cubicBezTo>
                <a:cubicBezTo>
                  <a:pt x="3797515" y="2388201"/>
                  <a:pt x="3816408" y="2394719"/>
                  <a:pt x="3855308" y="2360141"/>
                </a:cubicBezTo>
                <a:cubicBezTo>
                  <a:pt x="3881430" y="2336921"/>
                  <a:pt x="3929449" y="2286000"/>
                  <a:pt x="3929449" y="2286000"/>
                </a:cubicBezTo>
                <a:cubicBezTo>
                  <a:pt x="3976892" y="2143670"/>
                  <a:pt x="3935342" y="2284475"/>
                  <a:pt x="3966519" y="2113006"/>
                </a:cubicBezTo>
                <a:cubicBezTo>
                  <a:pt x="3976919" y="2055808"/>
                  <a:pt x="3979237" y="2093657"/>
                  <a:pt x="4003589" y="2038865"/>
                </a:cubicBezTo>
                <a:cubicBezTo>
                  <a:pt x="4003604" y="2038831"/>
                  <a:pt x="4034475" y="1946206"/>
                  <a:pt x="4040659" y="1927654"/>
                </a:cubicBezTo>
                <a:lnTo>
                  <a:pt x="4065373" y="1853514"/>
                </a:lnTo>
                <a:lnTo>
                  <a:pt x="4077730" y="1816444"/>
                </a:lnTo>
                <a:cubicBezTo>
                  <a:pt x="4081849" y="1804087"/>
                  <a:pt x="4082861" y="1790211"/>
                  <a:pt x="4090086" y="1779373"/>
                </a:cubicBezTo>
                <a:cubicBezTo>
                  <a:pt x="4098324" y="1767016"/>
                  <a:pt x="4105889" y="1754184"/>
                  <a:pt x="4114800" y="1742303"/>
                </a:cubicBezTo>
                <a:cubicBezTo>
                  <a:pt x="4229263" y="1589686"/>
                  <a:pt x="4102389" y="1754714"/>
                  <a:pt x="4213654" y="1643449"/>
                </a:cubicBezTo>
                <a:cubicBezTo>
                  <a:pt x="4311330" y="1545773"/>
                  <a:pt x="4193632" y="1637663"/>
                  <a:pt x="4287794" y="1556952"/>
                </a:cubicBezTo>
                <a:cubicBezTo>
                  <a:pt x="4337424" y="1514412"/>
                  <a:pt x="4369763" y="1508138"/>
                  <a:pt x="4411362" y="1445741"/>
                </a:cubicBezTo>
                <a:cubicBezTo>
                  <a:pt x="4419600" y="1433384"/>
                  <a:pt x="4425575" y="1419172"/>
                  <a:pt x="4436076" y="1408671"/>
                </a:cubicBezTo>
                <a:cubicBezTo>
                  <a:pt x="4446577" y="1398170"/>
                  <a:pt x="4461265" y="1392868"/>
                  <a:pt x="4473146" y="1383957"/>
                </a:cubicBezTo>
                <a:cubicBezTo>
                  <a:pt x="4494245" y="1368133"/>
                  <a:pt x="4517108" y="1353972"/>
                  <a:pt x="4534930" y="1334530"/>
                </a:cubicBezTo>
                <a:cubicBezTo>
                  <a:pt x="4625365" y="1235874"/>
                  <a:pt x="4588305" y="1265838"/>
                  <a:pt x="4633784" y="1186249"/>
                </a:cubicBezTo>
                <a:cubicBezTo>
                  <a:pt x="4657616" y="1144543"/>
                  <a:pt x="4681279" y="1102648"/>
                  <a:pt x="4707924" y="1062681"/>
                </a:cubicBezTo>
                <a:cubicBezTo>
                  <a:pt x="4724400" y="1037968"/>
                  <a:pt x="4747958" y="1016719"/>
                  <a:pt x="4757351" y="988541"/>
                </a:cubicBezTo>
                <a:cubicBezTo>
                  <a:pt x="4761470" y="976184"/>
                  <a:pt x="4763382" y="962857"/>
                  <a:pt x="4769708" y="951471"/>
                </a:cubicBezTo>
                <a:cubicBezTo>
                  <a:pt x="4849181" y="808420"/>
                  <a:pt x="4786158" y="930321"/>
                  <a:pt x="4856205" y="840260"/>
                </a:cubicBezTo>
                <a:cubicBezTo>
                  <a:pt x="4905775" y="776527"/>
                  <a:pt x="4899345" y="784980"/>
                  <a:pt x="4917989" y="729049"/>
                </a:cubicBezTo>
                <a:cubicBezTo>
                  <a:pt x="4925583" y="668297"/>
                  <a:pt x="4930825" y="615447"/>
                  <a:pt x="4942703" y="556054"/>
                </a:cubicBezTo>
                <a:cubicBezTo>
                  <a:pt x="4946033" y="539401"/>
                  <a:pt x="4950940" y="523103"/>
                  <a:pt x="4955059" y="506627"/>
                </a:cubicBezTo>
                <a:cubicBezTo>
                  <a:pt x="4950940" y="448962"/>
                  <a:pt x="4955944" y="389908"/>
                  <a:pt x="4942703" y="333633"/>
                </a:cubicBezTo>
                <a:cubicBezTo>
                  <a:pt x="4938700" y="316622"/>
                  <a:pt x="4916361" y="310356"/>
                  <a:pt x="4905632" y="296562"/>
                </a:cubicBezTo>
                <a:cubicBezTo>
                  <a:pt x="4787962" y="145273"/>
                  <a:pt x="4919364" y="281855"/>
                  <a:pt x="4806778" y="185352"/>
                </a:cubicBezTo>
                <a:cubicBezTo>
                  <a:pt x="4793510" y="173979"/>
                  <a:pt x="4784248" y="157975"/>
                  <a:pt x="4769708" y="148281"/>
                </a:cubicBezTo>
                <a:cubicBezTo>
                  <a:pt x="4753150" y="137242"/>
                  <a:pt x="4680206" y="125646"/>
                  <a:pt x="4670854" y="123568"/>
                </a:cubicBezTo>
                <a:cubicBezTo>
                  <a:pt x="4545904" y="95801"/>
                  <a:pt x="4704533" y="117147"/>
                  <a:pt x="4448432" y="98854"/>
                </a:cubicBezTo>
                <a:cubicBezTo>
                  <a:pt x="4341946" y="81107"/>
                  <a:pt x="4376491" y="80438"/>
                  <a:pt x="4238367" y="98854"/>
                </a:cubicBezTo>
                <a:cubicBezTo>
                  <a:pt x="4221533" y="101098"/>
                  <a:pt x="4205912" y="110615"/>
                  <a:pt x="4188940" y="111211"/>
                </a:cubicBezTo>
                <a:cubicBezTo>
                  <a:pt x="3970733" y="118868"/>
                  <a:pt x="3752335" y="119449"/>
                  <a:pt x="3534032" y="123568"/>
                </a:cubicBezTo>
                <a:cubicBezTo>
                  <a:pt x="3398334" y="150709"/>
                  <a:pt x="3428301" y="149865"/>
                  <a:pt x="3200400" y="123568"/>
                </a:cubicBezTo>
                <a:cubicBezTo>
                  <a:pt x="3182101" y="121457"/>
                  <a:pt x="3167449" y="107092"/>
                  <a:pt x="3150973" y="98854"/>
                </a:cubicBezTo>
                <a:cubicBezTo>
                  <a:pt x="2990335" y="102973"/>
                  <a:pt x="2829750" y="111211"/>
                  <a:pt x="2669059" y="111211"/>
                </a:cubicBezTo>
                <a:cubicBezTo>
                  <a:pt x="2611247" y="111211"/>
                  <a:pt x="2553777" y="102249"/>
                  <a:pt x="2496065" y="98854"/>
                </a:cubicBezTo>
                <a:lnTo>
                  <a:pt x="2248930" y="86498"/>
                </a:lnTo>
                <a:cubicBezTo>
                  <a:pt x="2228335" y="78260"/>
                  <a:pt x="2208392" y="68158"/>
                  <a:pt x="2187146" y="61784"/>
                </a:cubicBezTo>
                <a:cubicBezTo>
                  <a:pt x="2167029" y="55749"/>
                  <a:pt x="2145287" y="56069"/>
                  <a:pt x="2125362" y="49427"/>
                </a:cubicBezTo>
                <a:cubicBezTo>
                  <a:pt x="2107887" y="43602"/>
                  <a:pt x="2093038" y="31555"/>
                  <a:pt x="2075935" y="24714"/>
                </a:cubicBezTo>
                <a:cubicBezTo>
                  <a:pt x="2051748" y="15039"/>
                  <a:pt x="2001794" y="0"/>
                  <a:pt x="2001794" y="0"/>
                </a:cubicBezTo>
                <a:cubicBezTo>
                  <a:pt x="1977081" y="4119"/>
                  <a:pt x="1952112" y="6922"/>
                  <a:pt x="1927654" y="12357"/>
                </a:cubicBezTo>
                <a:cubicBezTo>
                  <a:pt x="1914939" y="15183"/>
                  <a:pt x="1903550" y="23479"/>
                  <a:pt x="1890584" y="24714"/>
                </a:cubicBezTo>
                <a:cubicBezTo>
                  <a:pt x="1816663" y="31754"/>
                  <a:pt x="1742214" y="31586"/>
                  <a:pt x="1668162" y="37071"/>
                </a:cubicBezTo>
                <a:cubicBezTo>
                  <a:pt x="1630965" y="39826"/>
                  <a:pt x="1594021" y="45308"/>
                  <a:pt x="1556951" y="49427"/>
                </a:cubicBezTo>
                <a:cubicBezTo>
                  <a:pt x="1453978" y="45308"/>
                  <a:pt x="1350899" y="43305"/>
                  <a:pt x="1248032" y="37071"/>
                </a:cubicBezTo>
                <a:cubicBezTo>
                  <a:pt x="1214885" y="35062"/>
                  <a:pt x="1182280" y="27362"/>
                  <a:pt x="1149178" y="24714"/>
                </a:cubicBezTo>
                <a:cubicBezTo>
                  <a:pt x="1079259" y="19120"/>
                  <a:pt x="1009135" y="16476"/>
                  <a:pt x="939113" y="12357"/>
                </a:cubicBezTo>
                <a:lnTo>
                  <a:pt x="679621" y="24714"/>
                </a:lnTo>
                <a:cubicBezTo>
                  <a:pt x="642405" y="27195"/>
                  <a:pt x="605454" y="32713"/>
                  <a:pt x="568411" y="37071"/>
                </a:cubicBezTo>
                <a:cubicBezTo>
                  <a:pt x="535431" y="40951"/>
                  <a:pt x="502744" y="48242"/>
                  <a:pt x="469557" y="49427"/>
                </a:cubicBezTo>
                <a:cubicBezTo>
                  <a:pt x="387231" y="52367"/>
                  <a:pt x="273908" y="28833"/>
                  <a:pt x="234778" y="24714"/>
                </a:cubicBezTo>
                <a:close/>
              </a:path>
            </a:pathLst>
          </a:cu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12" name="Freeform 11">
            <a:extLst>
              <a:ext uri="{FF2B5EF4-FFF2-40B4-BE49-F238E27FC236}">
                <a16:creationId xmlns:a16="http://schemas.microsoft.com/office/drawing/2014/main" id="{A69427FA-6EDA-E249-9D15-0D736A1AC7DB}"/>
              </a:ext>
            </a:extLst>
          </p:cNvPr>
          <p:cNvSpPr/>
          <p:nvPr/>
        </p:nvSpPr>
        <p:spPr>
          <a:xfrm>
            <a:off x="8334895" y="1478368"/>
            <a:ext cx="3682508" cy="3886112"/>
          </a:xfrm>
          <a:custGeom>
            <a:avLst/>
            <a:gdLst>
              <a:gd name="connsiteX0" fmla="*/ 166254 w 2761881"/>
              <a:gd name="connsiteY0" fmla="*/ 304388 h 2914584"/>
              <a:gd name="connsiteX1" fmla="*/ 166254 w 2761881"/>
              <a:gd name="connsiteY1" fmla="*/ 304388 h 2914584"/>
              <a:gd name="connsiteX2" fmla="*/ 66502 w 2761881"/>
              <a:gd name="connsiteY2" fmla="*/ 437391 h 2914584"/>
              <a:gd name="connsiteX3" fmla="*/ 33251 w 2761881"/>
              <a:gd name="connsiteY3" fmla="*/ 487268 h 2914584"/>
              <a:gd name="connsiteX4" fmla="*/ 0 w 2761881"/>
              <a:gd name="connsiteY4" fmla="*/ 587020 h 2914584"/>
              <a:gd name="connsiteX5" fmla="*/ 49876 w 2761881"/>
              <a:gd name="connsiteY5" fmla="*/ 753275 h 2914584"/>
              <a:gd name="connsiteX6" fmla="*/ 83127 w 2761881"/>
              <a:gd name="connsiteY6" fmla="*/ 819777 h 2914584"/>
              <a:gd name="connsiteX7" fmla="*/ 99753 w 2761881"/>
              <a:gd name="connsiteY7" fmla="*/ 886279 h 2914584"/>
              <a:gd name="connsiteX8" fmla="*/ 116378 w 2761881"/>
              <a:gd name="connsiteY8" fmla="*/ 936155 h 2914584"/>
              <a:gd name="connsiteX9" fmla="*/ 99753 w 2761881"/>
              <a:gd name="connsiteY9" fmla="*/ 1767428 h 2914584"/>
              <a:gd name="connsiteX10" fmla="*/ 133004 w 2761881"/>
              <a:gd name="connsiteY10" fmla="*/ 2083311 h 2914584"/>
              <a:gd name="connsiteX11" fmla="*/ 182880 w 2761881"/>
              <a:gd name="connsiteY11" fmla="*/ 2199689 h 2914584"/>
              <a:gd name="connsiteX12" fmla="*/ 365760 w 2761881"/>
              <a:gd name="connsiteY12" fmla="*/ 2365944 h 2914584"/>
              <a:gd name="connsiteX13" fmla="*/ 415636 w 2761881"/>
              <a:gd name="connsiteY13" fmla="*/ 2415820 h 2914584"/>
              <a:gd name="connsiteX14" fmla="*/ 532014 w 2761881"/>
              <a:gd name="connsiteY14" fmla="*/ 2482322 h 2914584"/>
              <a:gd name="connsiteX15" fmla="*/ 581891 w 2761881"/>
              <a:gd name="connsiteY15" fmla="*/ 2548824 h 2914584"/>
              <a:gd name="connsiteX16" fmla="*/ 631767 w 2761881"/>
              <a:gd name="connsiteY16" fmla="*/ 2598700 h 2914584"/>
              <a:gd name="connsiteX17" fmla="*/ 665018 w 2761881"/>
              <a:gd name="connsiteY17" fmla="*/ 2648577 h 2914584"/>
              <a:gd name="connsiteX18" fmla="*/ 714894 w 2761881"/>
              <a:gd name="connsiteY18" fmla="*/ 2681828 h 2914584"/>
              <a:gd name="connsiteX19" fmla="*/ 814647 w 2761881"/>
              <a:gd name="connsiteY19" fmla="*/ 2764955 h 2914584"/>
              <a:gd name="connsiteX20" fmla="*/ 864524 w 2761881"/>
              <a:gd name="connsiteY20" fmla="*/ 2781580 h 2914584"/>
              <a:gd name="connsiteX21" fmla="*/ 1030778 w 2761881"/>
              <a:gd name="connsiteY21" fmla="*/ 2848082 h 2914584"/>
              <a:gd name="connsiteX22" fmla="*/ 1163782 w 2761881"/>
              <a:gd name="connsiteY22" fmla="*/ 2881333 h 2914584"/>
              <a:gd name="connsiteX23" fmla="*/ 1263534 w 2761881"/>
              <a:gd name="connsiteY23" fmla="*/ 2914584 h 2914584"/>
              <a:gd name="connsiteX24" fmla="*/ 1662545 w 2761881"/>
              <a:gd name="connsiteY24" fmla="*/ 2897959 h 2914584"/>
              <a:gd name="connsiteX25" fmla="*/ 1745673 w 2761881"/>
              <a:gd name="connsiteY25" fmla="*/ 2881333 h 2914584"/>
              <a:gd name="connsiteX26" fmla="*/ 1845425 w 2761881"/>
              <a:gd name="connsiteY26" fmla="*/ 2864708 h 2914584"/>
              <a:gd name="connsiteX27" fmla="*/ 1978429 w 2761881"/>
              <a:gd name="connsiteY27" fmla="*/ 2831457 h 2914584"/>
              <a:gd name="connsiteX28" fmla="*/ 2078182 w 2761881"/>
              <a:gd name="connsiteY28" fmla="*/ 2798206 h 2914584"/>
              <a:gd name="connsiteX29" fmla="*/ 2211185 w 2761881"/>
              <a:gd name="connsiteY29" fmla="*/ 2715079 h 2914584"/>
              <a:gd name="connsiteX30" fmla="*/ 2410691 w 2761881"/>
              <a:gd name="connsiteY30" fmla="*/ 2698453 h 2914584"/>
              <a:gd name="connsiteX31" fmla="*/ 2510444 w 2761881"/>
              <a:gd name="connsiteY31" fmla="*/ 2631951 h 2914584"/>
              <a:gd name="connsiteX32" fmla="*/ 2560320 w 2761881"/>
              <a:gd name="connsiteY32" fmla="*/ 2598700 h 2914584"/>
              <a:gd name="connsiteX33" fmla="*/ 2660073 w 2761881"/>
              <a:gd name="connsiteY33" fmla="*/ 2498948 h 2914584"/>
              <a:gd name="connsiteX34" fmla="*/ 2709949 w 2761881"/>
              <a:gd name="connsiteY34" fmla="*/ 2465697 h 2914584"/>
              <a:gd name="connsiteX35" fmla="*/ 2709949 w 2761881"/>
              <a:gd name="connsiteY35" fmla="*/ 1601173 h 2914584"/>
              <a:gd name="connsiteX36" fmla="*/ 2676698 w 2761881"/>
              <a:gd name="connsiteY36" fmla="*/ 1335166 h 2914584"/>
              <a:gd name="connsiteX37" fmla="*/ 2643447 w 2761881"/>
              <a:gd name="connsiteY37" fmla="*/ 1202162 h 2914584"/>
              <a:gd name="connsiteX38" fmla="*/ 2593571 w 2761881"/>
              <a:gd name="connsiteY38" fmla="*/ 1152286 h 2914584"/>
              <a:gd name="connsiteX39" fmla="*/ 2560320 w 2761881"/>
              <a:gd name="connsiteY39" fmla="*/ 1102409 h 2914584"/>
              <a:gd name="connsiteX40" fmla="*/ 2543694 w 2761881"/>
              <a:gd name="connsiteY40" fmla="*/ 1035908 h 2914584"/>
              <a:gd name="connsiteX41" fmla="*/ 2493818 w 2761881"/>
              <a:gd name="connsiteY41" fmla="*/ 986031 h 2914584"/>
              <a:gd name="connsiteX42" fmla="*/ 2443942 w 2761881"/>
              <a:gd name="connsiteY42" fmla="*/ 919529 h 2914584"/>
              <a:gd name="connsiteX43" fmla="*/ 2377440 w 2761881"/>
              <a:gd name="connsiteY43" fmla="*/ 819777 h 2914584"/>
              <a:gd name="connsiteX44" fmla="*/ 2261062 w 2761881"/>
              <a:gd name="connsiteY44" fmla="*/ 686773 h 2914584"/>
              <a:gd name="connsiteX45" fmla="*/ 2177934 w 2761881"/>
              <a:gd name="connsiteY45" fmla="*/ 620271 h 2914584"/>
              <a:gd name="connsiteX46" fmla="*/ 2144684 w 2761881"/>
              <a:gd name="connsiteY46" fmla="*/ 570395 h 2914584"/>
              <a:gd name="connsiteX47" fmla="*/ 2044931 w 2761881"/>
              <a:gd name="connsiteY47" fmla="*/ 503893 h 2914584"/>
              <a:gd name="connsiteX48" fmla="*/ 1862051 w 2761881"/>
              <a:gd name="connsiteY48" fmla="*/ 304388 h 2914584"/>
              <a:gd name="connsiteX49" fmla="*/ 1795549 w 2761881"/>
              <a:gd name="connsiteY49" fmla="*/ 237886 h 2914584"/>
              <a:gd name="connsiteX50" fmla="*/ 1662545 w 2761881"/>
              <a:gd name="connsiteY50" fmla="*/ 138133 h 2914584"/>
              <a:gd name="connsiteX51" fmla="*/ 1596044 w 2761881"/>
              <a:gd name="connsiteY51" fmla="*/ 104882 h 2914584"/>
              <a:gd name="connsiteX52" fmla="*/ 1463040 w 2761881"/>
              <a:gd name="connsiteY52" fmla="*/ 71631 h 2914584"/>
              <a:gd name="connsiteX53" fmla="*/ 914400 w 2761881"/>
              <a:gd name="connsiteY53" fmla="*/ 21755 h 2914584"/>
              <a:gd name="connsiteX54" fmla="*/ 598516 w 2761881"/>
              <a:gd name="connsiteY54" fmla="*/ 38380 h 2914584"/>
              <a:gd name="connsiteX55" fmla="*/ 465513 w 2761881"/>
              <a:gd name="connsiteY55" fmla="*/ 71631 h 2914584"/>
              <a:gd name="connsiteX56" fmla="*/ 415636 w 2761881"/>
              <a:gd name="connsiteY56" fmla="*/ 121508 h 2914584"/>
              <a:gd name="connsiteX57" fmla="*/ 382385 w 2761881"/>
              <a:gd name="connsiteY57" fmla="*/ 171384 h 2914584"/>
              <a:gd name="connsiteX58" fmla="*/ 332509 w 2761881"/>
              <a:gd name="connsiteY58" fmla="*/ 188009 h 2914584"/>
              <a:gd name="connsiteX59" fmla="*/ 232756 w 2761881"/>
              <a:gd name="connsiteY59" fmla="*/ 271137 h 2914584"/>
              <a:gd name="connsiteX60" fmla="*/ 166254 w 2761881"/>
              <a:gd name="connsiteY60" fmla="*/ 304388 h 2914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761881" h="2914584">
                <a:moveTo>
                  <a:pt x="166254" y="304388"/>
                </a:moveTo>
                <a:lnTo>
                  <a:pt x="166254" y="304388"/>
                </a:lnTo>
                <a:cubicBezTo>
                  <a:pt x="133003" y="348722"/>
                  <a:pt x="99097" y="392572"/>
                  <a:pt x="66502" y="437391"/>
                </a:cubicBezTo>
                <a:cubicBezTo>
                  <a:pt x="54749" y="453551"/>
                  <a:pt x="41366" y="469009"/>
                  <a:pt x="33251" y="487268"/>
                </a:cubicBezTo>
                <a:cubicBezTo>
                  <a:pt x="19016" y="519296"/>
                  <a:pt x="0" y="587020"/>
                  <a:pt x="0" y="587020"/>
                </a:cubicBezTo>
                <a:cubicBezTo>
                  <a:pt x="11933" y="634752"/>
                  <a:pt x="29636" y="712796"/>
                  <a:pt x="49876" y="753275"/>
                </a:cubicBezTo>
                <a:cubicBezTo>
                  <a:pt x="60960" y="775442"/>
                  <a:pt x="74425" y="796571"/>
                  <a:pt x="83127" y="819777"/>
                </a:cubicBezTo>
                <a:cubicBezTo>
                  <a:pt x="91150" y="841172"/>
                  <a:pt x="93476" y="864309"/>
                  <a:pt x="99753" y="886279"/>
                </a:cubicBezTo>
                <a:cubicBezTo>
                  <a:pt x="104567" y="903129"/>
                  <a:pt x="110836" y="919530"/>
                  <a:pt x="116378" y="936155"/>
                </a:cubicBezTo>
                <a:cubicBezTo>
                  <a:pt x="110836" y="1213246"/>
                  <a:pt x="99753" y="1490282"/>
                  <a:pt x="99753" y="1767428"/>
                </a:cubicBezTo>
                <a:cubicBezTo>
                  <a:pt x="99753" y="2102294"/>
                  <a:pt x="91778" y="1939020"/>
                  <a:pt x="133004" y="2083311"/>
                </a:cubicBezTo>
                <a:cubicBezTo>
                  <a:pt x="150421" y="2144270"/>
                  <a:pt x="140499" y="2152599"/>
                  <a:pt x="182880" y="2199689"/>
                </a:cubicBezTo>
                <a:cubicBezTo>
                  <a:pt x="351574" y="2387128"/>
                  <a:pt x="238841" y="2257157"/>
                  <a:pt x="365760" y="2365944"/>
                </a:cubicBezTo>
                <a:cubicBezTo>
                  <a:pt x="383612" y="2381245"/>
                  <a:pt x="396504" y="2402154"/>
                  <a:pt x="415636" y="2415820"/>
                </a:cubicBezTo>
                <a:cubicBezTo>
                  <a:pt x="461276" y="2448420"/>
                  <a:pt x="492744" y="2443052"/>
                  <a:pt x="532014" y="2482322"/>
                </a:cubicBezTo>
                <a:cubicBezTo>
                  <a:pt x="551607" y="2501915"/>
                  <a:pt x="563858" y="2527786"/>
                  <a:pt x="581891" y="2548824"/>
                </a:cubicBezTo>
                <a:cubicBezTo>
                  <a:pt x="597192" y="2566675"/>
                  <a:pt x="616715" y="2580638"/>
                  <a:pt x="631767" y="2598700"/>
                </a:cubicBezTo>
                <a:cubicBezTo>
                  <a:pt x="644559" y="2614050"/>
                  <a:pt x="650889" y="2634448"/>
                  <a:pt x="665018" y="2648577"/>
                </a:cubicBezTo>
                <a:cubicBezTo>
                  <a:pt x="679147" y="2662706"/>
                  <a:pt x="699544" y="2669036"/>
                  <a:pt x="714894" y="2681828"/>
                </a:cubicBezTo>
                <a:cubicBezTo>
                  <a:pt x="770043" y="2727785"/>
                  <a:pt x="752735" y="2733999"/>
                  <a:pt x="814647" y="2764955"/>
                </a:cubicBezTo>
                <a:cubicBezTo>
                  <a:pt x="830322" y="2772792"/>
                  <a:pt x="848416" y="2774677"/>
                  <a:pt x="864524" y="2781580"/>
                </a:cubicBezTo>
                <a:cubicBezTo>
                  <a:pt x="960845" y="2822860"/>
                  <a:pt x="909676" y="2817806"/>
                  <a:pt x="1030778" y="2848082"/>
                </a:cubicBezTo>
                <a:cubicBezTo>
                  <a:pt x="1075113" y="2859166"/>
                  <a:pt x="1120428" y="2866882"/>
                  <a:pt x="1163782" y="2881333"/>
                </a:cubicBezTo>
                <a:lnTo>
                  <a:pt x="1263534" y="2914584"/>
                </a:lnTo>
                <a:cubicBezTo>
                  <a:pt x="1396538" y="2909042"/>
                  <a:pt x="1529741" y="2907118"/>
                  <a:pt x="1662545" y="2897959"/>
                </a:cubicBezTo>
                <a:cubicBezTo>
                  <a:pt x="1690736" y="2896015"/>
                  <a:pt x="1717871" y="2886388"/>
                  <a:pt x="1745673" y="2881333"/>
                </a:cubicBezTo>
                <a:cubicBezTo>
                  <a:pt x="1778839" y="2875303"/>
                  <a:pt x="1812464" y="2871771"/>
                  <a:pt x="1845425" y="2864708"/>
                </a:cubicBezTo>
                <a:cubicBezTo>
                  <a:pt x="1890110" y="2855133"/>
                  <a:pt x="1935075" y="2845908"/>
                  <a:pt x="1978429" y="2831457"/>
                </a:cubicBezTo>
                <a:lnTo>
                  <a:pt x="2078182" y="2798206"/>
                </a:lnTo>
                <a:cubicBezTo>
                  <a:pt x="2157359" y="2679441"/>
                  <a:pt x="2105915" y="2688760"/>
                  <a:pt x="2211185" y="2715079"/>
                </a:cubicBezTo>
                <a:cubicBezTo>
                  <a:pt x="2277687" y="2709537"/>
                  <a:pt x="2346393" y="2716314"/>
                  <a:pt x="2410691" y="2698453"/>
                </a:cubicBezTo>
                <a:cubicBezTo>
                  <a:pt x="2449196" y="2687757"/>
                  <a:pt x="2477193" y="2654118"/>
                  <a:pt x="2510444" y="2631951"/>
                </a:cubicBezTo>
                <a:cubicBezTo>
                  <a:pt x="2527069" y="2620867"/>
                  <a:pt x="2546191" y="2612829"/>
                  <a:pt x="2560320" y="2598700"/>
                </a:cubicBezTo>
                <a:cubicBezTo>
                  <a:pt x="2593571" y="2565449"/>
                  <a:pt x="2620947" y="2525032"/>
                  <a:pt x="2660073" y="2498948"/>
                </a:cubicBezTo>
                <a:lnTo>
                  <a:pt x="2709949" y="2465697"/>
                </a:lnTo>
                <a:cubicBezTo>
                  <a:pt x="2811803" y="2160124"/>
                  <a:pt x="2737121" y="2402771"/>
                  <a:pt x="2709949" y="1601173"/>
                </a:cubicBezTo>
                <a:cubicBezTo>
                  <a:pt x="2707090" y="1516828"/>
                  <a:pt x="2692118" y="1419977"/>
                  <a:pt x="2676698" y="1335166"/>
                </a:cubicBezTo>
                <a:cubicBezTo>
                  <a:pt x="2674599" y="1323621"/>
                  <a:pt x="2657869" y="1223795"/>
                  <a:pt x="2643447" y="1202162"/>
                </a:cubicBezTo>
                <a:cubicBezTo>
                  <a:pt x="2630405" y="1182599"/>
                  <a:pt x="2608623" y="1170348"/>
                  <a:pt x="2593571" y="1152286"/>
                </a:cubicBezTo>
                <a:cubicBezTo>
                  <a:pt x="2580779" y="1136936"/>
                  <a:pt x="2571404" y="1119035"/>
                  <a:pt x="2560320" y="1102409"/>
                </a:cubicBezTo>
                <a:cubicBezTo>
                  <a:pt x="2554778" y="1080242"/>
                  <a:pt x="2555030" y="1055747"/>
                  <a:pt x="2543694" y="1035908"/>
                </a:cubicBezTo>
                <a:cubicBezTo>
                  <a:pt x="2532029" y="1015494"/>
                  <a:pt x="2509119" y="1003883"/>
                  <a:pt x="2493818" y="986031"/>
                </a:cubicBezTo>
                <a:cubicBezTo>
                  <a:pt x="2475785" y="964993"/>
                  <a:pt x="2459832" y="942229"/>
                  <a:pt x="2443942" y="919529"/>
                </a:cubicBezTo>
                <a:cubicBezTo>
                  <a:pt x="2421025" y="886791"/>
                  <a:pt x="2402404" y="850983"/>
                  <a:pt x="2377440" y="819777"/>
                </a:cubicBezTo>
                <a:cubicBezTo>
                  <a:pt x="2333965" y="765433"/>
                  <a:pt x="2311041" y="730504"/>
                  <a:pt x="2261062" y="686773"/>
                </a:cubicBezTo>
                <a:cubicBezTo>
                  <a:pt x="2234357" y="663406"/>
                  <a:pt x="2203026" y="645363"/>
                  <a:pt x="2177934" y="620271"/>
                </a:cubicBezTo>
                <a:cubicBezTo>
                  <a:pt x="2163805" y="606142"/>
                  <a:pt x="2159721" y="583553"/>
                  <a:pt x="2144684" y="570395"/>
                </a:cubicBezTo>
                <a:cubicBezTo>
                  <a:pt x="2114609" y="544079"/>
                  <a:pt x="2044931" y="503893"/>
                  <a:pt x="2044931" y="503893"/>
                </a:cubicBezTo>
                <a:cubicBezTo>
                  <a:pt x="1972554" y="395328"/>
                  <a:pt x="2025809" y="468146"/>
                  <a:pt x="1862051" y="304388"/>
                </a:cubicBezTo>
                <a:cubicBezTo>
                  <a:pt x="1839884" y="282221"/>
                  <a:pt x="1820029" y="257470"/>
                  <a:pt x="1795549" y="237886"/>
                </a:cubicBezTo>
                <a:cubicBezTo>
                  <a:pt x="1755567" y="205900"/>
                  <a:pt x="1708867" y="164603"/>
                  <a:pt x="1662545" y="138133"/>
                </a:cubicBezTo>
                <a:cubicBezTo>
                  <a:pt x="1641027" y="125837"/>
                  <a:pt x="1619556" y="112719"/>
                  <a:pt x="1596044" y="104882"/>
                </a:cubicBezTo>
                <a:cubicBezTo>
                  <a:pt x="1552690" y="90431"/>
                  <a:pt x="1463040" y="71631"/>
                  <a:pt x="1463040" y="71631"/>
                </a:cubicBezTo>
                <a:cubicBezTo>
                  <a:pt x="1277871" y="-51816"/>
                  <a:pt x="1407198" y="21755"/>
                  <a:pt x="914400" y="21755"/>
                </a:cubicBezTo>
                <a:cubicBezTo>
                  <a:pt x="808960" y="21755"/>
                  <a:pt x="703811" y="32838"/>
                  <a:pt x="598516" y="38380"/>
                </a:cubicBezTo>
                <a:cubicBezTo>
                  <a:pt x="586529" y="40777"/>
                  <a:pt x="487421" y="57026"/>
                  <a:pt x="465513" y="71631"/>
                </a:cubicBezTo>
                <a:cubicBezTo>
                  <a:pt x="445950" y="84673"/>
                  <a:pt x="430688" y="103445"/>
                  <a:pt x="415636" y="121508"/>
                </a:cubicBezTo>
                <a:cubicBezTo>
                  <a:pt x="402844" y="136858"/>
                  <a:pt x="397988" y="158902"/>
                  <a:pt x="382385" y="171384"/>
                </a:cubicBezTo>
                <a:cubicBezTo>
                  <a:pt x="368701" y="182331"/>
                  <a:pt x="349134" y="182467"/>
                  <a:pt x="332509" y="188009"/>
                </a:cubicBezTo>
                <a:cubicBezTo>
                  <a:pt x="208677" y="270564"/>
                  <a:pt x="360766" y="164461"/>
                  <a:pt x="232756" y="271137"/>
                </a:cubicBezTo>
                <a:cubicBezTo>
                  <a:pt x="106919" y="376002"/>
                  <a:pt x="177338" y="298846"/>
                  <a:pt x="166254" y="304388"/>
                </a:cubicBezTo>
                <a:close/>
              </a:path>
            </a:pathLst>
          </a:cu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18" name="Freeform 17">
            <a:extLst>
              <a:ext uri="{FF2B5EF4-FFF2-40B4-BE49-F238E27FC236}">
                <a16:creationId xmlns:a16="http://schemas.microsoft.com/office/drawing/2014/main" id="{DE0537DF-4E97-F142-B4ED-5F17946756BB}"/>
              </a:ext>
            </a:extLst>
          </p:cNvPr>
          <p:cNvSpPr/>
          <p:nvPr/>
        </p:nvSpPr>
        <p:spPr>
          <a:xfrm>
            <a:off x="532015" y="3347259"/>
            <a:ext cx="7802880" cy="3218781"/>
          </a:xfrm>
          <a:custGeom>
            <a:avLst/>
            <a:gdLst>
              <a:gd name="connsiteX0" fmla="*/ 282633 w 5852160"/>
              <a:gd name="connsiteY0" fmla="*/ 99752 h 2414086"/>
              <a:gd name="connsiteX1" fmla="*/ 282633 w 5852160"/>
              <a:gd name="connsiteY1" fmla="*/ 99752 h 2414086"/>
              <a:gd name="connsiteX2" fmla="*/ 166254 w 5852160"/>
              <a:gd name="connsiteY2" fmla="*/ 199505 h 2414086"/>
              <a:gd name="connsiteX3" fmla="*/ 116378 w 5852160"/>
              <a:gd name="connsiteY3" fmla="*/ 232756 h 2414086"/>
              <a:gd name="connsiteX4" fmla="*/ 49876 w 5852160"/>
              <a:gd name="connsiteY4" fmla="*/ 332509 h 2414086"/>
              <a:gd name="connsiteX5" fmla="*/ 0 w 5852160"/>
              <a:gd name="connsiteY5" fmla="*/ 515389 h 2414086"/>
              <a:gd name="connsiteX6" fmla="*/ 16625 w 5852160"/>
              <a:gd name="connsiteY6" fmla="*/ 997527 h 2414086"/>
              <a:gd name="connsiteX7" fmla="*/ 49876 w 5852160"/>
              <a:gd name="connsiteY7" fmla="*/ 1230283 h 2414086"/>
              <a:gd name="connsiteX8" fmla="*/ 99753 w 5852160"/>
              <a:gd name="connsiteY8" fmla="*/ 1413163 h 2414086"/>
              <a:gd name="connsiteX9" fmla="*/ 133004 w 5852160"/>
              <a:gd name="connsiteY9" fmla="*/ 1463040 h 2414086"/>
              <a:gd name="connsiteX10" fmla="*/ 182880 w 5852160"/>
              <a:gd name="connsiteY10" fmla="*/ 1596043 h 2414086"/>
              <a:gd name="connsiteX11" fmla="*/ 249382 w 5852160"/>
              <a:gd name="connsiteY11" fmla="*/ 1778923 h 2414086"/>
              <a:gd name="connsiteX12" fmla="*/ 282633 w 5852160"/>
              <a:gd name="connsiteY12" fmla="*/ 1845425 h 2414086"/>
              <a:gd name="connsiteX13" fmla="*/ 299258 w 5852160"/>
              <a:gd name="connsiteY13" fmla="*/ 1895301 h 2414086"/>
              <a:gd name="connsiteX14" fmla="*/ 349134 w 5852160"/>
              <a:gd name="connsiteY14" fmla="*/ 1911927 h 2414086"/>
              <a:gd name="connsiteX15" fmla="*/ 399011 w 5852160"/>
              <a:gd name="connsiteY15" fmla="*/ 1961803 h 2414086"/>
              <a:gd name="connsiteX16" fmla="*/ 432262 w 5852160"/>
              <a:gd name="connsiteY16" fmla="*/ 2011680 h 2414086"/>
              <a:gd name="connsiteX17" fmla="*/ 482138 w 5852160"/>
              <a:gd name="connsiteY17" fmla="*/ 2028305 h 2414086"/>
              <a:gd name="connsiteX18" fmla="*/ 581891 w 5852160"/>
              <a:gd name="connsiteY18" fmla="*/ 2078181 h 2414086"/>
              <a:gd name="connsiteX19" fmla="*/ 731520 w 5852160"/>
              <a:gd name="connsiteY19" fmla="*/ 2144683 h 2414086"/>
              <a:gd name="connsiteX20" fmla="*/ 931025 w 5852160"/>
              <a:gd name="connsiteY20" fmla="*/ 2161309 h 2414086"/>
              <a:gd name="connsiteX21" fmla="*/ 1230284 w 5852160"/>
              <a:gd name="connsiteY21" fmla="*/ 2227811 h 2414086"/>
              <a:gd name="connsiteX22" fmla="*/ 1296785 w 5852160"/>
              <a:gd name="connsiteY22" fmla="*/ 2244436 h 2414086"/>
              <a:gd name="connsiteX23" fmla="*/ 1346662 w 5852160"/>
              <a:gd name="connsiteY23" fmla="*/ 2261061 h 2414086"/>
              <a:gd name="connsiteX24" fmla="*/ 1995054 w 5852160"/>
              <a:gd name="connsiteY24" fmla="*/ 2277687 h 2414086"/>
              <a:gd name="connsiteX25" fmla="*/ 2094807 w 5852160"/>
              <a:gd name="connsiteY25" fmla="*/ 2294312 h 2414086"/>
              <a:gd name="connsiteX26" fmla="*/ 2177934 w 5852160"/>
              <a:gd name="connsiteY26" fmla="*/ 2310938 h 2414086"/>
              <a:gd name="connsiteX27" fmla="*/ 2310938 w 5852160"/>
              <a:gd name="connsiteY27" fmla="*/ 2327563 h 2414086"/>
              <a:gd name="connsiteX28" fmla="*/ 3823854 w 5852160"/>
              <a:gd name="connsiteY28" fmla="*/ 2327563 h 2414086"/>
              <a:gd name="connsiteX29" fmla="*/ 3906982 w 5852160"/>
              <a:gd name="connsiteY29" fmla="*/ 2294312 h 2414086"/>
              <a:gd name="connsiteX30" fmla="*/ 4189614 w 5852160"/>
              <a:gd name="connsiteY30" fmla="*/ 2261061 h 2414086"/>
              <a:gd name="connsiteX31" fmla="*/ 5120640 w 5852160"/>
              <a:gd name="connsiteY31" fmla="*/ 2244436 h 2414086"/>
              <a:gd name="connsiteX32" fmla="*/ 5253644 w 5852160"/>
              <a:gd name="connsiteY32" fmla="*/ 2211185 h 2414086"/>
              <a:gd name="connsiteX33" fmla="*/ 5320145 w 5852160"/>
              <a:gd name="connsiteY33" fmla="*/ 2194560 h 2414086"/>
              <a:gd name="connsiteX34" fmla="*/ 5419898 w 5852160"/>
              <a:gd name="connsiteY34" fmla="*/ 2161309 h 2414086"/>
              <a:gd name="connsiteX35" fmla="*/ 5469774 w 5852160"/>
              <a:gd name="connsiteY35" fmla="*/ 2144683 h 2414086"/>
              <a:gd name="connsiteX36" fmla="*/ 5519651 w 5852160"/>
              <a:gd name="connsiteY36" fmla="*/ 2111432 h 2414086"/>
              <a:gd name="connsiteX37" fmla="*/ 5669280 w 5852160"/>
              <a:gd name="connsiteY37" fmla="*/ 2061556 h 2414086"/>
              <a:gd name="connsiteX38" fmla="*/ 5719156 w 5852160"/>
              <a:gd name="connsiteY38" fmla="*/ 2044931 h 2414086"/>
              <a:gd name="connsiteX39" fmla="*/ 5835534 w 5852160"/>
              <a:gd name="connsiteY39" fmla="*/ 1928552 h 2414086"/>
              <a:gd name="connsiteX40" fmla="*/ 5852160 w 5852160"/>
              <a:gd name="connsiteY40" fmla="*/ 1778923 h 2414086"/>
              <a:gd name="connsiteX41" fmla="*/ 5835534 w 5852160"/>
              <a:gd name="connsiteY41" fmla="*/ 1230283 h 2414086"/>
              <a:gd name="connsiteX42" fmla="*/ 5802284 w 5852160"/>
              <a:gd name="connsiteY42" fmla="*/ 1130531 h 2414086"/>
              <a:gd name="connsiteX43" fmla="*/ 5785658 w 5852160"/>
              <a:gd name="connsiteY43" fmla="*/ 1080654 h 2414086"/>
              <a:gd name="connsiteX44" fmla="*/ 5769033 w 5852160"/>
              <a:gd name="connsiteY44" fmla="*/ 1014152 h 2414086"/>
              <a:gd name="connsiteX45" fmla="*/ 5652654 w 5852160"/>
              <a:gd name="connsiteY45" fmla="*/ 881149 h 2414086"/>
              <a:gd name="connsiteX46" fmla="*/ 5552902 w 5852160"/>
              <a:gd name="connsiteY46" fmla="*/ 814647 h 2414086"/>
              <a:gd name="connsiteX47" fmla="*/ 5503025 w 5852160"/>
              <a:gd name="connsiteY47" fmla="*/ 764771 h 2414086"/>
              <a:gd name="connsiteX48" fmla="*/ 5403273 w 5852160"/>
              <a:gd name="connsiteY48" fmla="*/ 714894 h 2414086"/>
              <a:gd name="connsiteX49" fmla="*/ 5353396 w 5852160"/>
              <a:gd name="connsiteY49" fmla="*/ 648392 h 2414086"/>
              <a:gd name="connsiteX50" fmla="*/ 5303520 w 5852160"/>
              <a:gd name="connsiteY50" fmla="*/ 615141 h 2414086"/>
              <a:gd name="connsiteX51" fmla="*/ 5253644 w 5852160"/>
              <a:gd name="connsiteY51" fmla="*/ 565265 h 2414086"/>
              <a:gd name="connsiteX52" fmla="*/ 5137265 w 5852160"/>
              <a:gd name="connsiteY52" fmla="*/ 498763 h 2414086"/>
              <a:gd name="connsiteX53" fmla="*/ 5087389 w 5852160"/>
              <a:gd name="connsiteY53" fmla="*/ 465512 h 2414086"/>
              <a:gd name="connsiteX54" fmla="*/ 5037513 w 5852160"/>
              <a:gd name="connsiteY54" fmla="*/ 399011 h 2414086"/>
              <a:gd name="connsiteX55" fmla="*/ 4971011 w 5852160"/>
              <a:gd name="connsiteY55" fmla="*/ 382385 h 2414086"/>
              <a:gd name="connsiteX56" fmla="*/ 4921134 w 5852160"/>
              <a:gd name="connsiteY56" fmla="*/ 349134 h 2414086"/>
              <a:gd name="connsiteX57" fmla="*/ 4821382 w 5852160"/>
              <a:gd name="connsiteY57" fmla="*/ 315883 h 2414086"/>
              <a:gd name="connsiteX58" fmla="*/ 4771505 w 5852160"/>
              <a:gd name="connsiteY58" fmla="*/ 299258 h 2414086"/>
              <a:gd name="connsiteX59" fmla="*/ 4688378 w 5852160"/>
              <a:gd name="connsiteY59" fmla="*/ 282632 h 2414086"/>
              <a:gd name="connsiteX60" fmla="*/ 4588625 w 5852160"/>
              <a:gd name="connsiteY60" fmla="*/ 266007 h 2414086"/>
              <a:gd name="connsiteX61" fmla="*/ 4522124 w 5852160"/>
              <a:gd name="connsiteY61" fmla="*/ 249381 h 2414086"/>
              <a:gd name="connsiteX62" fmla="*/ 4438996 w 5852160"/>
              <a:gd name="connsiteY62" fmla="*/ 232756 h 2414086"/>
              <a:gd name="connsiteX63" fmla="*/ 4339244 w 5852160"/>
              <a:gd name="connsiteY63" fmla="*/ 199505 h 2414086"/>
              <a:gd name="connsiteX64" fmla="*/ 3873731 w 5852160"/>
              <a:gd name="connsiteY64" fmla="*/ 216131 h 2414086"/>
              <a:gd name="connsiteX65" fmla="*/ 3640974 w 5852160"/>
              <a:gd name="connsiteY65" fmla="*/ 199505 h 2414086"/>
              <a:gd name="connsiteX66" fmla="*/ 3591098 w 5852160"/>
              <a:gd name="connsiteY66" fmla="*/ 182880 h 2414086"/>
              <a:gd name="connsiteX67" fmla="*/ 3125585 w 5852160"/>
              <a:gd name="connsiteY67" fmla="*/ 166254 h 2414086"/>
              <a:gd name="connsiteX68" fmla="*/ 3009207 w 5852160"/>
              <a:gd name="connsiteY68" fmla="*/ 116378 h 2414086"/>
              <a:gd name="connsiteX69" fmla="*/ 2959331 w 5852160"/>
              <a:gd name="connsiteY69" fmla="*/ 99752 h 2414086"/>
              <a:gd name="connsiteX70" fmla="*/ 2909454 w 5852160"/>
              <a:gd name="connsiteY70" fmla="*/ 66501 h 2414086"/>
              <a:gd name="connsiteX71" fmla="*/ 2709949 w 5852160"/>
              <a:gd name="connsiteY71" fmla="*/ 33251 h 2414086"/>
              <a:gd name="connsiteX72" fmla="*/ 1978429 w 5852160"/>
              <a:gd name="connsiteY72" fmla="*/ 49876 h 2414086"/>
              <a:gd name="connsiteX73" fmla="*/ 1712422 w 5852160"/>
              <a:gd name="connsiteY73" fmla="*/ 83127 h 2414086"/>
              <a:gd name="connsiteX74" fmla="*/ 1479665 w 5852160"/>
              <a:gd name="connsiteY74" fmla="*/ 99752 h 2414086"/>
              <a:gd name="connsiteX75" fmla="*/ 1097280 w 5852160"/>
              <a:gd name="connsiteY75" fmla="*/ 83127 h 2414086"/>
              <a:gd name="connsiteX76" fmla="*/ 1047404 w 5852160"/>
              <a:gd name="connsiteY76" fmla="*/ 66501 h 2414086"/>
              <a:gd name="connsiteX77" fmla="*/ 931025 w 5852160"/>
              <a:gd name="connsiteY77" fmla="*/ 49876 h 2414086"/>
              <a:gd name="connsiteX78" fmla="*/ 864524 w 5852160"/>
              <a:gd name="connsiteY78" fmla="*/ 33251 h 2414086"/>
              <a:gd name="connsiteX79" fmla="*/ 615142 w 5852160"/>
              <a:gd name="connsiteY79" fmla="*/ 16625 h 2414086"/>
              <a:gd name="connsiteX80" fmla="*/ 532014 w 5852160"/>
              <a:gd name="connsiteY80" fmla="*/ 0 h 2414086"/>
              <a:gd name="connsiteX81" fmla="*/ 382385 w 5852160"/>
              <a:gd name="connsiteY81" fmla="*/ 49876 h 2414086"/>
              <a:gd name="connsiteX82" fmla="*/ 282633 w 5852160"/>
              <a:gd name="connsiteY82" fmla="*/ 133003 h 2414086"/>
              <a:gd name="connsiteX83" fmla="*/ 232756 w 5852160"/>
              <a:gd name="connsiteY83" fmla="*/ 149629 h 2414086"/>
              <a:gd name="connsiteX84" fmla="*/ 282633 w 5852160"/>
              <a:gd name="connsiteY84" fmla="*/ 99752 h 2414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852160" h="2414086">
                <a:moveTo>
                  <a:pt x="282633" y="99752"/>
                </a:moveTo>
                <a:lnTo>
                  <a:pt x="282633" y="99752"/>
                </a:lnTo>
                <a:cubicBezTo>
                  <a:pt x="243840" y="133003"/>
                  <a:pt x="206151" y="167587"/>
                  <a:pt x="166254" y="199505"/>
                </a:cubicBezTo>
                <a:cubicBezTo>
                  <a:pt x="150651" y="211987"/>
                  <a:pt x="129536" y="217719"/>
                  <a:pt x="116378" y="232756"/>
                </a:cubicBezTo>
                <a:cubicBezTo>
                  <a:pt x="90062" y="262831"/>
                  <a:pt x="49876" y="332509"/>
                  <a:pt x="49876" y="332509"/>
                </a:cubicBezTo>
                <a:cubicBezTo>
                  <a:pt x="7689" y="459069"/>
                  <a:pt x="23498" y="397892"/>
                  <a:pt x="0" y="515389"/>
                </a:cubicBezTo>
                <a:cubicBezTo>
                  <a:pt x="5542" y="676102"/>
                  <a:pt x="5433" y="837109"/>
                  <a:pt x="16625" y="997527"/>
                </a:cubicBezTo>
                <a:cubicBezTo>
                  <a:pt x="22080" y="1075710"/>
                  <a:pt x="34505" y="1153432"/>
                  <a:pt x="49876" y="1230283"/>
                </a:cubicBezTo>
                <a:cubicBezTo>
                  <a:pt x="58799" y="1274896"/>
                  <a:pt x="75646" y="1377003"/>
                  <a:pt x="99753" y="1413163"/>
                </a:cubicBezTo>
                <a:lnTo>
                  <a:pt x="133004" y="1463040"/>
                </a:lnTo>
                <a:cubicBezTo>
                  <a:pt x="168998" y="1607019"/>
                  <a:pt x="124921" y="1451146"/>
                  <a:pt x="182880" y="1596043"/>
                </a:cubicBezTo>
                <a:cubicBezTo>
                  <a:pt x="256606" y="1780359"/>
                  <a:pt x="176686" y="1615358"/>
                  <a:pt x="249382" y="1778923"/>
                </a:cubicBezTo>
                <a:cubicBezTo>
                  <a:pt x="259448" y="1801571"/>
                  <a:pt x="272870" y="1822645"/>
                  <a:pt x="282633" y="1845425"/>
                </a:cubicBezTo>
                <a:cubicBezTo>
                  <a:pt x="289536" y="1861533"/>
                  <a:pt x="286866" y="1882909"/>
                  <a:pt x="299258" y="1895301"/>
                </a:cubicBezTo>
                <a:cubicBezTo>
                  <a:pt x="311650" y="1907693"/>
                  <a:pt x="332509" y="1906385"/>
                  <a:pt x="349134" y="1911927"/>
                </a:cubicBezTo>
                <a:cubicBezTo>
                  <a:pt x="365760" y="1928552"/>
                  <a:pt x="383959" y="1943741"/>
                  <a:pt x="399011" y="1961803"/>
                </a:cubicBezTo>
                <a:cubicBezTo>
                  <a:pt x="411803" y="1977153"/>
                  <a:pt x="416659" y="1999198"/>
                  <a:pt x="432262" y="2011680"/>
                </a:cubicBezTo>
                <a:cubicBezTo>
                  <a:pt x="445946" y="2022628"/>
                  <a:pt x="465513" y="2022763"/>
                  <a:pt x="482138" y="2028305"/>
                </a:cubicBezTo>
                <a:cubicBezTo>
                  <a:pt x="625075" y="2123597"/>
                  <a:pt x="444227" y="2009349"/>
                  <a:pt x="581891" y="2078181"/>
                </a:cubicBezTo>
                <a:cubicBezTo>
                  <a:pt x="651944" y="2113207"/>
                  <a:pt x="628574" y="2136104"/>
                  <a:pt x="731520" y="2144683"/>
                </a:cubicBezTo>
                <a:lnTo>
                  <a:pt x="931025" y="2161309"/>
                </a:lnTo>
                <a:cubicBezTo>
                  <a:pt x="1142098" y="2203524"/>
                  <a:pt x="1042447" y="2180852"/>
                  <a:pt x="1230284" y="2227811"/>
                </a:cubicBezTo>
                <a:cubicBezTo>
                  <a:pt x="1252451" y="2233353"/>
                  <a:pt x="1275108" y="2237211"/>
                  <a:pt x="1296785" y="2244436"/>
                </a:cubicBezTo>
                <a:cubicBezTo>
                  <a:pt x="1313411" y="2249978"/>
                  <a:pt x="1329157" y="2260227"/>
                  <a:pt x="1346662" y="2261061"/>
                </a:cubicBezTo>
                <a:cubicBezTo>
                  <a:pt x="1562619" y="2271345"/>
                  <a:pt x="1778923" y="2272145"/>
                  <a:pt x="1995054" y="2277687"/>
                </a:cubicBezTo>
                <a:lnTo>
                  <a:pt x="2094807" y="2294312"/>
                </a:lnTo>
                <a:cubicBezTo>
                  <a:pt x="2122609" y="2299367"/>
                  <a:pt x="2150005" y="2306641"/>
                  <a:pt x="2177934" y="2310938"/>
                </a:cubicBezTo>
                <a:cubicBezTo>
                  <a:pt x="2222094" y="2317732"/>
                  <a:pt x="2266603" y="2322021"/>
                  <a:pt x="2310938" y="2327563"/>
                </a:cubicBezTo>
                <a:cubicBezTo>
                  <a:pt x="2820455" y="2497409"/>
                  <a:pt x="2427905" y="2372594"/>
                  <a:pt x="3823854" y="2327563"/>
                </a:cubicBezTo>
                <a:cubicBezTo>
                  <a:pt x="3853682" y="2326601"/>
                  <a:pt x="3878029" y="2301550"/>
                  <a:pt x="3906982" y="2294312"/>
                </a:cubicBezTo>
                <a:cubicBezTo>
                  <a:pt x="3949033" y="2283799"/>
                  <a:pt x="4168368" y="2261705"/>
                  <a:pt x="4189614" y="2261061"/>
                </a:cubicBezTo>
                <a:cubicBezTo>
                  <a:pt x="4499863" y="2251659"/>
                  <a:pt x="4810298" y="2249978"/>
                  <a:pt x="5120640" y="2244436"/>
                </a:cubicBezTo>
                <a:lnTo>
                  <a:pt x="5253644" y="2211185"/>
                </a:lnTo>
                <a:cubicBezTo>
                  <a:pt x="5275811" y="2205643"/>
                  <a:pt x="5298468" y="2201786"/>
                  <a:pt x="5320145" y="2194560"/>
                </a:cubicBezTo>
                <a:lnTo>
                  <a:pt x="5419898" y="2161309"/>
                </a:lnTo>
                <a:cubicBezTo>
                  <a:pt x="5436523" y="2155767"/>
                  <a:pt x="5455193" y="2154404"/>
                  <a:pt x="5469774" y="2144683"/>
                </a:cubicBezTo>
                <a:cubicBezTo>
                  <a:pt x="5486400" y="2133599"/>
                  <a:pt x="5501392" y="2119547"/>
                  <a:pt x="5519651" y="2111432"/>
                </a:cubicBezTo>
                <a:cubicBezTo>
                  <a:pt x="5519658" y="2111429"/>
                  <a:pt x="5644338" y="2069870"/>
                  <a:pt x="5669280" y="2061556"/>
                </a:cubicBezTo>
                <a:lnTo>
                  <a:pt x="5719156" y="2044931"/>
                </a:lnTo>
                <a:cubicBezTo>
                  <a:pt x="5833491" y="1968708"/>
                  <a:pt x="5806272" y="2016341"/>
                  <a:pt x="5835534" y="1928552"/>
                </a:cubicBezTo>
                <a:cubicBezTo>
                  <a:pt x="5841076" y="1878676"/>
                  <a:pt x="5852160" y="1829106"/>
                  <a:pt x="5852160" y="1778923"/>
                </a:cubicBezTo>
                <a:cubicBezTo>
                  <a:pt x="5852160" y="1595959"/>
                  <a:pt x="5849567" y="1412708"/>
                  <a:pt x="5835534" y="1230283"/>
                </a:cubicBezTo>
                <a:cubicBezTo>
                  <a:pt x="5832846" y="1195337"/>
                  <a:pt x="5813367" y="1163782"/>
                  <a:pt x="5802284" y="1130531"/>
                </a:cubicBezTo>
                <a:cubicBezTo>
                  <a:pt x="5796742" y="1113905"/>
                  <a:pt x="5789908" y="1097656"/>
                  <a:pt x="5785658" y="1080654"/>
                </a:cubicBezTo>
                <a:cubicBezTo>
                  <a:pt x="5780116" y="1058487"/>
                  <a:pt x="5779252" y="1034589"/>
                  <a:pt x="5769033" y="1014152"/>
                </a:cubicBezTo>
                <a:cubicBezTo>
                  <a:pt x="5700947" y="877980"/>
                  <a:pt x="5731032" y="946464"/>
                  <a:pt x="5652654" y="881149"/>
                </a:cubicBezTo>
                <a:cubicBezTo>
                  <a:pt x="5569629" y="811961"/>
                  <a:pt x="5640555" y="843864"/>
                  <a:pt x="5552902" y="814647"/>
                </a:cubicBezTo>
                <a:cubicBezTo>
                  <a:pt x="5536276" y="798022"/>
                  <a:pt x="5522588" y="777813"/>
                  <a:pt x="5503025" y="764771"/>
                </a:cubicBezTo>
                <a:cubicBezTo>
                  <a:pt x="5421896" y="710685"/>
                  <a:pt x="5481751" y="793372"/>
                  <a:pt x="5403273" y="714894"/>
                </a:cubicBezTo>
                <a:cubicBezTo>
                  <a:pt x="5383680" y="695301"/>
                  <a:pt x="5372989" y="667985"/>
                  <a:pt x="5353396" y="648392"/>
                </a:cubicBezTo>
                <a:cubicBezTo>
                  <a:pt x="5339267" y="634263"/>
                  <a:pt x="5318870" y="627933"/>
                  <a:pt x="5303520" y="615141"/>
                </a:cubicBezTo>
                <a:cubicBezTo>
                  <a:pt x="5285458" y="600089"/>
                  <a:pt x="5271706" y="580317"/>
                  <a:pt x="5253644" y="565265"/>
                </a:cubicBezTo>
                <a:cubicBezTo>
                  <a:pt x="5209456" y="528442"/>
                  <a:pt x="5189005" y="528329"/>
                  <a:pt x="5137265" y="498763"/>
                </a:cubicBezTo>
                <a:cubicBezTo>
                  <a:pt x="5119916" y="488850"/>
                  <a:pt x="5101518" y="479641"/>
                  <a:pt x="5087389" y="465512"/>
                </a:cubicBezTo>
                <a:cubicBezTo>
                  <a:pt x="5067796" y="445919"/>
                  <a:pt x="5060061" y="415116"/>
                  <a:pt x="5037513" y="399011"/>
                </a:cubicBezTo>
                <a:cubicBezTo>
                  <a:pt x="5018920" y="385730"/>
                  <a:pt x="4993178" y="387927"/>
                  <a:pt x="4971011" y="382385"/>
                </a:cubicBezTo>
                <a:cubicBezTo>
                  <a:pt x="4954385" y="371301"/>
                  <a:pt x="4939393" y="357249"/>
                  <a:pt x="4921134" y="349134"/>
                </a:cubicBezTo>
                <a:cubicBezTo>
                  <a:pt x="4889106" y="334899"/>
                  <a:pt x="4854633" y="326967"/>
                  <a:pt x="4821382" y="315883"/>
                </a:cubicBezTo>
                <a:cubicBezTo>
                  <a:pt x="4804756" y="310341"/>
                  <a:pt x="4788690" y="302695"/>
                  <a:pt x="4771505" y="299258"/>
                </a:cubicBezTo>
                <a:lnTo>
                  <a:pt x="4688378" y="282632"/>
                </a:lnTo>
                <a:cubicBezTo>
                  <a:pt x="4655212" y="276602"/>
                  <a:pt x="4621680" y="272618"/>
                  <a:pt x="4588625" y="266007"/>
                </a:cubicBezTo>
                <a:cubicBezTo>
                  <a:pt x="4566219" y="261526"/>
                  <a:pt x="4544429" y="254338"/>
                  <a:pt x="4522124" y="249381"/>
                </a:cubicBezTo>
                <a:cubicBezTo>
                  <a:pt x="4494539" y="243251"/>
                  <a:pt x="4466258" y="240191"/>
                  <a:pt x="4438996" y="232756"/>
                </a:cubicBezTo>
                <a:cubicBezTo>
                  <a:pt x="4405182" y="223534"/>
                  <a:pt x="4339244" y="199505"/>
                  <a:pt x="4339244" y="199505"/>
                </a:cubicBezTo>
                <a:cubicBezTo>
                  <a:pt x="4184073" y="205047"/>
                  <a:pt x="4029001" y="216131"/>
                  <a:pt x="3873731" y="216131"/>
                </a:cubicBezTo>
                <a:cubicBezTo>
                  <a:pt x="3795948" y="216131"/>
                  <a:pt x="3718225" y="208593"/>
                  <a:pt x="3640974" y="199505"/>
                </a:cubicBezTo>
                <a:cubicBezTo>
                  <a:pt x="3623569" y="197457"/>
                  <a:pt x="3608586" y="184008"/>
                  <a:pt x="3591098" y="182880"/>
                </a:cubicBezTo>
                <a:cubicBezTo>
                  <a:pt x="3436150" y="172883"/>
                  <a:pt x="3280756" y="171796"/>
                  <a:pt x="3125585" y="166254"/>
                </a:cubicBezTo>
                <a:cubicBezTo>
                  <a:pt x="2987188" y="131655"/>
                  <a:pt x="3124017" y="173783"/>
                  <a:pt x="3009207" y="116378"/>
                </a:cubicBezTo>
                <a:cubicBezTo>
                  <a:pt x="2993532" y="108541"/>
                  <a:pt x="2975006" y="107589"/>
                  <a:pt x="2959331" y="99752"/>
                </a:cubicBezTo>
                <a:cubicBezTo>
                  <a:pt x="2941459" y="90816"/>
                  <a:pt x="2927326" y="75437"/>
                  <a:pt x="2909454" y="66501"/>
                </a:cubicBezTo>
                <a:cubicBezTo>
                  <a:pt x="2853749" y="38649"/>
                  <a:pt x="2757356" y="38518"/>
                  <a:pt x="2709949" y="33251"/>
                </a:cubicBezTo>
                <a:lnTo>
                  <a:pt x="1978429" y="49876"/>
                </a:lnTo>
                <a:cubicBezTo>
                  <a:pt x="1854352" y="54558"/>
                  <a:pt x="1828113" y="72109"/>
                  <a:pt x="1712422" y="83127"/>
                </a:cubicBezTo>
                <a:cubicBezTo>
                  <a:pt x="1634989" y="90502"/>
                  <a:pt x="1557251" y="94210"/>
                  <a:pt x="1479665" y="99752"/>
                </a:cubicBezTo>
                <a:cubicBezTo>
                  <a:pt x="1352203" y="94210"/>
                  <a:pt x="1224486" y="92912"/>
                  <a:pt x="1097280" y="83127"/>
                </a:cubicBezTo>
                <a:cubicBezTo>
                  <a:pt x="1079807" y="81783"/>
                  <a:pt x="1064588" y="69938"/>
                  <a:pt x="1047404" y="66501"/>
                </a:cubicBezTo>
                <a:cubicBezTo>
                  <a:pt x="1008978" y="58816"/>
                  <a:pt x="969580" y="56886"/>
                  <a:pt x="931025" y="49876"/>
                </a:cubicBezTo>
                <a:cubicBezTo>
                  <a:pt x="908544" y="45789"/>
                  <a:pt x="887248" y="35643"/>
                  <a:pt x="864524" y="33251"/>
                </a:cubicBezTo>
                <a:cubicBezTo>
                  <a:pt x="781670" y="24529"/>
                  <a:pt x="698269" y="22167"/>
                  <a:pt x="615142" y="16625"/>
                </a:cubicBezTo>
                <a:cubicBezTo>
                  <a:pt x="587433" y="11083"/>
                  <a:pt x="560272" y="0"/>
                  <a:pt x="532014" y="0"/>
                </a:cubicBezTo>
                <a:cubicBezTo>
                  <a:pt x="462737" y="0"/>
                  <a:pt x="430562" y="9728"/>
                  <a:pt x="382385" y="49876"/>
                </a:cubicBezTo>
                <a:cubicBezTo>
                  <a:pt x="327232" y="95837"/>
                  <a:pt x="344550" y="102044"/>
                  <a:pt x="282633" y="133003"/>
                </a:cubicBezTo>
                <a:cubicBezTo>
                  <a:pt x="266958" y="140840"/>
                  <a:pt x="245148" y="162021"/>
                  <a:pt x="232756" y="149629"/>
                </a:cubicBezTo>
                <a:lnTo>
                  <a:pt x="282633" y="99752"/>
                </a:lnTo>
                <a:close/>
              </a:path>
            </a:pathLst>
          </a:cu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20" name="Down Arrow 19">
            <a:extLst>
              <a:ext uri="{FF2B5EF4-FFF2-40B4-BE49-F238E27FC236}">
                <a16:creationId xmlns:a16="http://schemas.microsoft.com/office/drawing/2014/main" id="{159F0AB8-1516-4247-A60D-DCE65003006A}"/>
              </a:ext>
            </a:extLst>
          </p:cNvPr>
          <p:cNvSpPr/>
          <p:nvPr/>
        </p:nvSpPr>
        <p:spPr>
          <a:xfrm rot="19917676">
            <a:off x="949731" y="3307637"/>
            <a:ext cx="60959" cy="392571"/>
          </a:xfrm>
          <a:prstGeom prst="downArrow">
            <a:avLst/>
          </a:prstGeom>
          <a:solidFill>
            <a:srgbClr val="66903C"/>
          </a:solid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21" name="TextBox 20">
            <a:extLst>
              <a:ext uri="{FF2B5EF4-FFF2-40B4-BE49-F238E27FC236}">
                <a16:creationId xmlns:a16="http://schemas.microsoft.com/office/drawing/2014/main" id="{984FC007-9DFD-8747-A1C7-5B436CFB2887}"/>
              </a:ext>
            </a:extLst>
          </p:cNvPr>
          <p:cNvSpPr txBox="1"/>
          <p:nvPr/>
        </p:nvSpPr>
        <p:spPr>
          <a:xfrm>
            <a:off x="465515" y="27788"/>
            <a:ext cx="1774845" cy="369332"/>
          </a:xfrm>
          <a:prstGeom prst="rect">
            <a:avLst/>
          </a:prstGeom>
          <a:noFill/>
        </p:spPr>
        <p:txBody>
          <a:bodyPr wrap="none" rtlCol="0">
            <a:spAutoFit/>
          </a:bodyPr>
          <a:lstStyle/>
          <a:p>
            <a:r>
              <a:rPr lang="en-US" dirty="0"/>
              <a:t>Root aggregate</a:t>
            </a:r>
          </a:p>
        </p:txBody>
      </p:sp>
      <p:sp>
        <p:nvSpPr>
          <p:cNvPr id="44" name="Down Arrow 43">
            <a:extLst>
              <a:ext uri="{FF2B5EF4-FFF2-40B4-BE49-F238E27FC236}">
                <a16:creationId xmlns:a16="http://schemas.microsoft.com/office/drawing/2014/main" id="{EE865EEE-7094-B945-AF86-610B91084809}"/>
              </a:ext>
            </a:extLst>
          </p:cNvPr>
          <p:cNvSpPr/>
          <p:nvPr/>
        </p:nvSpPr>
        <p:spPr>
          <a:xfrm rot="2531034" flipH="1">
            <a:off x="10367655" y="1444245"/>
            <a:ext cx="60959" cy="700428"/>
          </a:xfrm>
          <a:prstGeom prst="downArrow">
            <a:avLst/>
          </a:prstGeom>
          <a:solidFill>
            <a:srgbClr val="66903C"/>
          </a:solid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45" name="TextBox 44">
            <a:extLst>
              <a:ext uri="{FF2B5EF4-FFF2-40B4-BE49-F238E27FC236}">
                <a16:creationId xmlns:a16="http://schemas.microsoft.com/office/drawing/2014/main" id="{8F0DD484-5770-0045-B26C-58E50A20E8AC}"/>
              </a:ext>
            </a:extLst>
          </p:cNvPr>
          <p:cNvSpPr txBox="1"/>
          <p:nvPr/>
        </p:nvSpPr>
        <p:spPr>
          <a:xfrm>
            <a:off x="10227375" y="1078259"/>
            <a:ext cx="1774845" cy="369332"/>
          </a:xfrm>
          <a:prstGeom prst="rect">
            <a:avLst/>
          </a:prstGeom>
          <a:noFill/>
        </p:spPr>
        <p:txBody>
          <a:bodyPr wrap="none" rtlCol="0">
            <a:spAutoFit/>
          </a:bodyPr>
          <a:lstStyle/>
          <a:p>
            <a:r>
              <a:rPr lang="en-US" dirty="0"/>
              <a:t>Root aggregate</a:t>
            </a:r>
          </a:p>
        </p:txBody>
      </p:sp>
      <p:sp>
        <p:nvSpPr>
          <p:cNvPr id="48" name="TextBox 47">
            <a:extLst>
              <a:ext uri="{FF2B5EF4-FFF2-40B4-BE49-F238E27FC236}">
                <a16:creationId xmlns:a16="http://schemas.microsoft.com/office/drawing/2014/main" id="{0CCBD90B-32C1-1E4C-9565-D052411A761F}"/>
              </a:ext>
            </a:extLst>
          </p:cNvPr>
          <p:cNvSpPr txBox="1"/>
          <p:nvPr/>
        </p:nvSpPr>
        <p:spPr>
          <a:xfrm>
            <a:off x="-24732" y="2923048"/>
            <a:ext cx="1774845" cy="369332"/>
          </a:xfrm>
          <a:prstGeom prst="rect">
            <a:avLst/>
          </a:prstGeom>
          <a:noFill/>
        </p:spPr>
        <p:txBody>
          <a:bodyPr wrap="none" rtlCol="0">
            <a:spAutoFit/>
          </a:bodyPr>
          <a:lstStyle/>
          <a:p>
            <a:r>
              <a:rPr lang="en-US" dirty="0"/>
              <a:t>Root aggregate</a:t>
            </a:r>
          </a:p>
        </p:txBody>
      </p:sp>
      <p:sp>
        <p:nvSpPr>
          <p:cNvPr id="49" name="Down Arrow 48">
            <a:extLst>
              <a:ext uri="{FF2B5EF4-FFF2-40B4-BE49-F238E27FC236}">
                <a16:creationId xmlns:a16="http://schemas.microsoft.com/office/drawing/2014/main" id="{C7034C44-1CFB-8D40-9B65-CE4299EEF6EB}"/>
              </a:ext>
            </a:extLst>
          </p:cNvPr>
          <p:cNvSpPr/>
          <p:nvPr/>
        </p:nvSpPr>
        <p:spPr>
          <a:xfrm rot="17009280">
            <a:off x="2535888" y="-65728"/>
            <a:ext cx="159723" cy="803703"/>
          </a:xfrm>
          <a:prstGeom prst="downArrow">
            <a:avLst/>
          </a:prstGeom>
          <a:solidFill>
            <a:srgbClr val="66903C"/>
          </a:solid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Tree>
    <p:extLst>
      <p:ext uri="{BB962C8B-B14F-4D97-AF65-F5344CB8AC3E}">
        <p14:creationId xmlns:p14="http://schemas.microsoft.com/office/powerpoint/2010/main" val="1506935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8B019-00EE-A649-AC0A-3E8CD5A46B05}"/>
              </a:ext>
            </a:extLst>
          </p:cNvPr>
          <p:cNvSpPr>
            <a:spLocks noGrp="1"/>
          </p:cNvSpPr>
          <p:nvPr>
            <p:ph type="sldNum" sz="quarter" idx="12"/>
          </p:nvPr>
        </p:nvSpPr>
        <p:spPr>
          <a:xfrm>
            <a:off x="11480800" y="8475133"/>
            <a:ext cx="3657600" cy="486833"/>
          </a:xfrm>
          <a:prstGeom prst="rect">
            <a:avLst/>
          </a:prstGeom>
        </p:spPr>
        <p:txBody>
          <a:bodyPr vert="horz" lIns="121920" tIns="60960" rIns="121920" bIns="60960" rtlCol="0" anchor="ctr"/>
          <a:lstStyle>
            <a:defPPr>
              <a:defRPr lang="en-US"/>
            </a:defPPr>
            <a:lvl1pPr marL="0" algn="r" defTabSz="1219170" rtl="0" eaLnBrk="1" latinLnBrk="0" hangingPunct="1">
              <a:defRPr sz="1600" kern="1200">
                <a:solidFill>
                  <a:schemeClr val="tx1">
                    <a:tint val="7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C565C23E-6D76-459C-BC14-A9049E4EE889}" type="slidenum">
              <a:rPr lang="en-US" smtClean="0"/>
              <a:pPr/>
              <a:t>16</a:t>
            </a:fld>
            <a:endParaRPr lang="en-US"/>
          </a:p>
        </p:txBody>
      </p:sp>
      <p:sp>
        <p:nvSpPr>
          <p:cNvPr id="10" name="Rectangle 9">
            <a:extLst>
              <a:ext uri="{FF2B5EF4-FFF2-40B4-BE49-F238E27FC236}">
                <a16:creationId xmlns:a16="http://schemas.microsoft.com/office/drawing/2014/main" id="{C6FB49FE-0AC0-9240-8F38-7DD725E4E8AE}"/>
              </a:ext>
            </a:extLst>
          </p:cNvPr>
          <p:cNvSpPr/>
          <p:nvPr/>
        </p:nvSpPr>
        <p:spPr>
          <a:xfrm>
            <a:off x="3048592" y="1847114"/>
            <a:ext cx="2368160" cy="1027685"/>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Shipping Order</a:t>
            </a:r>
          </a:p>
          <a:p>
            <a:pPr algn="ctr"/>
            <a:endParaRPr lang="en-US" sz="1351" b="1" dirty="0">
              <a:solidFill>
                <a:schemeClr val="bg1"/>
              </a:solidFill>
            </a:endParaRPr>
          </a:p>
          <a:p>
            <a:r>
              <a:rPr lang="en-US" sz="1400" dirty="0">
                <a:solidFill>
                  <a:schemeClr val="bg1"/>
                </a:solidFill>
              </a:rPr>
              <a:t>orderID</a:t>
            </a:r>
          </a:p>
        </p:txBody>
      </p:sp>
      <p:sp>
        <p:nvSpPr>
          <p:cNvPr id="14" name="TextBox 13">
            <a:extLst>
              <a:ext uri="{FF2B5EF4-FFF2-40B4-BE49-F238E27FC236}">
                <a16:creationId xmlns:a16="http://schemas.microsoft.com/office/drawing/2014/main" id="{A4AC585C-125E-E344-8031-CC4034F813CE}"/>
              </a:ext>
            </a:extLst>
          </p:cNvPr>
          <p:cNvSpPr txBox="1"/>
          <p:nvPr/>
        </p:nvSpPr>
        <p:spPr>
          <a:xfrm>
            <a:off x="4780888" y="3111310"/>
            <a:ext cx="304892" cy="461665"/>
          </a:xfrm>
          <a:prstGeom prst="rect">
            <a:avLst/>
          </a:prstGeom>
          <a:noFill/>
        </p:spPr>
        <p:txBody>
          <a:bodyPr wrap="none" rtlCol="0">
            <a:spAutoFit/>
          </a:bodyPr>
          <a:lstStyle/>
          <a:p>
            <a:r>
              <a:rPr lang="en-US" sz="2400" dirty="0"/>
              <a:t>*</a:t>
            </a:r>
          </a:p>
        </p:txBody>
      </p:sp>
      <p:sp>
        <p:nvSpPr>
          <p:cNvPr id="55" name="Rectangle 54">
            <a:extLst>
              <a:ext uri="{FF2B5EF4-FFF2-40B4-BE49-F238E27FC236}">
                <a16:creationId xmlns:a16="http://schemas.microsoft.com/office/drawing/2014/main" id="{1F7D43FB-6D89-B749-8265-166B2111599C}"/>
              </a:ext>
            </a:extLst>
          </p:cNvPr>
          <p:cNvSpPr/>
          <p:nvPr/>
        </p:nvSpPr>
        <p:spPr>
          <a:xfrm>
            <a:off x="4454992" y="3424513"/>
            <a:ext cx="2368160" cy="1455904"/>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Specifications</a:t>
            </a:r>
          </a:p>
          <a:p>
            <a:pPr algn="ctr"/>
            <a:endParaRPr lang="en-US" sz="1067" dirty="0">
              <a:solidFill>
                <a:schemeClr val="bg1"/>
              </a:solidFill>
            </a:endParaRPr>
          </a:p>
          <a:p>
            <a:r>
              <a:rPr lang="en-US" sz="1067" dirty="0">
                <a:solidFill>
                  <a:schemeClr val="bg1"/>
                </a:solidFill>
              </a:rPr>
              <a:t>Good Type</a:t>
            </a:r>
          </a:p>
          <a:p>
            <a:r>
              <a:rPr lang="en-US" sz="1067" dirty="0">
                <a:solidFill>
                  <a:schemeClr val="bg1"/>
                </a:solidFill>
              </a:rPr>
              <a:t>Expected Temperature</a:t>
            </a:r>
          </a:p>
          <a:p>
            <a:r>
              <a:rPr lang="en-US" sz="1067" dirty="0">
                <a:solidFill>
                  <a:schemeClr val="bg1"/>
                </a:solidFill>
              </a:rPr>
              <a:t>Tracking Number</a:t>
            </a:r>
          </a:p>
          <a:p>
            <a:r>
              <a:rPr lang="en-US" sz="1067" dirty="0">
                <a:solidFill>
                  <a:schemeClr val="bg1"/>
                </a:solidFill>
              </a:rPr>
              <a:t>Origin Address</a:t>
            </a:r>
          </a:p>
          <a:p>
            <a:r>
              <a:rPr lang="en-US" sz="1067" dirty="0">
                <a:solidFill>
                  <a:schemeClr val="bg1"/>
                </a:solidFill>
              </a:rPr>
              <a:t>Destination Address</a:t>
            </a:r>
          </a:p>
          <a:p>
            <a:r>
              <a:rPr lang="en-US" sz="1067" dirty="0">
                <a:solidFill>
                  <a:schemeClr val="bg1"/>
                </a:solidFill>
              </a:rPr>
              <a:t>Expected PickUp Date</a:t>
            </a:r>
          </a:p>
        </p:txBody>
      </p:sp>
      <p:cxnSp>
        <p:nvCxnSpPr>
          <p:cNvPr id="57" name="Elbow Connector 56">
            <a:extLst>
              <a:ext uri="{FF2B5EF4-FFF2-40B4-BE49-F238E27FC236}">
                <a16:creationId xmlns:a16="http://schemas.microsoft.com/office/drawing/2014/main" id="{891F0DE8-B499-AC48-A3A3-BF995B65538A}"/>
              </a:ext>
            </a:extLst>
          </p:cNvPr>
          <p:cNvCxnSpPr>
            <a:cxnSpLocks/>
            <a:stCxn id="55" idx="0"/>
            <a:endCxn id="10" idx="2"/>
          </p:cNvCxnSpPr>
          <p:nvPr/>
        </p:nvCxnSpPr>
        <p:spPr>
          <a:xfrm rot="16200000" flipV="1">
            <a:off x="4661015" y="2446456"/>
            <a:ext cx="549715" cy="1406400"/>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8F3C8FE8-3752-D04D-9C31-C1C724552D18}"/>
              </a:ext>
            </a:extLst>
          </p:cNvPr>
          <p:cNvSpPr/>
          <p:nvPr/>
        </p:nvSpPr>
        <p:spPr>
          <a:xfrm>
            <a:off x="6932118" y="1934334"/>
            <a:ext cx="1512657" cy="56131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History</a:t>
            </a:r>
          </a:p>
        </p:txBody>
      </p:sp>
      <p:cxnSp>
        <p:nvCxnSpPr>
          <p:cNvPr id="33" name="Elbow Connector 32">
            <a:extLst>
              <a:ext uri="{FF2B5EF4-FFF2-40B4-BE49-F238E27FC236}">
                <a16:creationId xmlns:a16="http://schemas.microsoft.com/office/drawing/2014/main" id="{9543B881-3FF2-EA49-9FFC-D8D1B21B612E}"/>
              </a:ext>
            </a:extLst>
          </p:cNvPr>
          <p:cNvCxnSpPr>
            <a:cxnSpLocks/>
            <a:stCxn id="31" idx="1"/>
            <a:endCxn id="10" idx="3"/>
          </p:cNvCxnSpPr>
          <p:nvPr/>
        </p:nvCxnSpPr>
        <p:spPr>
          <a:xfrm rot="10800000" flipV="1">
            <a:off x="5416752" y="2214991"/>
            <a:ext cx="1515365" cy="145965"/>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06BB8CCE-CE26-8645-B962-7C6A96627459}"/>
              </a:ext>
            </a:extLst>
          </p:cNvPr>
          <p:cNvSpPr txBox="1"/>
          <p:nvPr/>
        </p:nvSpPr>
        <p:spPr>
          <a:xfrm>
            <a:off x="6409339" y="1923158"/>
            <a:ext cx="304892" cy="461665"/>
          </a:xfrm>
          <a:prstGeom prst="rect">
            <a:avLst/>
          </a:prstGeom>
          <a:noFill/>
        </p:spPr>
        <p:txBody>
          <a:bodyPr wrap="none" rtlCol="0">
            <a:spAutoFit/>
          </a:bodyPr>
          <a:lstStyle/>
          <a:p>
            <a:r>
              <a:rPr lang="en-US" sz="2400" dirty="0"/>
              <a:t>*</a:t>
            </a:r>
          </a:p>
        </p:txBody>
      </p:sp>
      <p:sp>
        <p:nvSpPr>
          <p:cNvPr id="9" name="Freeform 8">
            <a:extLst>
              <a:ext uri="{FF2B5EF4-FFF2-40B4-BE49-F238E27FC236}">
                <a16:creationId xmlns:a16="http://schemas.microsoft.com/office/drawing/2014/main" id="{6BF1B251-AAC6-314C-A7A9-B473F109CF89}"/>
              </a:ext>
            </a:extLst>
          </p:cNvPr>
          <p:cNvSpPr/>
          <p:nvPr/>
        </p:nvSpPr>
        <p:spPr>
          <a:xfrm>
            <a:off x="2108888" y="1603907"/>
            <a:ext cx="6606745" cy="3443416"/>
          </a:xfrm>
          <a:custGeom>
            <a:avLst/>
            <a:gdLst>
              <a:gd name="connsiteX0" fmla="*/ 234778 w 4955059"/>
              <a:gd name="connsiteY0" fmla="*/ 24714 h 2582562"/>
              <a:gd name="connsiteX1" fmla="*/ 234778 w 4955059"/>
              <a:gd name="connsiteY1" fmla="*/ 24714 h 2582562"/>
              <a:gd name="connsiteX2" fmla="*/ 185351 w 4955059"/>
              <a:gd name="connsiteY2" fmla="*/ 123568 h 2582562"/>
              <a:gd name="connsiteX3" fmla="*/ 135924 w 4955059"/>
              <a:gd name="connsiteY3" fmla="*/ 271849 h 2582562"/>
              <a:gd name="connsiteX4" fmla="*/ 86497 w 4955059"/>
              <a:gd name="connsiteY4" fmla="*/ 370703 h 2582562"/>
              <a:gd name="connsiteX5" fmla="*/ 61784 w 4955059"/>
              <a:gd name="connsiteY5" fmla="*/ 407773 h 2582562"/>
              <a:gd name="connsiteX6" fmla="*/ 37070 w 4955059"/>
              <a:gd name="connsiteY6" fmla="*/ 481914 h 2582562"/>
              <a:gd name="connsiteX7" fmla="*/ 0 w 4955059"/>
              <a:gd name="connsiteY7" fmla="*/ 556054 h 2582562"/>
              <a:gd name="connsiteX8" fmla="*/ 12357 w 4955059"/>
              <a:gd name="connsiteY8" fmla="*/ 691979 h 2582562"/>
              <a:gd name="connsiteX9" fmla="*/ 86497 w 4955059"/>
              <a:gd name="connsiteY9" fmla="*/ 815546 h 2582562"/>
              <a:gd name="connsiteX10" fmla="*/ 135924 w 4955059"/>
              <a:gd name="connsiteY10" fmla="*/ 902044 h 2582562"/>
              <a:gd name="connsiteX11" fmla="*/ 148281 w 4955059"/>
              <a:gd name="connsiteY11" fmla="*/ 939114 h 2582562"/>
              <a:gd name="connsiteX12" fmla="*/ 185351 w 4955059"/>
              <a:gd name="connsiteY12" fmla="*/ 988541 h 2582562"/>
              <a:gd name="connsiteX13" fmla="*/ 210065 w 4955059"/>
              <a:gd name="connsiteY13" fmla="*/ 1062681 h 2582562"/>
              <a:gd name="connsiteX14" fmla="*/ 222421 w 4955059"/>
              <a:gd name="connsiteY14" fmla="*/ 1099752 h 2582562"/>
              <a:gd name="connsiteX15" fmla="*/ 234778 w 4955059"/>
              <a:gd name="connsiteY15" fmla="*/ 1149179 h 2582562"/>
              <a:gd name="connsiteX16" fmla="*/ 259492 w 4955059"/>
              <a:gd name="connsiteY16" fmla="*/ 1260389 h 2582562"/>
              <a:gd name="connsiteX17" fmla="*/ 271849 w 4955059"/>
              <a:gd name="connsiteY17" fmla="*/ 1297460 h 2582562"/>
              <a:gd name="connsiteX18" fmla="*/ 296562 w 4955059"/>
              <a:gd name="connsiteY18" fmla="*/ 1396314 h 2582562"/>
              <a:gd name="connsiteX19" fmla="*/ 321276 w 4955059"/>
              <a:gd name="connsiteY19" fmla="*/ 1433384 h 2582562"/>
              <a:gd name="connsiteX20" fmla="*/ 333632 w 4955059"/>
              <a:gd name="connsiteY20" fmla="*/ 1470454 h 2582562"/>
              <a:gd name="connsiteX21" fmla="*/ 395416 w 4955059"/>
              <a:gd name="connsiteY21" fmla="*/ 1544595 h 2582562"/>
              <a:gd name="connsiteX22" fmla="*/ 432486 w 4955059"/>
              <a:gd name="connsiteY22" fmla="*/ 1569308 h 2582562"/>
              <a:gd name="connsiteX23" fmla="*/ 506627 w 4955059"/>
              <a:gd name="connsiteY23" fmla="*/ 1643449 h 2582562"/>
              <a:gd name="connsiteX24" fmla="*/ 543697 w 4955059"/>
              <a:gd name="connsiteY24" fmla="*/ 1692876 h 2582562"/>
              <a:gd name="connsiteX25" fmla="*/ 580767 w 4955059"/>
              <a:gd name="connsiteY25" fmla="*/ 1717589 h 2582562"/>
              <a:gd name="connsiteX26" fmla="*/ 642551 w 4955059"/>
              <a:gd name="connsiteY26" fmla="*/ 1791730 h 2582562"/>
              <a:gd name="connsiteX27" fmla="*/ 766119 w 4955059"/>
              <a:gd name="connsiteY27" fmla="*/ 1927654 h 2582562"/>
              <a:gd name="connsiteX28" fmla="*/ 864973 w 4955059"/>
              <a:gd name="connsiteY28" fmla="*/ 1977081 h 2582562"/>
              <a:gd name="connsiteX29" fmla="*/ 951470 w 4955059"/>
              <a:gd name="connsiteY29" fmla="*/ 2038865 h 2582562"/>
              <a:gd name="connsiteX30" fmla="*/ 988540 w 4955059"/>
              <a:gd name="connsiteY30" fmla="*/ 2063579 h 2582562"/>
              <a:gd name="connsiteX31" fmla="*/ 1025611 w 4955059"/>
              <a:gd name="connsiteY31" fmla="*/ 2100649 h 2582562"/>
              <a:gd name="connsiteX32" fmla="*/ 1062681 w 4955059"/>
              <a:gd name="connsiteY32" fmla="*/ 2125362 h 2582562"/>
              <a:gd name="connsiteX33" fmla="*/ 1136821 w 4955059"/>
              <a:gd name="connsiteY33" fmla="*/ 2199503 h 2582562"/>
              <a:gd name="connsiteX34" fmla="*/ 1186249 w 4955059"/>
              <a:gd name="connsiteY34" fmla="*/ 2273644 h 2582562"/>
              <a:gd name="connsiteX35" fmla="*/ 1210962 w 4955059"/>
              <a:gd name="connsiteY35" fmla="*/ 2310714 h 2582562"/>
              <a:gd name="connsiteX36" fmla="*/ 1248032 w 4955059"/>
              <a:gd name="connsiteY36" fmla="*/ 2335427 h 2582562"/>
              <a:gd name="connsiteX37" fmla="*/ 1272746 w 4955059"/>
              <a:gd name="connsiteY37" fmla="*/ 2372498 h 2582562"/>
              <a:gd name="connsiteX38" fmla="*/ 1309816 w 4955059"/>
              <a:gd name="connsiteY38" fmla="*/ 2384854 h 2582562"/>
              <a:gd name="connsiteX39" fmla="*/ 1556951 w 4955059"/>
              <a:gd name="connsiteY39" fmla="*/ 2421925 h 2582562"/>
              <a:gd name="connsiteX40" fmla="*/ 1643449 w 4955059"/>
              <a:gd name="connsiteY40" fmla="*/ 2446638 h 2582562"/>
              <a:gd name="connsiteX41" fmla="*/ 1717589 w 4955059"/>
              <a:gd name="connsiteY41" fmla="*/ 2471352 h 2582562"/>
              <a:gd name="connsiteX42" fmla="*/ 1754659 w 4955059"/>
              <a:gd name="connsiteY42" fmla="*/ 2483708 h 2582562"/>
              <a:gd name="connsiteX43" fmla="*/ 1791730 w 4955059"/>
              <a:gd name="connsiteY43" fmla="*/ 2520779 h 2582562"/>
              <a:gd name="connsiteX44" fmla="*/ 1828800 w 4955059"/>
              <a:gd name="connsiteY44" fmla="*/ 2533135 h 2582562"/>
              <a:gd name="connsiteX45" fmla="*/ 2038865 w 4955059"/>
              <a:gd name="connsiteY45" fmla="*/ 2545492 h 2582562"/>
              <a:gd name="connsiteX46" fmla="*/ 2075935 w 4955059"/>
              <a:gd name="connsiteY46" fmla="*/ 2557849 h 2582562"/>
              <a:gd name="connsiteX47" fmla="*/ 2162432 w 4955059"/>
              <a:gd name="connsiteY47" fmla="*/ 2570206 h 2582562"/>
              <a:gd name="connsiteX48" fmla="*/ 2224216 w 4955059"/>
              <a:gd name="connsiteY48" fmla="*/ 2582562 h 2582562"/>
              <a:gd name="connsiteX49" fmla="*/ 3101546 w 4955059"/>
              <a:gd name="connsiteY49" fmla="*/ 2570206 h 2582562"/>
              <a:gd name="connsiteX50" fmla="*/ 3150973 w 4955059"/>
              <a:gd name="connsiteY50" fmla="*/ 2557849 h 2582562"/>
              <a:gd name="connsiteX51" fmla="*/ 3274540 w 4955059"/>
              <a:gd name="connsiteY51" fmla="*/ 2533135 h 2582562"/>
              <a:gd name="connsiteX52" fmla="*/ 3361038 w 4955059"/>
              <a:gd name="connsiteY52" fmla="*/ 2508422 h 2582562"/>
              <a:gd name="connsiteX53" fmla="*/ 3534032 w 4955059"/>
              <a:gd name="connsiteY53" fmla="*/ 2483708 h 2582562"/>
              <a:gd name="connsiteX54" fmla="*/ 3657600 w 4955059"/>
              <a:gd name="connsiteY54" fmla="*/ 2446638 h 2582562"/>
              <a:gd name="connsiteX55" fmla="*/ 3694670 w 4955059"/>
              <a:gd name="connsiteY55" fmla="*/ 2434281 h 2582562"/>
              <a:gd name="connsiteX56" fmla="*/ 3744097 w 4955059"/>
              <a:gd name="connsiteY56" fmla="*/ 2409568 h 2582562"/>
              <a:gd name="connsiteX57" fmla="*/ 3855308 w 4955059"/>
              <a:gd name="connsiteY57" fmla="*/ 2360141 h 2582562"/>
              <a:gd name="connsiteX58" fmla="*/ 3929449 w 4955059"/>
              <a:gd name="connsiteY58" fmla="*/ 2286000 h 2582562"/>
              <a:gd name="connsiteX59" fmla="*/ 3966519 w 4955059"/>
              <a:gd name="connsiteY59" fmla="*/ 2113006 h 2582562"/>
              <a:gd name="connsiteX60" fmla="*/ 4003589 w 4955059"/>
              <a:gd name="connsiteY60" fmla="*/ 2038865 h 2582562"/>
              <a:gd name="connsiteX61" fmla="*/ 4040659 w 4955059"/>
              <a:gd name="connsiteY61" fmla="*/ 1927654 h 2582562"/>
              <a:gd name="connsiteX62" fmla="*/ 4065373 w 4955059"/>
              <a:gd name="connsiteY62" fmla="*/ 1853514 h 2582562"/>
              <a:gd name="connsiteX63" fmla="*/ 4077730 w 4955059"/>
              <a:gd name="connsiteY63" fmla="*/ 1816444 h 2582562"/>
              <a:gd name="connsiteX64" fmla="*/ 4090086 w 4955059"/>
              <a:gd name="connsiteY64" fmla="*/ 1779373 h 2582562"/>
              <a:gd name="connsiteX65" fmla="*/ 4114800 w 4955059"/>
              <a:gd name="connsiteY65" fmla="*/ 1742303 h 2582562"/>
              <a:gd name="connsiteX66" fmla="*/ 4213654 w 4955059"/>
              <a:gd name="connsiteY66" fmla="*/ 1643449 h 2582562"/>
              <a:gd name="connsiteX67" fmla="*/ 4287794 w 4955059"/>
              <a:gd name="connsiteY67" fmla="*/ 1556952 h 2582562"/>
              <a:gd name="connsiteX68" fmla="*/ 4411362 w 4955059"/>
              <a:gd name="connsiteY68" fmla="*/ 1445741 h 2582562"/>
              <a:gd name="connsiteX69" fmla="*/ 4436076 w 4955059"/>
              <a:gd name="connsiteY69" fmla="*/ 1408671 h 2582562"/>
              <a:gd name="connsiteX70" fmla="*/ 4473146 w 4955059"/>
              <a:gd name="connsiteY70" fmla="*/ 1383957 h 2582562"/>
              <a:gd name="connsiteX71" fmla="*/ 4534930 w 4955059"/>
              <a:gd name="connsiteY71" fmla="*/ 1334530 h 2582562"/>
              <a:gd name="connsiteX72" fmla="*/ 4633784 w 4955059"/>
              <a:gd name="connsiteY72" fmla="*/ 1186249 h 2582562"/>
              <a:gd name="connsiteX73" fmla="*/ 4707924 w 4955059"/>
              <a:gd name="connsiteY73" fmla="*/ 1062681 h 2582562"/>
              <a:gd name="connsiteX74" fmla="*/ 4757351 w 4955059"/>
              <a:gd name="connsiteY74" fmla="*/ 988541 h 2582562"/>
              <a:gd name="connsiteX75" fmla="*/ 4769708 w 4955059"/>
              <a:gd name="connsiteY75" fmla="*/ 951471 h 2582562"/>
              <a:gd name="connsiteX76" fmla="*/ 4856205 w 4955059"/>
              <a:gd name="connsiteY76" fmla="*/ 840260 h 2582562"/>
              <a:gd name="connsiteX77" fmla="*/ 4917989 w 4955059"/>
              <a:gd name="connsiteY77" fmla="*/ 729049 h 2582562"/>
              <a:gd name="connsiteX78" fmla="*/ 4942703 w 4955059"/>
              <a:gd name="connsiteY78" fmla="*/ 556054 h 2582562"/>
              <a:gd name="connsiteX79" fmla="*/ 4955059 w 4955059"/>
              <a:gd name="connsiteY79" fmla="*/ 506627 h 2582562"/>
              <a:gd name="connsiteX80" fmla="*/ 4942703 w 4955059"/>
              <a:gd name="connsiteY80" fmla="*/ 333633 h 2582562"/>
              <a:gd name="connsiteX81" fmla="*/ 4905632 w 4955059"/>
              <a:gd name="connsiteY81" fmla="*/ 296562 h 2582562"/>
              <a:gd name="connsiteX82" fmla="*/ 4806778 w 4955059"/>
              <a:gd name="connsiteY82" fmla="*/ 185352 h 2582562"/>
              <a:gd name="connsiteX83" fmla="*/ 4769708 w 4955059"/>
              <a:gd name="connsiteY83" fmla="*/ 148281 h 2582562"/>
              <a:gd name="connsiteX84" fmla="*/ 4670854 w 4955059"/>
              <a:gd name="connsiteY84" fmla="*/ 123568 h 2582562"/>
              <a:gd name="connsiteX85" fmla="*/ 4448432 w 4955059"/>
              <a:gd name="connsiteY85" fmla="*/ 98854 h 2582562"/>
              <a:gd name="connsiteX86" fmla="*/ 4238367 w 4955059"/>
              <a:gd name="connsiteY86" fmla="*/ 98854 h 2582562"/>
              <a:gd name="connsiteX87" fmla="*/ 4188940 w 4955059"/>
              <a:gd name="connsiteY87" fmla="*/ 111211 h 2582562"/>
              <a:gd name="connsiteX88" fmla="*/ 3534032 w 4955059"/>
              <a:gd name="connsiteY88" fmla="*/ 123568 h 2582562"/>
              <a:gd name="connsiteX89" fmla="*/ 3200400 w 4955059"/>
              <a:gd name="connsiteY89" fmla="*/ 123568 h 2582562"/>
              <a:gd name="connsiteX90" fmla="*/ 3150973 w 4955059"/>
              <a:gd name="connsiteY90" fmla="*/ 98854 h 2582562"/>
              <a:gd name="connsiteX91" fmla="*/ 2669059 w 4955059"/>
              <a:gd name="connsiteY91" fmla="*/ 111211 h 2582562"/>
              <a:gd name="connsiteX92" fmla="*/ 2496065 w 4955059"/>
              <a:gd name="connsiteY92" fmla="*/ 98854 h 2582562"/>
              <a:gd name="connsiteX93" fmla="*/ 2248930 w 4955059"/>
              <a:gd name="connsiteY93" fmla="*/ 86498 h 2582562"/>
              <a:gd name="connsiteX94" fmla="*/ 2187146 w 4955059"/>
              <a:gd name="connsiteY94" fmla="*/ 61784 h 2582562"/>
              <a:gd name="connsiteX95" fmla="*/ 2125362 w 4955059"/>
              <a:gd name="connsiteY95" fmla="*/ 49427 h 2582562"/>
              <a:gd name="connsiteX96" fmla="*/ 2075935 w 4955059"/>
              <a:gd name="connsiteY96" fmla="*/ 24714 h 2582562"/>
              <a:gd name="connsiteX97" fmla="*/ 2001794 w 4955059"/>
              <a:gd name="connsiteY97" fmla="*/ 0 h 2582562"/>
              <a:gd name="connsiteX98" fmla="*/ 1927654 w 4955059"/>
              <a:gd name="connsiteY98" fmla="*/ 12357 h 2582562"/>
              <a:gd name="connsiteX99" fmla="*/ 1890584 w 4955059"/>
              <a:gd name="connsiteY99" fmla="*/ 24714 h 2582562"/>
              <a:gd name="connsiteX100" fmla="*/ 1668162 w 4955059"/>
              <a:gd name="connsiteY100" fmla="*/ 37071 h 2582562"/>
              <a:gd name="connsiteX101" fmla="*/ 1556951 w 4955059"/>
              <a:gd name="connsiteY101" fmla="*/ 49427 h 2582562"/>
              <a:gd name="connsiteX102" fmla="*/ 1248032 w 4955059"/>
              <a:gd name="connsiteY102" fmla="*/ 37071 h 2582562"/>
              <a:gd name="connsiteX103" fmla="*/ 1149178 w 4955059"/>
              <a:gd name="connsiteY103" fmla="*/ 24714 h 2582562"/>
              <a:gd name="connsiteX104" fmla="*/ 939113 w 4955059"/>
              <a:gd name="connsiteY104" fmla="*/ 12357 h 2582562"/>
              <a:gd name="connsiteX105" fmla="*/ 679621 w 4955059"/>
              <a:gd name="connsiteY105" fmla="*/ 24714 h 2582562"/>
              <a:gd name="connsiteX106" fmla="*/ 568411 w 4955059"/>
              <a:gd name="connsiteY106" fmla="*/ 37071 h 2582562"/>
              <a:gd name="connsiteX107" fmla="*/ 469557 w 4955059"/>
              <a:gd name="connsiteY107" fmla="*/ 49427 h 2582562"/>
              <a:gd name="connsiteX108" fmla="*/ 234778 w 4955059"/>
              <a:gd name="connsiteY108" fmla="*/ 24714 h 258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4955059" h="2582562">
                <a:moveTo>
                  <a:pt x="234778" y="24714"/>
                </a:moveTo>
                <a:lnTo>
                  <a:pt x="234778" y="24714"/>
                </a:lnTo>
                <a:cubicBezTo>
                  <a:pt x="218302" y="57665"/>
                  <a:pt x="199863" y="89706"/>
                  <a:pt x="185351" y="123568"/>
                </a:cubicBezTo>
                <a:cubicBezTo>
                  <a:pt x="185349" y="123573"/>
                  <a:pt x="135927" y="271845"/>
                  <a:pt x="135924" y="271849"/>
                </a:cubicBezTo>
                <a:cubicBezTo>
                  <a:pt x="78669" y="357733"/>
                  <a:pt x="146955" y="249787"/>
                  <a:pt x="86497" y="370703"/>
                </a:cubicBezTo>
                <a:cubicBezTo>
                  <a:pt x="79856" y="383986"/>
                  <a:pt x="67815" y="394202"/>
                  <a:pt x="61784" y="407773"/>
                </a:cubicBezTo>
                <a:cubicBezTo>
                  <a:pt x="51204" y="431578"/>
                  <a:pt x="51520" y="460239"/>
                  <a:pt x="37070" y="481914"/>
                </a:cubicBezTo>
                <a:cubicBezTo>
                  <a:pt x="5132" y="529822"/>
                  <a:pt x="17053" y="504895"/>
                  <a:pt x="0" y="556054"/>
                </a:cubicBezTo>
                <a:cubicBezTo>
                  <a:pt x="4119" y="601362"/>
                  <a:pt x="3435" y="647367"/>
                  <a:pt x="12357" y="691979"/>
                </a:cubicBezTo>
                <a:cubicBezTo>
                  <a:pt x="17785" y="719121"/>
                  <a:pt x="79366" y="804849"/>
                  <a:pt x="86497" y="815546"/>
                </a:cubicBezTo>
                <a:cubicBezTo>
                  <a:pt x="111321" y="852781"/>
                  <a:pt x="117108" y="858139"/>
                  <a:pt x="135924" y="902044"/>
                </a:cubicBezTo>
                <a:cubicBezTo>
                  <a:pt x="141055" y="914016"/>
                  <a:pt x="141819" y="927805"/>
                  <a:pt x="148281" y="939114"/>
                </a:cubicBezTo>
                <a:cubicBezTo>
                  <a:pt x="158499" y="956995"/>
                  <a:pt x="172994" y="972065"/>
                  <a:pt x="185351" y="988541"/>
                </a:cubicBezTo>
                <a:lnTo>
                  <a:pt x="210065" y="1062681"/>
                </a:lnTo>
                <a:cubicBezTo>
                  <a:pt x="214184" y="1075038"/>
                  <a:pt x="219262" y="1087116"/>
                  <a:pt x="222421" y="1099752"/>
                </a:cubicBezTo>
                <a:cubicBezTo>
                  <a:pt x="226540" y="1116228"/>
                  <a:pt x="231094" y="1132601"/>
                  <a:pt x="234778" y="1149179"/>
                </a:cubicBezTo>
                <a:cubicBezTo>
                  <a:pt x="247519" y="1206512"/>
                  <a:pt x="244424" y="1207651"/>
                  <a:pt x="259492" y="1260389"/>
                </a:cubicBezTo>
                <a:cubicBezTo>
                  <a:pt x="263070" y="1272913"/>
                  <a:pt x="268690" y="1284823"/>
                  <a:pt x="271849" y="1297460"/>
                </a:cubicBezTo>
                <a:cubicBezTo>
                  <a:pt x="278900" y="1325664"/>
                  <a:pt x="282438" y="1368066"/>
                  <a:pt x="296562" y="1396314"/>
                </a:cubicBezTo>
                <a:cubicBezTo>
                  <a:pt x="303204" y="1409597"/>
                  <a:pt x="313038" y="1421027"/>
                  <a:pt x="321276" y="1433384"/>
                </a:cubicBezTo>
                <a:cubicBezTo>
                  <a:pt x="325395" y="1445741"/>
                  <a:pt x="327807" y="1458804"/>
                  <a:pt x="333632" y="1470454"/>
                </a:cubicBezTo>
                <a:cubicBezTo>
                  <a:pt x="347517" y="1498225"/>
                  <a:pt x="371992" y="1525075"/>
                  <a:pt x="395416" y="1544595"/>
                </a:cubicBezTo>
                <a:cubicBezTo>
                  <a:pt x="406825" y="1554102"/>
                  <a:pt x="421386" y="1559442"/>
                  <a:pt x="432486" y="1569308"/>
                </a:cubicBezTo>
                <a:cubicBezTo>
                  <a:pt x="458608" y="1592528"/>
                  <a:pt x="485657" y="1615489"/>
                  <a:pt x="506627" y="1643449"/>
                </a:cubicBezTo>
                <a:cubicBezTo>
                  <a:pt x="518984" y="1659925"/>
                  <a:pt x="529134" y="1678313"/>
                  <a:pt x="543697" y="1692876"/>
                </a:cubicBezTo>
                <a:cubicBezTo>
                  <a:pt x="554198" y="1703377"/>
                  <a:pt x="568410" y="1709351"/>
                  <a:pt x="580767" y="1717589"/>
                </a:cubicBezTo>
                <a:cubicBezTo>
                  <a:pt x="642124" y="1809625"/>
                  <a:pt x="563269" y="1696592"/>
                  <a:pt x="642551" y="1791730"/>
                </a:cubicBezTo>
                <a:cubicBezTo>
                  <a:pt x="689890" y="1848536"/>
                  <a:pt x="666883" y="1878036"/>
                  <a:pt x="766119" y="1927654"/>
                </a:cubicBezTo>
                <a:cubicBezTo>
                  <a:pt x="799070" y="1944130"/>
                  <a:pt x="834320" y="1956645"/>
                  <a:pt x="864973" y="1977081"/>
                </a:cubicBezTo>
                <a:cubicBezTo>
                  <a:pt x="952336" y="2035324"/>
                  <a:pt x="844182" y="1962230"/>
                  <a:pt x="951470" y="2038865"/>
                </a:cubicBezTo>
                <a:cubicBezTo>
                  <a:pt x="963555" y="2047497"/>
                  <a:pt x="977131" y="2054072"/>
                  <a:pt x="988540" y="2063579"/>
                </a:cubicBezTo>
                <a:cubicBezTo>
                  <a:pt x="1001965" y="2074766"/>
                  <a:pt x="1012186" y="2089462"/>
                  <a:pt x="1025611" y="2100649"/>
                </a:cubicBezTo>
                <a:cubicBezTo>
                  <a:pt x="1037020" y="2110156"/>
                  <a:pt x="1051581" y="2115496"/>
                  <a:pt x="1062681" y="2125362"/>
                </a:cubicBezTo>
                <a:cubicBezTo>
                  <a:pt x="1088803" y="2148582"/>
                  <a:pt x="1117434" y="2170423"/>
                  <a:pt x="1136821" y="2199503"/>
                </a:cubicBezTo>
                <a:lnTo>
                  <a:pt x="1186249" y="2273644"/>
                </a:lnTo>
                <a:cubicBezTo>
                  <a:pt x="1194487" y="2286001"/>
                  <a:pt x="1198605" y="2302476"/>
                  <a:pt x="1210962" y="2310714"/>
                </a:cubicBezTo>
                <a:lnTo>
                  <a:pt x="1248032" y="2335427"/>
                </a:lnTo>
                <a:cubicBezTo>
                  <a:pt x="1256270" y="2347784"/>
                  <a:pt x="1261149" y="2363221"/>
                  <a:pt x="1272746" y="2372498"/>
                </a:cubicBezTo>
                <a:cubicBezTo>
                  <a:pt x="1282917" y="2380635"/>
                  <a:pt x="1297250" y="2381427"/>
                  <a:pt x="1309816" y="2384854"/>
                </a:cubicBezTo>
                <a:cubicBezTo>
                  <a:pt x="1439156" y="2420128"/>
                  <a:pt x="1400569" y="2408893"/>
                  <a:pt x="1556951" y="2421925"/>
                </a:cubicBezTo>
                <a:cubicBezTo>
                  <a:pt x="1681588" y="2463468"/>
                  <a:pt x="1488216" y="2400067"/>
                  <a:pt x="1643449" y="2446638"/>
                </a:cubicBezTo>
                <a:cubicBezTo>
                  <a:pt x="1668401" y="2454124"/>
                  <a:pt x="1692876" y="2463114"/>
                  <a:pt x="1717589" y="2471352"/>
                </a:cubicBezTo>
                <a:lnTo>
                  <a:pt x="1754659" y="2483708"/>
                </a:lnTo>
                <a:cubicBezTo>
                  <a:pt x="1767016" y="2496065"/>
                  <a:pt x="1777190" y="2511085"/>
                  <a:pt x="1791730" y="2520779"/>
                </a:cubicBezTo>
                <a:cubicBezTo>
                  <a:pt x="1802567" y="2528004"/>
                  <a:pt x="1815840" y="2531839"/>
                  <a:pt x="1828800" y="2533135"/>
                </a:cubicBezTo>
                <a:cubicBezTo>
                  <a:pt x="1898595" y="2540114"/>
                  <a:pt x="1968843" y="2541373"/>
                  <a:pt x="2038865" y="2545492"/>
                </a:cubicBezTo>
                <a:cubicBezTo>
                  <a:pt x="2051222" y="2549611"/>
                  <a:pt x="2063163" y="2555295"/>
                  <a:pt x="2075935" y="2557849"/>
                </a:cubicBezTo>
                <a:cubicBezTo>
                  <a:pt x="2104494" y="2563561"/>
                  <a:pt x="2133703" y="2565418"/>
                  <a:pt x="2162432" y="2570206"/>
                </a:cubicBezTo>
                <a:cubicBezTo>
                  <a:pt x="2183149" y="2573659"/>
                  <a:pt x="2203621" y="2578443"/>
                  <a:pt x="2224216" y="2582562"/>
                </a:cubicBezTo>
                <a:lnTo>
                  <a:pt x="3101546" y="2570206"/>
                </a:lnTo>
                <a:cubicBezTo>
                  <a:pt x="3118523" y="2569753"/>
                  <a:pt x="3134320" y="2561180"/>
                  <a:pt x="3150973" y="2557849"/>
                </a:cubicBezTo>
                <a:cubicBezTo>
                  <a:pt x="3231904" y="2541662"/>
                  <a:pt x="3207559" y="2552272"/>
                  <a:pt x="3274540" y="2533135"/>
                </a:cubicBezTo>
                <a:cubicBezTo>
                  <a:pt x="3315665" y="2521385"/>
                  <a:pt x="3314696" y="2516146"/>
                  <a:pt x="3361038" y="2508422"/>
                </a:cubicBezTo>
                <a:cubicBezTo>
                  <a:pt x="3418496" y="2498846"/>
                  <a:pt x="3477521" y="2497835"/>
                  <a:pt x="3534032" y="2483708"/>
                </a:cubicBezTo>
                <a:cubicBezTo>
                  <a:pt x="3608731" y="2465034"/>
                  <a:pt x="3567349" y="2476722"/>
                  <a:pt x="3657600" y="2446638"/>
                </a:cubicBezTo>
                <a:cubicBezTo>
                  <a:pt x="3669957" y="2442519"/>
                  <a:pt x="3683020" y="2440106"/>
                  <a:pt x="3694670" y="2434281"/>
                </a:cubicBezTo>
                <a:cubicBezTo>
                  <a:pt x="3711146" y="2426043"/>
                  <a:pt x="3726994" y="2416409"/>
                  <a:pt x="3744097" y="2409568"/>
                </a:cubicBezTo>
                <a:cubicBezTo>
                  <a:pt x="3797515" y="2388201"/>
                  <a:pt x="3816408" y="2394719"/>
                  <a:pt x="3855308" y="2360141"/>
                </a:cubicBezTo>
                <a:cubicBezTo>
                  <a:pt x="3881430" y="2336921"/>
                  <a:pt x="3929449" y="2286000"/>
                  <a:pt x="3929449" y="2286000"/>
                </a:cubicBezTo>
                <a:cubicBezTo>
                  <a:pt x="3976892" y="2143670"/>
                  <a:pt x="3935342" y="2284475"/>
                  <a:pt x="3966519" y="2113006"/>
                </a:cubicBezTo>
                <a:cubicBezTo>
                  <a:pt x="3976919" y="2055808"/>
                  <a:pt x="3979237" y="2093657"/>
                  <a:pt x="4003589" y="2038865"/>
                </a:cubicBezTo>
                <a:cubicBezTo>
                  <a:pt x="4003604" y="2038831"/>
                  <a:pt x="4034475" y="1946206"/>
                  <a:pt x="4040659" y="1927654"/>
                </a:cubicBezTo>
                <a:lnTo>
                  <a:pt x="4065373" y="1853514"/>
                </a:lnTo>
                <a:lnTo>
                  <a:pt x="4077730" y="1816444"/>
                </a:lnTo>
                <a:cubicBezTo>
                  <a:pt x="4081849" y="1804087"/>
                  <a:pt x="4082861" y="1790211"/>
                  <a:pt x="4090086" y="1779373"/>
                </a:cubicBezTo>
                <a:cubicBezTo>
                  <a:pt x="4098324" y="1767016"/>
                  <a:pt x="4105889" y="1754184"/>
                  <a:pt x="4114800" y="1742303"/>
                </a:cubicBezTo>
                <a:cubicBezTo>
                  <a:pt x="4229263" y="1589686"/>
                  <a:pt x="4102389" y="1754714"/>
                  <a:pt x="4213654" y="1643449"/>
                </a:cubicBezTo>
                <a:cubicBezTo>
                  <a:pt x="4311330" y="1545773"/>
                  <a:pt x="4193632" y="1637663"/>
                  <a:pt x="4287794" y="1556952"/>
                </a:cubicBezTo>
                <a:cubicBezTo>
                  <a:pt x="4337424" y="1514412"/>
                  <a:pt x="4369763" y="1508138"/>
                  <a:pt x="4411362" y="1445741"/>
                </a:cubicBezTo>
                <a:cubicBezTo>
                  <a:pt x="4419600" y="1433384"/>
                  <a:pt x="4425575" y="1419172"/>
                  <a:pt x="4436076" y="1408671"/>
                </a:cubicBezTo>
                <a:cubicBezTo>
                  <a:pt x="4446577" y="1398170"/>
                  <a:pt x="4461265" y="1392868"/>
                  <a:pt x="4473146" y="1383957"/>
                </a:cubicBezTo>
                <a:cubicBezTo>
                  <a:pt x="4494245" y="1368133"/>
                  <a:pt x="4517108" y="1353972"/>
                  <a:pt x="4534930" y="1334530"/>
                </a:cubicBezTo>
                <a:cubicBezTo>
                  <a:pt x="4625365" y="1235874"/>
                  <a:pt x="4588305" y="1265838"/>
                  <a:pt x="4633784" y="1186249"/>
                </a:cubicBezTo>
                <a:cubicBezTo>
                  <a:pt x="4657616" y="1144543"/>
                  <a:pt x="4681279" y="1102648"/>
                  <a:pt x="4707924" y="1062681"/>
                </a:cubicBezTo>
                <a:cubicBezTo>
                  <a:pt x="4724400" y="1037968"/>
                  <a:pt x="4747958" y="1016719"/>
                  <a:pt x="4757351" y="988541"/>
                </a:cubicBezTo>
                <a:cubicBezTo>
                  <a:pt x="4761470" y="976184"/>
                  <a:pt x="4763382" y="962857"/>
                  <a:pt x="4769708" y="951471"/>
                </a:cubicBezTo>
                <a:cubicBezTo>
                  <a:pt x="4849181" y="808420"/>
                  <a:pt x="4786158" y="930321"/>
                  <a:pt x="4856205" y="840260"/>
                </a:cubicBezTo>
                <a:cubicBezTo>
                  <a:pt x="4905775" y="776527"/>
                  <a:pt x="4899345" y="784980"/>
                  <a:pt x="4917989" y="729049"/>
                </a:cubicBezTo>
                <a:cubicBezTo>
                  <a:pt x="4925583" y="668297"/>
                  <a:pt x="4930825" y="615447"/>
                  <a:pt x="4942703" y="556054"/>
                </a:cubicBezTo>
                <a:cubicBezTo>
                  <a:pt x="4946033" y="539401"/>
                  <a:pt x="4950940" y="523103"/>
                  <a:pt x="4955059" y="506627"/>
                </a:cubicBezTo>
                <a:cubicBezTo>
                  <a:pt x="4950940" y="448962"/>
                  <a:pt x="4955944" y="389908"/>
                  <a:pt x="4942703" y="333633"/>
                </a:cubicBezTo>
                <a:cubicBezTo>
                  <a:pt x="4938700" y="316622"/>
                  <a:pt x="4916361" y="310356"/>
                  <a:pt x="4905632" y="296562"/>
                </a:cubicBezTo>
                <a:cubicBezTo>
                  <a:pt x="4787962" y="145273"/>
                  <a:pt x="4919364" y="281855"/>
                  <a:pt x="4806778" y="185352"/>
                </a:cubicBezTo>
                <a:cubicBezTo>
                  <a:pt x="4793510" y="173979"/>
                  <a:pt x="4784248" y="157975"/>
                  <a:pt x="4769708" y="148281"/>
                </a:cubicBezTo>
                <a:cubicBezTo>
                  <a:pt x="4753150" y="137242"/>
                  <a:pt x="4680206" y="125646"/>
                  <a:pt x="4670854" y="123568"/>
                </a:cubicBezTo>
                <a:cubicBezTo>
                  <a:pt x="4545904" y="95801"/>
                  <a:pt x="4704533" y="117147"/>
                  <a:pt x="4448432" y="98854"/>
                </a:cubicBezTo>
                <a:cubicBezTo>
                  <a:pt x="4341946" y="81107"/>
                  <a:pt x="4376491" y="80438"/>
                  <a:pt x="4238367" y="98854"/>
                </a:cubicBezTo>
                <a:cubicBezTo>
                  <a:pt x="4221533" y="101098"/>
                  <a:pt x="4205912" y="110615"/>
                  <a:pt x="4188940" y="111211"/>
                </a:cubicBezTo>
                <a:cubicBezTo>
                  <a:pt x="3970733" y="118868"/>
                  <a:pt x="3752335" y="119449"/>
                  <a:pt x="3534032" y="123568"/>
                </a:cubicBezTo>
                <a:cubicBezTo>
                  <a:pt x="3398334" y="150709"/>
                  <a:pt x="3428301" y="149865"/>
                  <a:pt x="3200400" y="123568"/>
                </a:cubicBezTo>
                <a:cubicBezTo>
                  <a:pt x="3182101" y="121457"/>
                  <a:pt x="3167449" y="107092"/>
                  <a:pt x="3150973" y="98854"/>
                </a:cubicBezTo>
                <a:cubicBezTo>
                  <a:pt x="2990335" y="102973"/>
                  <a:pt x="2829750" y="111211"/>
                  <a:pt x="2669059" y="111211"/>
                </a:cubicBezTo>
                <a:cubicBezTo>
                  <a:pt x="2611247" y="111211"/>
                  <a:pt x="2553777" y="102249"/>
                  <a:pt x="2496065" y="98854"/>
                </a:cubicBezTo>
                <a:lnTo>
                  <a:pt x="2248930" y="86498"/>
                </a:lnTo>
                <a:cubicBezTo>
                  <a:pt x="2228335" y="78260"/>
                  <a:pt x="2208392" y="68158"/>
                  <a:pt x="2187146" y="61784"/>
                </a:cubicBezTo>
                <a:cubicBezTo>
                  <a:pt x="2167029" y="55749"/>
                  <a:pt x="2145287" y="56069"/>
                  <a:pt x="2125362" y="49427"/>
                </a:cubicBezTo>
                <a:cubicBezTo>
                  <a:pt x="2107887" y="43602"/>
                  <a:pt x="2093038" y="31555"/>
                  <a:pt x="2075935" y="24714"/>
                </a:cubicBezTo>
                <a:cubicBezTo>
                  <a:pt x="2051748" y="15039"/>
                  <a:pt x="2001794" y="0"/>
                  <a:pt x="2001794" y="0"/>
                </a:cubicBezTo>
                <a:cubicBezTo>
                  <a:pt x="1977081" y="4119"/>
                  <a:pt x="1952112" y="6922"/>
                  <a:pt x="1927654" y="12357"/>
                </a:cubicBezTo>
                <a:cubicBezTo>
                  <a:pt x="1914939" y="15183"/>
                  <a:pt x="1903550" y="23479"/>
                  <a:pt x="1890584" y="24714"/>
                </a:cubicBezTo>
                <a:cubicBezTo>
                  <a:pt x="1816663" y="31754"/>
                  <a:pt x="1742214" y="31586"/>
                  <a:pt x="1668162" y="37071"/>
                </a:cubicBezTo>
                <a:cubicBezTo>
                  <a:pt x="1630965" y="39826"/>
                  <a:pt x="1594021" y="45308"/>
                  <a:pt x="1556951" y="49427"/>
                </a:cubicBezTo>
                <a:cubicBezTo>
                  <a:pt x="1453978" y="45308"/>
                  <a:pt x="1350899" y="43305"/>
                  <a:pt x="1248032" y="37071"/>
                </a:cubicBezTo>
                <a:cubicBezTo>
                  <a:pt x="1214885" y="35062"/>
                  <a:pt x="1182280" y="27362"/>
                  <a:pt x="1149178" y="24714"/>
                </a:cubicBezTo>
                <a:cubicBezTo>
                  <a:pt x="1079259" y="19120"/>
                  <a:pt x="1009135" y="16476"/>
                  <a:pt x="939113" y="12357"/>
                </a:cubicBezTo>
                <a:lnTo>
                  <a:pt x="679621" y="24714"/>
                </a:lnTo>
                <a:cubicBezTo>
                  <a:pt x="642405" y="27195"/>
                  <a:pt x="605454" y="32713"/>
                  <a:pt x="568411" y="37071"/>
                </a:cubicBezTo>
                <a:cubicBezTo>
                  <a:pt x="535431" y="40951"/>
                  <a:pt x="502744" y="48242"/>
                  <a:pt x="469557" y="49427"/>
                </a:cubicBezTo>
                <a:cubicBezTo>
                  <a:pt x="387231" y="52367"/>
                  <a:pt x="273908" y="28833"/>
                  <a:pt x="234778" y="24714"/>
                </a:cubicBezTo>
                <a:close/>
              </a:path>
            </a:pathLst>
          </a:cu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21" name="TextBox 20">
            <a:extLst>
              <a:ext uri="{FF2B5EF4-FFF2-40B4-BE49-F238E27FC236}">
                <a16:creationId xmlns:a16="http://schemas.microsoft.com/office/drawing/2014/main" id="{984FC007-9DFD-8747-A1C7-5B436CFB2887}"/>
              </a:ext>
            </a:extLst>
          </p:cNvPr>
          <p:cNvSpPr txBox="1"/>
          <p:nvPr/>
        </p:nvSpPr>
        <p:spPr>
          <a:xfrm>
            <a:off x="465515" y="1582268"/>
            <a:ext cx="1774845" cy="369332"/>
          </a:xfrm>
          <a:prstGeom prst="rect">
            <a:avLst/>
          </a:prstGeom>
          <a:noFill/>
        </p:spPr>
        <p:txBody>
          <a:bodyPr wrap="none" rtlCol="0">
            <a:spAutoFit/>
          </a:bodyPr>
          <a:lstStyle/>
          <a:p>
            <a:r>
              <a:rPr lang="en-US" dirty="0"/>
              <a:t>Root aggregate</a:t>
            </a:r>
          </a:p>
        </p:txBody>
      </p:sp>
      <p:sp>
        <p:nvSpPr>
          <p:cNvPr id="49" name="Down Arrow 48">
            <a:extLst>
              <a:ext uri="{FF2B5EF4-FFF2-40B4-BE49-F238E27FC236}">
                <a16:creationId xmlns:a16="http://schemas.microsoft.com/office/drawing/2014/main" id="{C7034C44-1CFB-8D40-9B65-CE4299EEF6EB}"/>
              </a:ext>
            </a:extLst>
          </p:cNvPr>
          <p:cNvSpPr/>
          <p:nvPr/>
        </p:nvSpPr>
        <p:spPr>
          <a:xfrm rot="17009280">
            <a:off x="2535888" y="1488752"/>
            <a:ext cx="159723" cy="803703"/>
          </a:xfrm>
          <a:prstGeom prst="downArrow">
            <a:avLst/>
          </a:prstGeom>
          <a:solidFill>
            <a:srgbClr val="66903C"/>
          </a:solid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Tree>
    <p:extLst>
      <p:ext uri="{BB962C8B-B14F-4D97-AF65-F5344CB8AC3E}">
        <p14:creationId xmlns:p14="http://schemas.microsoft.com/office/powerpoint/2010/main" val="3184358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0D7C0-2F7E-9A43-A398-FAF2B9AEF532}"/>
              </a:ext>
            </a:extLst>
          </p:cNvPr>
          <p:cNvSpPr>
            <a:spLocks noGrp="1"/>
          </p:cNvSpPr>
          <p:nvPr>
            <p:ph type="title"/>
          </p:nvPr>
        </p:nvSpPr>
        <p:spPr>
          <a:xfrm>
            <a:off x="390788" y="60120"/>
            <a:ext cx="10886813" cy="752192"/>
          </a:xfrm>
        </p:spPr>
        <p:txBody>
          <a:bodyPr/>
          <a:lstStyle/>
          <a:p>
            <a:r>
              <a:rPr lang="en-US" dirty="0"/>
              <a:t>Shipping Order Life Cycle</a:t>
            </a:r>
          </a:p>
        </p:txBody>
      </p:sp>
      <p:sp>
        <p:nvSpPr>
          <p:cNvPr id="4" name="Slide Number Placeholder 3">
            <a:extLst>
              <a:ext uri="{FF2B5EF4-FFF2-40B4-BE49-F238E27FC236}">
                <a16:creationId xmlns:a16="http://schemas.microsoft.com/office/drawing/2014/main" id="{85C506F1-EA3E-454B-8D0B-A3AFD14311C0}"/>
              </a:ext>
            </a:extLst>
          </p:cNvPr>
          <p:cNvSpPr>
            <a:spLocks noGrp="1"/>
          </p:cNvSpPr>
          <p:nvPr>
            <p:ph type="sldNum" sz="quarter" idx="12"/>
          </p:nvPr>
        </p:nvSpPr>
        <p:spPr/>
        <p:txBody>
          <a:bodyPr/>
          <a:lstStyle/>
          <a:p>
            <a:fld id="{E9549862-13E2-C34D-815E-8545BD36FC59}" type="slidenum">
              <a:rPr lang="en-US" smtClean="0">
                <a:solidFill>
                  <a:srgbClr val="6D7777"/>
                </a:solidFill>
              </a:rPr>
              <a:pPr/>
              <a:t>17</a:t>
            </a:fld>
            <a:endParaRPr lang="en-US" dirty="0">
              <a:solidFill>
                <a:srgbClr val="6D7777"/>
              </a:solidFill>
            </a:endParaRPr>
          </a:p>
        </p:txBody>
      </p:sp>
      <p:sp>
        <p:nvSpPr>
          <p:cNvPr id="5" name="Oval 4">
            <a:extLst>
              <a:ext uri="{FF2B5EF4-FFF2-40B4-BE49-F238E27FC236}">
                <a16:creationId xmlns:a16="http://schemas.microsoft.com/office/drawing/2014/main" id="{17D0E184-FD47-B04C-9134-4CCB8888BDF2}"/>
              </a:ext>
            </a:extLst>
          </p:cNvPr>
          <p:cNvSpPr/>
          <p:nvPr/>
        </p:nvSpPr>
        <p:spPr>
          <a:xfrm>
            <a:off x="1447303" y="1541264"/>
            <a:ext cx="1367616"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Pending</a:t>
            </a:r>
          </a:p>
        </p:txBody>
      </p:sp>
      <p:sp>
        <p:nvSpPr>
          <p:cNvPr id="10" name="Oval 9">
            <a:extLst>
              <a:ext uri="{FF2B5EF4-FFF2-40B4-BE49-F238E27FC236}">
                <a16:creationId xmlns:a16="http://schemas.microsoft.com/office/drawing/2014/main" id="{24218AC7-A45D-8142-8A85-68EF3BA2E7AD}"/>
              </a:ext>
            </a:extLst>
          </p:cNvPr>
          <p:cNvSpPr/>
          <p:nvPr/>
        </p:nvSpPr>
        <p:spPr>
          <a:xfrm>
            <a:off x="6475813" y="3775635"/>
            <a:ext cx="1567329"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Transit</a:t>
            </a:r>
          </a:p>
        </p:txBody>
      </p:sp>
      <p:sp>
        <p:nvSpPr>
          <p:cNvPr id="12" name="Oval 11">
            <a:extLst>
              <a:ext uri="{FF2B5EF4-FFF2-40B4-BE49-F238E27FC236}">
                <a16:creationId xmlns:a16="http://schemas.microsoft.com/office/drawing/2014/main" id="{D8F2CF75-EEDE-5746-BECF-029D476543FF}"/>
              </a:ext>
            </a:extLst>
          </p:cNvPr>
          <p:cNvSpPr/>
          <p:nvPr/>
        </p:nvSpPr>
        <p:spPr>
          <a:xfrm>
            <a:off x="9566247" y="3155929"/>
            <a:ext cx="1567329"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Completed</a:t>
            </a:r>
          </a:p>
        </p:txBody>
      </p:sp>
      <p:sp>
        <p:nvSpPr>
          <p:cNvPr id="13" name="Oval 12">
            <a:extLst>
              <a:ext uri="{FF2B5EF4-FFF2-40B4-BE49-F238E27FC236}">
                <a16:creationId xmlns:a16="http://schemas.microsoft.com/office/drawing/2014/main" id="{D93FD246-0D6A-3D45-A4FB-88D3E847B2FA}"/>
              </a:ext>
            </a:extLst>
          </p:cNvPr>
          <p:cNvSpPr/>
          <p:nvPr/>
        </p:nvSpPr>
        <p:spPr>
          <a:xfrm>
            <a:off x="8418035" y="5505634"/>
            <a:ext cx="1567329"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Rejected</a:t>
            </a:r>
          </a:p>
        </p:txBody>
      </p:sp>
      <p:sp>
        <p:nvSpPr>
          <p:cNvPr id="14" name="Oval 13">
            <a:extLst>
              <a:ext uri="{FF2B5EF4-FFF2-40B4-BE49-F238E27FC236}">
                <a16:creationId xmlns:a16="http://schemas.microsoft.com/office/drawing/2014/main" id="{E6D519A7-1253-8E4E-BD80-27B9072505C8}"/>
              </a:ext>
            </a:extLst>
          </p:cNvPr>
          <p:cNvSpPr/>
          <p:nvPr/>
        </p:nvSpPr>
        <p:spPr>
          <a:xfrm>
            <a:off x="2745628" y="5310286"/>
            <a:ext cx="1567329"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Cancelled</a:t>
            </a:r>
          </a:p>
        </p:txBody>
      </p:sp>
      <p:cxnSp>
        <p:nvCxnSpPr>
          <p:cNvPr id="16" name="Curved Connector 15">
            <a:extLst>
              <a:ext uri="{FF2B5EF4-FFF2-40B4-BE49-F238E27FC236}">
                <a16:creationId xmlns:a16="http://schemas.microsoft.com/office/drawing/2014/main" id="{93DD78B7-C09A-8E46-8860-41A34EDDD118}"/>
              </a:ext>
            </a:extLst>
          </p:cNvPr>
          <p:cNvCxnSpPr>
            <a:cxnSpLocks/>
            <a:stCxn id="5" idx="3"/>
            <a:endCxn id="5" idx="2"/>
          </p:cNvCxnSpPr>
          <p:nvPr/>
        </p:nvCxnSpPr>
        <p:spPr>
          <a:xfrm rot="5400000" flipH="1">
            <a:off x="1424891" y="1910313"/>
            <a:ext cx="245108" cy="200283"/>
          </a:xfrm>
          <a:prstGeom prst="curvedConnector4">
            <a:avLst>
              <a:gd name="adj1" fmla="val -134686"/>
              <a:gd name="adj2" fmla="val 214138"/>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Curved Connector 33">
            <a:extLst>
              <a:ext uri="{FF2B5EF4-FFF2-40B4-BE49-F238E27FC236}">
                <a16:creationId xmlns:a16="http://schemas.microsoft.com/office/drawing/2014/main" id="{08CFBE49-7A08-DA46-9D9C-21F26F4413A0}"/>
              </a:ext>
            </a:extLst>
          </p:cNvPr>
          <p:cNvCxnSpPr>
            <a:cxnSpLocks/>
            <a:stCxn id="5" idx="6"/>
            <a:endCxn id="41" idx="0"/>
          </p:cNvCxnSpPr>
          <p:nvPr/>
        </p:nvCxnSpPr>
        <p:spPr>
          <a:xfrm>
            <a:off x="2814919" y="1887900"/>
            <a:ext cx="1883930" cy="822153"/>
          </a:xfrm>
          <a:prstGeom prst="curvedConnector2">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Curved Connector 36">
            <a:extLst>
              <a:ext uri="{FF2B5EF4-FFF2-40B4-BE49-F238E27FC236}">
                <a16:creationId xmlns:a16="http://schemas.microsoft.com/office/drawing/2014/main" id="{BA2FA75E-4CF6-F343-9D0E-035D229C4607}"/>
              </a:ext>
            </a:extLst>
          </p:cNvPr>
          <p:cNvCxnSpPr>
            <a:cxnSpLocks/>
            <a:stCxn id="41" idx="4"/>
            <a:endCxn id="14" idx="1"/>
          </p:cNvCxnSpPr>
          <p:nvPr/>
        </p:nvCxnSpPr>
        <p:spPr>
          <a:xfrm rot="5400000">
            <a:off x="2889496" y="3602459"/>
            <a:ext cx="1895017" cy="1723691"/>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Oval 40">
            <a:extLst>
              <a:ext uri="{FF2B5EF4-FFF2-40B4-BE49-F238E27FC236}">
                <a16:creationId xmlns:a16="http://schemas.microsoft.com/office/drawing/2014/main" id="{AF1C9443-3457-854E-A3F1-1B862B347D7A}"/>
              </a:ext>
            </a:extLst>
          </p:cNvPr>
          <p:cNvSpPr/>
          <p:nvPr/>
        </p:nvSpPr>
        <p:spPr>
          <a:xfrm>
            <a:off x="3915184" y="2710053"/>
            <a:ext cx="1567329" cy="80674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Assigned</a:t>
            </a:r>
          </a:p>
        </p:txBody>
      </p:sp>
      <p:cxnSp>
        <p:nvCxnSpPr>
          <p:cNvPr id="45" name="Curved Connector 44">
            <a:extLst>
              <a:ext uri="{FF2B5EF4-FFF2-40B4-BE49-F238E27FC236}">
                <a16:creationId xmlns:a16="http://schemas.microsoft.com/office/drawing/2014/main" id="{7B7E624F-CA20-AB48-B657-BFB4ABB1DDA3}"/>
              </a:ext>
            </a:extLst>
          </p:cNvPr>
          <p:cNvCxnSpPr>
            <a:cxnSpLocks/>
            <a:stCxn id="10" idx="7"/>
            <a:endCxn id="12" idx="1"/>
          </p:cNvCxnSpPr>
          <p:nvPr/>
        </p:nvCxnSpPr>
        <p:spPr>
          <a:xfrm rot="5400000" flipH="1" flipV="1">
            <a:off x="8494841" y="2576227"/>
            <a:ext cx="619706" cy="1982165"/>
          </a:xfrm>
          <a:prstGeom prst="curvedConnector3">
            <a:avLst>
              <a:gd name="adj1" fmla="val 153272"/>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Curved Connector 47">
            <a:extLst>
              <a:ext uri="{FF2B5EF4-FFF2-40B4-BE49-F238E27FC236}">
                <a16:creationId xmlns:a16="http://schemas.microsoft.com/office/drawing/2014/main" id="{110391F1-8FE4-A642-B66B-BBD9AFA4E70E}"/>
              </a:ext>
            </a:extLst>
          </p:cNvPr>
          <p:cNvCxnSpPr>
            <a:cxnSpLocks/>
            <a:stCxn id="10" idx="5"/>
            <a:endCxn id="13" idx="0"/>
          </p:cNvCxnSpPr>
          <p:nvPr/>
        </p:nvCxnSpPr>
        <p:spPr>
          <a:xfrm rot="16200000" flipH="1">
            <a:off x="7938529" y="4242462"/>
            <a:ext cx="1138255" cy="1388088"/>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4" name="Curved Connector 53">
            <a:extLst>
              <a:ext uri="{FF2B5EF4-FFF2-40B4-BE49-F238E27FC236}">
                <a16:creationId xmlns:a16="http://schemas.microsoft.com/office/drawing/2014/main" id="{DBAD7F9C-814B-434E-9DC1-8B9F2924BE45}"/>
              </a:ext>
            </a:extLst>
          </p:cNvPr>
          <p:cNvCxnSpPr>
            <a:cxnSpLocks/>
            <a:stCxn id="41" idx="6"/>
            <a:endCxn id="10" idx="2"/>
          </p:cNvCxnSpPr>
          <p:nvPr/>
        </p:nvCxnSpPr>
        <p:spPr>
          <a:xfrm>
            <a:off x="5482513" y="3113425"/>
            <a:ext cx="993300" cy="1008846"/>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E22FE2CB-5912-7447-9BE1-64AF75EF1CFD}"/>
              </a:ext>
            </a:extLst>
          </p:cNvPr>
          <p:cNvCxnSpPr>
            <a:cxnSpLocks/>
          </p:cNvCxnSpPr>
          <p:nvPr/>
        </p:nvCxnSpPr>
        <p:spPr>
          <a:xfrm>
            <a:off x="6094939" y="1721224"/>
            <a:ext cx="0" cy="4720328"/>
          </a:xfrm>
          <a:prstGeom prst="line">
            <a:avLst/>
          </a:prstGeom>
          <a:ln w="63500">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77" name="TextBox 76">
            <a:extLst>
              <a:ext uri="{FF2B5EF4-FFF2-40B4-BE49-F238E27FC236}">
                <a16:creationId xmlns:a16="http://schemas.microsoft.com/office/drawing/2014/main" id="{A64F4082-5F17-C14C-A18D-D8003C1F8EC9}"/>
              </a:ext>
            </a:extLst>
          </p:cNvPr>
          <p:cNvSpPr txBox="1"/>
          <p:nvPr/>
        </p:nvSpPr>
        <p:spPr>
          <a:xfrm>
            <a:off x="3923236" y="931267"/>
            <a:ext cx="1941557" cy="369332"/>
          </a:xfrm>
          <a:prstGeom prst="rect">
            <a:avLst/>
          </a:prstGeom>
          <a:noFill/>
        </p:spPr>
        <p:txBody>
          <a:bodyPr wrap="none" rtlCol="0">
            <a:spAutoFit/>
          </a:bodyPr>
          <a:lstStyle/>
          <a:p>
            <a:r>
              <a:rPr lang="en-US" u="sng" dirty="0"/>
              <a:t>Order Settlement</a:t>
            </a:r>
          </a:p>
        </p:txBody>
      </p:sp>
      <p:sp>
        <p:nvSpPr>
          <p:cNvPr id="80" name="TextBox 79">
            <a:extLst>
              <a:ext uri="{FF2B5EF4-FFF2-40B4-BE49-F238E27FC236}">
                <a16:creationId xmlns:a16="http://schemas.microsoft.com/office/drawing/2014/main" id="{DC978049-EE40-784D-BE33-8EDC42C48157}"/>
              </a:ext>
            </a:extLst>
          </p:cNvPr>
          <p:cNvSpPr txBox="1"/>
          <p:nvPr/>
        </p:nvSpPr>
        <p:spPr>
          <a:xfrm>
            <a:off x="6365976" y="935961"/>
            <a:ext cx="1941557" cy="369332"/>
          </a:xfrm>
          <a:prstGeom prst="rect">
            <a:avLst/>
          </a:prstGeom>
          <a:noFill/>
        </p:spPr>
        <p:txBody>
          <a:bodyPr wrap="square" rtlCol="0">
            <a:spAutoFit/>
          </a:bodyPr>
          <a:lstStyle/>
          <a:p>
            <a:r>
              <a:rPr lang="en-US" u="sng" dirty="0"/>
              <a:t>Order Delivery</a:t>
            </a:r>
          </a:p>
        </p:txBody>
      </p:sp>
      <p:sp>
        <p:nvSpPr>
          <p:cNvPr id="31" name="TextBox 30">
            <a:extLst>
              <a:ext uri="{FF2B5EF4-FFF2-40B4-BE49-F238E27FC236}">
                <a16:creationId xmlns:a16="http://schemas.microsoft.com/office/drawing/2014/main" id="{6E85781B-A137-3B44-A9A4-7B75F821820B}"/>
              </a:ext>
            </a:extLst>
          </p:cNvPr>
          <p:cNvSpPr txBox="1"/>
          <p:nvPr/>
        </p:nvSpPr>
        <p:spPr>
          <a:xfrm>
            <a:off x="338367" y="1369522"/>
            <a:ext cx="1228221" cy="307777"/>
          </a:xfrm>
          <a:prstGeom prst="rect">
            <a:avLst/>
          </a:prstGeom>
          <a:noFill/>
        </p:spPr>
        <p:txBody>
          <a:bodyPr wrap="none" rtlCol="0">
            <a:spAutoFit/>
          </a:bodyPr>
          <a:lstStyle/>
          <a:p>
            <a:r>
              <a:rPr lang="en-US" sz="1400" dirty="0">
                <a:solidFill>
                  <a:schemeClr val="accent5">
                    <a:lumMod val="75000"/>
                  </a:schemeClr>
                </a:solidFill>
              </a:rPr>
              <a:t>Create Order</a:t>
            </a:r>
          </a:p>
        </p:txBody>
      </p:sp>
      <p:cxnSp>
        <p:nvCxnSpPr>
          <p:cNvPr id="32" name="Curved Connector 31">
            <a:extLst>
              <a:ext uri="{FF2B5EF4-FFF2-40B4-BE49-F238E27FC236}">
                <a16:creationId xmlns:a16="http://schemas.microsoft.com/office/drawing/2014/main" id="{55768197-2B7A-FB49-8418-D2A3956F8C41}"/>
              </a:ext>
            </a:extLst>
          </p:cNvPr>
          <p:cNvCxnSpPr>
            <a:cxnSpLocks/>
            <a:endCxn id="5" idx="2"/>
          </p:cNvCxnSpPr>
          <p:nvPr/>
        </p:nvCxnSpPr>
        <p:spPr>
          <a:xfrm>
            <a:off x="322652" y="1760249"/>
            <a:ext cx="1124651" cy="127651"/>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E1B540B8-74F6-9F4A-A867-0C743EA7C165}"/>
              </a:ext>
            </a:extLst>
          </p:cNvPr>
          <p:cNvSpPr txBox="1"/>
          <p:nvPr/>
        </p:nvSpPr>
        <p:spPr>
          <a:xfrm>
            <a:off x="87012" y="2326838"/>
            <a:ext cx="1268296" cy="307777"/>
          </a:xfrm>
          <a:prstGeom prst="rect">
            <a:avLst/>
          </a:prstGeom>
          <a:noFill/>
        </p:spPr>
        <p:txBody>
          <a:bodyPr wrap="none" rtlCol="0">
            <a:spAutoFit/>
          </a:bodyPr>
          <a:lstStyle/>
          <a:p>
            <a:r>
              <a:rPr lang="en-US" sz="1400" dirty="0">
                <a:solidFill>
                  <a:schemeClr val="accent5">
                    <a:lumMod val="75000"/>
                  </a:schemeClr>
                </a:solidFill>
              </a:rPr>
              <a:t>Update Order</a:t>
            </a:r>
          </a:p>
        </p:txBody>
      </p:sp>
      <p:sp>
        <p:nvSpPr>
          <p:cNvPr id="46" name="TextBox 45">
            <a:extLst>
              <a:ext uri="{FF2B5EF4-FFF2-40B4-BE49-F238E27FC236}">
                <a16:creationId xmlns:a16="http://schemas.microsoft.com/office/drawing/2014/main" id="{35878E33-64DE-964A-9D12-08907E375A7A}"/>
              </a:ext>
            </a:extLst>
          </p:cNvPr>
          <p:cNvSpPr txBox="1"/>
          <p:nvPr/>
        </p:nvSpPr>
        <p:spPr>
          <a:xfrm>
            <a:off x="2243475" y="4305564"/>
            <a:ext cx="1249060" cy="307777"/>
          </a:xfrm>
          <a:prstGeom prst="rect">
            <a:avLst/>
          </a:prstGeom>
          <a:noFill/>
        </p:spPr>
        <p:txBody>
          <a:bodyPr wrap="none" rtlCol="0">
            <a:spAutoFit/>
          </a:bodyPr>
          <a:lstStyle/>
          <a:p>
            <a:r>
              <a:rPr lang="en-US" sz="1400" dirty="0">
                <a:solidFill>
                  <a:schemeClr val="accent5">
                    <a:lumMod val="75000"/>
                  </a:schemeClr>
                </a:solidFill>
              </a:rPr>
              <a:t>Cancel Order</a:t>
            </a:r>
          </a:p>
        </p:txBody>
      </p:sp>
      <p:sp>
        <p:nvSpPr>
          <p:cNvPr id="47" name="TextBox 46">
            <a:extLst>
              <a:ext uri="{FF2B5EF4-FFF2-40B4-BE49-F238E27FC236}">
                <a16:creationId xmlns:a16="http://schemas.microsoft.com/office/drawing/2014/main" id="{E979F08A-8F5D-4640-9587-6695C1146D32}"/>
              </a:ext>
            </a:extLst>
          </p:cNvPr>
          <p:cNvSpPr txBox="1"/>
          <p:nvPr/>
        </p:nvSpPr>
        <p:spPr>
          <a:xfrm>
            <a:off x="4083888" y="1698546"/>
            <a:ext cx="1966949" cy="523220"/>
          </a:xfrm>
          <a:prstGeom prst="rect">
            <a:avLst/>
          </a:prstGeom>
          <a:noFill/>
        </p:spPr>
        <p:txBody>
          <a:bodyPr wrap="none" rtlCol="0">
            <a:spAutoFit/>
          </a:bodyPr>
          <a:lstStyle/>
          <a:p>
            <a:r>
              <a:rPr lang="en-US" sz="1400" dirty="0">
                <a:solidFill>
                  <a:schemeClr val="accent5">
                    <a:lumMod val="75000"/>
                  </a:schemeClr>
                </a:solidFill>
              </a:rPr>
              <a:t>Allocate Voyage and   </a:t>
            </a:r>
          </a:p>
          <a:p>
            <a:r>
              <a:rPr lang="en-US" sz="1400" dirty="0">
                <a:solidFill>
                  <a:schemeClr val="accent5">
                    <a:lumMod val="75000"/>
                  </a:schemeClr>
                </a:solidFill>
              </a:rPr>
              <a:t>Container</a:t>
            </a:r>
          </a:p>
        </p:txBody>
      </p:sp>
      <p:cxnSp>
        <p:nvCxnSpPr>
          <p:cNvPr id="49" name="Curved Connector 48">
            <a:extLst>
              <a:ext uri="{FF2B5EF4-FFF2-40B4-BE49-F238E27FC236}">
                <a16:creationId xmlns:a16="http://schemas.microsoft.com/office/drawing/2014/main" id="{6325FD05-D72A-1B47-A624-8F0371BCB9B9}"/>
              </a:ext>
            </a:extLst>
          </p:cNvPr>
          <p:cNvCxnSpPr>
            <a:cxnSpLocks/>
          </p:cNvCxnSpPr>
          <p:nvPr/>
        </p:nvCxnSpPr>
        <p:spPr>
          <a:xfrm rot="16200000" flipH="1">
            <a:off x="675639" y="3599611"/>
            <a:ext cx="3422387" cy="614517"/>
          </a:xfrm>
          <a:prstGeom prst="curvedConnector2">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7CCA8D2F-C01E-BB48-A29A-835424B929A3}"/>
              </a:ext>
            </a:extLst>
          </p:cNvPr>
          <p:cNvSpPr txBox="1"/>
          <p:nvPr/>
        </p:nvSpPr>
        <p:spPr>
          <a:xfrm>
            <a:off x="4751586" y="3971725"/>
            <a:ext cx="1407758" cy="307777"/>
          </a:xfrm>
          <a:prstGeom prst="rect">
            <a:avLst/>
          </a:prstGeom>
          <a:noFill/>
        </p:spPr>
        <p:txBody>
          <a:bodyPr wrap="none" rtlCol="0">
            <a:spAutoFit/>
          </a:bodyPr>
          <a:lstStyle/>
          <a:p>
            <a:r>
              <a:rPr lang="en-US" sz="1400" dirty="0">
                <a:solidFill>
                  <a:schemeClr val="accent5">
                    <a:lumMod val="75000"/>
                  </a:schemeClr>
                </a:solidFill>
              </a:rPr>
              <a:t>Load Container</a:t>
            </a:r>
          </a:p>
        </p:txBody>
      </p:sp>
      <p:sp>
        <p:nvSpPr>
          <p:cNvPr id="50" name="TextBox 49">
            <a:extLst>
              <a:ext uri="{FF2B5EF4-FFF2-40B4-BE49-F238E27FC236}">
                <a16:creationId xmlns:a16="http://schemas.microsoft.com/office/drawing/2014/main" id="{6DC50200-881A-E644-808C-FDBB828FDAF6}"/>
              </a:ext>
            </a:extLst>
          </p:cNvPr>
          <p:cNvSpPr txBox="1"/>
          <p:nvPr/>
        </p:nvSpPr>
        <p:spPr>
          <a:xfrm>
            <a:off x="7785376" y="2566022"/>
            <a:ext cx="1577676" cy="307777"/>
          </a:xfrm>
          <a:prstGeom prst="rect">
            <a:avLst/>
          </a:prstGeom>
          <a:noFill/>
        </p:spPr>
        <p:txBody>
          <a:bodyPr wrap="none" rtlCol="0">
            <a:spAutoFit/>
          </a:bodyPr>
          <a:lstStyle/>
          <a:p>
            <a:r>
              <a:rPr lang="en-US" sz="1400" dirty="0">
                <a:solidFill>
                  <a:schemeClr val="accent5">
                    <a:lumMod val="75000"/>
                  </a:schemeClr>
                </a:solidFill>
              </a:rPr>
              <a:t>Unload Container</a:t>
            </a:r>
          </a:p>
        </p:txBody>
      </p:sp>
      <p:sp>
        <p:nvSpPr>
          <p:cNvPr id="52" name="TextBox 51">
            <a:extLst>
              <a:ext uri="{FF2B5EF4-FFF2-40B4-BE49-F238E27FC236}">
                <a16:creationId xmlns:a16="http://schemas.microsoft.com/office/drawing/2014/main" id="{BD72C1D7-4E3A-4641-9824-0C3D69CC2D8E}"/>
              </a:ext>
            </a:extLst>
          </p:cNvPr>
          <p:cNvSpPr txBox="1"/>
          <p:nvPr/>
        </p:nvSpPr>
        <p:spPr>
          <a:xfrm>
            <a:off x="8043142" y="4532992"/>
            <a:ext cx="1577676" cy="307777"/>
          </a:xfrm>
          <a:prstGeom prst="rect">
            <a:avLst/>
          </a:prstGeom>
          <a:noFill/>
        </p:spPr>
        <p:txBody>
          <a:bodyPr wrap="none" rtlCol="0">
            <a:spAutoFit/>
          </a:bodyPr>
          <a:lstStyle/>
          <a:p>
            <a:r>
              <a:rPr lang="en-US" sz="1400" dirty="0">
                <a:solidFill>
                  <a:schemeClr val="accent5">
                    <a:lumMod val="75000"/>
                  </a:schemeClr>
                </a:solidFill>
              </a:rPr>
              <a:t>Unload Container</a:t>
            </a:r>
          </a:p>
        </p:txBody>
      </p:sp>
    </p:spTree>
    <p:extLst>
      <p:ext uri="{BB962C8B-B14F-4D97-AF65-F5344CB8AC3E}">
        <p14:creationId xmlns:p14="http://schemas.microsoft.com/office/powerpoint/2010/main" val="3933296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3805-4038-0145-B1AE-2A5D6990FF50}"/>
              </a:ext>
            </a:extLst>
          </p:cNvPr>
          <p:cNvSpPr>
            <a:spLocks noGrp="1"/>
          </p:cNvSpPr>
          <p:nvPr>
            <p:ph type="title"/>
          </p:nvPr>
        </p:nvSpPr>
        <p:spPr>
          <a:xfrm>
            <a:off x="390788" y="60119"/>
            <a:ext cx="10886813" cy="541501"/>
          </a:xfrm>
        </p:spPr>
        <p:txBody>
          <a:bodyPr/>
          <a:lstStyle/>
          <a:p>
            <a:r>
              <a:rPr lang="en-US" dirty="0"/>
              <a:t>Manufacturing Submitting  and updating  orders  </a:t>
            </a:r>
          </a:p>
        </p:txBody>
      </p:sp>
      <p:sp>
        <p:nvSpPr>
          <p:cNvPr id="4" name="Slide Number Placeholder 3">
            <a:extLst>
              <a:ext uri="{FF2B5EF4-FFF2-40B4-BE49-F238E27FC236}">
                <a16:creationId xmlns:a16="http://schemas.microsoft.com/office/drawing/2014/main" id="{E0E92E24-8EA2-4746-94AB-92B6052C18E2}"/>
              </a:ext>
            </a:extLst>
          </p:cNvPr>
          <p:cNvSpPr>
            <a:spLocks noGrp="1"/>
          </p:cNvSpPr>
          <p:nvPr>
            <p:ph type="sldNum" sz="quarter" idx="12"/>
          </p:nvPr>
        </p:nvSpPr>
        <p:spPr/>
        <p:txBody>
          <a:bodyPr/>
          <a:lstStyle/>
          <a:p>
            <a:fld id="{E9549862-13E2-C34D-815E-8545BD36FC59}" type="slidenum">
              <a:rPr lang="en-US" smtClean="0">
                <a:solidFill>
                  <a:srgbClr val="6D7777"/>
                </a:solidFill>
              </a:rPr>
              <a:pPr/>
              <a:t>18</a:t>
            </a:fld>
            <a:endParaRPr lang="en-US" dirty="0">
              <a:solidFill>
                <a:srgbClr val="6D7777"/>
              </a:solidFill>
            </a:endParaRPr>
          </a:p>
        </p:txBody>
      </p:sp>
      <p:sp>
        <p:nvSpPr>
          <p:cNvPr id="5" name="Rectangle 4">
            <a:extLst>
              <a:ext uri="{FF2B5EF4-FFF2-40B4-BE49-F238E27FC236}">
                <a16:creationId xmlns:a16="http://schemas.microsoft.com/office/drawing/2014/main" id="{AA347EC7-3304-5C46-B87C-9189600DA99A}"/>
              </a:ext>
            </a:extLst>
          </p:cNvPr>
          <p:cNvSpPr/>
          <p:nvPr/>
        </p:nvSpPr>
        <p:spPr>
          <a:xfrm>
            <a:off x="2495550"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Command MS</a:t>
            </a:r>
          </a:p>
        </p:txBody>
      </p:sp>
      <p:cxnSp>
        <p:nvCxnSpPr>
          <p:cNvPr id="8" name="Straight Connector 7">
            <a:extLst>
              <a:ext uri="{FF2B5EF4-FFF2-40B4-BE49-F238E27FC236}">
                <a16:creationId xmlns:a16="http://schemas.microsoft.com/office/drawing/2014/main" id="{C4111B31-D4C2-DB49-ACFF-CAFF1553E881}"/>
              </a:ext>
            </a:extLst>
          </p:cNvPr>
          <p:cNvCxnSpPr>
            <a:cxnSpLocks/>
            <a:stCxn id="5" idx="2"/>
          </p:cNvCxnSpPr>
          <p:nvPr/>
        </p:nvCxnSpPr>
        <p:spPr>
          <a:xfrm>
            <a:off x="3022600" y="140281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7EECEB25-43B2-BA43-BA92-502AC5256853}"/>
              </a:ext>
            </a:extLst>
          </p:cNvPr>
          <p:cNvSpPr/>
          <p:nvPr/>
        </p:nvSpPr>
        <p:spPr>
          <a:xfrm>
            <a:off x="5397500" y="93932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Query MS</a:t>
            </a:r>
          </a:p>
        </p:txBody>
      </p:sp>
      <p:sp>
        <p:nvSpPr>
          <p:cNvPr id="14" name="Rectangle 13">
            <a:extLst>
              <a:ext uri="{FF2B5EF4-FFF2-40B4-BE49-F238E27FC236}">
                <a16:creationId xmlns:a16="http://schemas.microsoft.com/office/drawing/2014/main" id="{7A467429-7D65-3A47-A116-8315331EE77C}"/>
              </a:ext>
            </a:extLst>
          </p:cNvPr>
          <p:cNvSpPr/>
          <p:nvPr/>
        </p:nvSpPr>
        <p:spPr>
          <a:xfrm>
            <a:off x="595180" y="906566"/>
            <a:ext cx="10541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UI BFF</a:t>
            </a:r>
          </a:p>
        </p:txBody>
      </p:sp>
      <p:cxnSp>
        <p:nvCxnSpPr>
          <p:cNvPr id="15" name="Straight Connector 14">
            <a:extLst>
              <a:ext uri="{FF2B5EF4-FFF2-40B4-BE49-F238E27FC236}">
                <a16:creationId xmlns:a16="http://schemas.microsoft.com/office/drawing/2014/main" id="{1D89C622-8452-834A-AD94-FA67A67DBDDD}"/>
              </a:ext>
            </a:extLst>
          </p:cNvPr>
          <p:cNvCxnSpPr>
            <a:cxnSpLocks/>
          </p:cNvCxnSpPr>
          <p:nvPr/>
        </p:nvCxnSpPr>
        <p:spPr>
          <a:xfrm>
            <a:off x="1126859" y="1347622"/>
            <a:ext cx="0" cy="4855214"/>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CB243A0-2373-FE4F-8F73-70147F24E0FF}"/>
              </a:ext>
            </a:extLst>
          </p:cNvPr>
          <p:cNvCxnSpPr>
            <a:cxnSpLocks/>
          </p:cNvCxnSpPr>
          <p:nvPr/>
        </p:nvCxnSpPr>
        <p:spPr>
          <a:xfrm>
            <a:off x="1126859" y="1803400"/>
            <a:ext cx="1848116" cy="2078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3F0FD9C0-B48E-1740-ABF8-B1EE0050DBAE}"/>
              </a:ext>
            </a:extLst>
          </p:cNvPr>
          <p:cNvSpPr/>
          <p:nvPr/>
        </p:nvSpPr>
        <p:spPr>
          <a:xfrm>
            <a:off x="1263649" y="1562574"/>
            <a:ext cx="949299" cy="261610"/>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saveOrder</a:t>
            </a:r>
            <a:endParaRPr lang="en-US" sz="1050" b="0" dirty="0">
              <a:solidFill>
                <a:schemeClr val="tx1">
                  <a:lumMod val="50000"/>
                </a:schemeClr>
              </a:solidFill>
              <a:effectLst/>
              <a:latin typeface="Menlo" panose="020B0609030804020204" pitchFamily="49" charset="0"/>
            </a:endParaRPr>
          </a:p>
        </p:txBody>
      </p:sp>
      <p:cxnSp>
        <p:nvCxnSpPr>
          <p:cNvPr id="22" name="Straight Arrow Connector 21">
            <a:extLst>
              <a:ext uri="{FF2B5EF4-FFF2-40B4-BE49-F238E27FC236}">
                <a16:creationId xmlns:a16="http://schemas.microsoft.com/office/drawing/2014/main" id="{345BFB62-5607-EB4E-B363-478534384511}"/>
              </a:ext>
            </a:extLst>
          </p:cNvPr>
          <p:cNvCxnSpPr>
            <a:cxnSpLocks/>
          </p:cNvCxnSpPr>
          <p:nvPr/>
        </p:nvCxnSpPr>
        <p:spPr>
          <a:xfrm>
            <a:off x="3022600" y="2017054"/>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24" name="Rounded Rectangle 23">
            <a:extLst>
              <a:ext uri="{FF2B5EF4-FFF2-40B4-BE49-F238E27FC236}">
                <a16:creationId xmlns:a16="http://schemas.microsoft.com/office/drawing/2014/main" id="{D75E3BE8-2EDA-F74C-A7DF-3772481ACD17}"/>
              </a:ext>
            </a:extLst>
          </p:cNvPr>
          <p:cNvSpPr/>
          <p:nvPr/>
        </p:nvSpPr>
        <p:spPr bwMode="auto">
          <a:xfrm>
            <a:off x="3835400" y="1846636"/>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25" name="Rounded Rectangle 24">
            <a:extLst>
              <a:ext uri="{FF2B5EF4-FFF2-40B4-BE49-F238E27FC236}">
                <a16:creationId xmlns:a16="http://schemas.microsoft.com/office/drawing/2014/main" id="{A01EF38F-5807-5549-AA47-99081BFEB771}"/>
              </a:ext>
            </a:extLst>
          </p:cNvPr>
          <p:cNvSpPr/>
          <p:nvPr/>
        </p:nvSpPr>
        <p:spPr bwMode="auto">
          <a:xfrm>
            <a:off x="3990337"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26" name="Rounded Rectangle 25">
            <a:extLst>
              <a:ext uri="{FF2B5EF4-FFF2-40B4-BE49-F238E27FC236}">
                <a16:creationId xmlns:a16="http://schemas.microsoft.com/office/drawing/2014/main" id="{3D3FB0D7-9BFA-F746-9EA1-C6D0FFE7FCAE}"/>
              </a:ext>
            </a:extLst>
          </p:cNvPr>
          <p:cNvSpPr/>
          <p:nvPr/>
        </p:nvSpPr>
        <p:spPr bwMode="auto">
          <a:xfrm>
            <a:off x="4131765"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32" name="TextBox 31">
            <a:extLst>
              <a:ext uri="{FF2B5EF4-FFF2-40B4-BE49-F238E27FC236}">
                <a16:creationId xmlns:a16="http://schemas.microsoft.com/office/drawing/2014/main" id="{104A5286-7AFE-3C42-BFCC-45521E2104FD}"/>
              </a:ext>
            </a:extLst>
          </p:cNvPr>
          <p:cNvSpPr txBox="1"/>
          <p:nvPr/>
        </p:nvSpPr>
        <p:spPr>
          <a:xfrm>
            <a:off x="3739965" y="1600415"/>
            <a:ext cx="1151277" cy="246221"/>
          </a:xfrm>
          <a:prstGeom prst="rect">
            <a:avLst/>
          </a:prstGeom>
          <a:noFill/>
        </p:spPr>
        <p:txBody>
          <a:bodyPr wrap="none" rtlCol="0">
            <a:spAutoFit/>
          </a:bodyPr>
          <a:lstStyle/>
          <a:p>
            <a:r>
              <a:rPr lang="en-US" sz="1000" dirty="0">
                <a:solidFill>
                  <a:schemeClr val="accent1">
                    <a:lumMod val="25000"/>
                  </a:schemeClr>
                </a:solidFill>
              </a:rPr>
              <a:t>order-commands</a:t>
            </a:r>
          </a:p>
        </p:txBody>
      </p:sp>
      <p:cxnSp>
        <p:nvCxnSpPr>
          <p:cNvPr id="36" name="Straight Connector 35">
            <a:extLst>
              <a:ext uri="{FF2B5EF4-FFF2-40B4-BE49-F238E27FC236}">
                <a16:creationId xmlns:a16="http://schemas.microsoft.com/office/drawing/2014/main" id="{CEFD1C28-7549-0A49-8640-5192D99BDDCD}"/>
              </a:ext>
            </a:extLst>
          </p:cNvPr>
          <p:cNvCxnSpPr>
            <a:cxnSpLocks/>
          </p:cNvCxnSpPr>
          <p:nvPr/>
        </p:nvCxnSpPr>
        <p:spPr>
          <a:xfrm>
            <a:off x="5924550" y="143557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0" name="Can 19">
            <a:extLst>
              <a:ext uri="{FF2B5EF4-FFF2-40B4-BE49-F238E27FC236}">
                <a16:creationId xmlns:a16="http://schemas.microsoft.com/office/drawing/2014/main" id="{468B84C5-1445-2040-BB9E-661C4BBC95E6}"/>
              </a:ext>
            </a:extLst>
          </p:cNvPr>
          <p:cNvSpPr/>
          <p:nvPr/>
        </p:nvSpPr>
        <p:spPr>
          <a:xfrm flipH="1">
            <a:off x="3521889" y="2532992"/>
            <a:ext cx="690255"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Orders</a:t>
            </a:r>
          </a:p>
        </p:txBody>
      </p:sp>
      <p:cxnSp>
        <p:nvCxnSpPr>
          <p:cNvPr id="7" name="Elbow Connector 6">
            <a:extLst>
              <a:ext uri="{FF2B5EF4-FFF2-40B4-BE49-F238E27FC236}">
                <a16:creationId xmlns:a16="http://schemas.microsoft.com/office/drawing/2014/main" id="{6C644777-85C1-A64E-91D3-FABD1F18A93C}"/>
              </a:ext>
            </a:extLst>
          </p:cNvPr>
          <p:cNvCxnSpPr>
            <a:cxnSpLocks/>
            <a:stCxn id="26" idx="3"/>
          </p:cNvCxnSpPr>
          <p:nvPr/>
        </p:nvCxnSpPr>
        <p:spPr>
          <a:xfrm flipH="1">
            <a:off x="3030679" y="2017054"/>
            <a:ext cx="1249672" cy="416638"/>
          </a:xfrm>
          <a:prstGeom prst="bentConnector3">
            <a:avLst>
              <a:gd name="adj1" fmla="val -18293"/>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97635E1F-8212-C24A-AFDB-56938A3A9200}"/>
              </a:ext>
            </a:extLst>
          </p:cNvPr>
          <p:cNvCxnSpPr>
            <a:cxnSpLocks/>
            <a:endCxn id="20" idx="4"/>
          </p:cNvCxnSpPr>
          <p:nvPr/>
        </p:nvCxnSpPr>
        <p:spPr>
          <a:xfrm>
            <a:off x="3123567" y="2827026"/>
            <a:ext cx="398322"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5DED8E07-3B9A-3A46-93AC-415C8A562904}"/>
              </a:ext>
            </a:extLst>
          </p:cNvPr>
          <p:cNvCxnSpPr>
            <a:cxnSpLocks/>
            <a:stCxn id="67" idx="3"/>
            <a:endCxn id="52" idx="1"/>
          </p:cNvCxnSpPr>
          <p:nvPr/>
        </p:nvCxnSpPr>
        <p:spPr>
          <a:xfrm flipV="1">
            <a:off x="4445097" y="3534951"/>
            <a:ext cx="1410532" cy="6914"/>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EECA205-1A84-AA48-B127-476394AAF4A4}"/>
              </a:ext>
            </a:extLst>
          </p:cNvPr>
          <p:cNvCxnSpPr>
            <a:cxnSpLocks/>
          </p:cNvCxnSpPr>
          <p:nvPr/>
        </p:nvCxnSpPr>
        <p:spPr>
          <a:xfrm flipH="1">
            <a:off x="1117616" y="1956748"/>
            <a:ext cx="1826567"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C872A13A-143E-4F44-AF8E-7526DD968CF1}"/>
              </a:ext>
            </a:extLst>
          </p:cNvPr>
          <p:cNvSpPr/>
          <p:nvPr/>
        </p:nvSpPr>
        <p:spPr>
          <a:xfrm>
            <a:off x="1416049" y="1968974"/>
            <a:ext cx="1002197"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{orderID…}</a:t>
            </a:r>
            <a:endParaRPr lang="en-US" sz="1050" b="0" dirty="0">
              <a:solidFill>
                <a:schemeClr val="tx1">
                  <a:lumMod val="50000"/>
                </a:schemeClr>
              </a:solidFill>
              <a:effectLst/>
              <a:latin typeface="Menlo" panose="020B0609030804020204" pitchFamily="49" charset="0"/>
            </a:endParaRPr>
          </a:p>
        </p:txBody>
      </p:sp>
      <p:sp>
        <p:nvSpPr>
          <p:cNvPr id="38" name="Oval 37">
            <a:extLst>
              <a:ext uri="{FF2B5EF4-FFF2-40B4-BE49-F238E27FC236}">
                <a16:creationId xmlns:a16="http://schemas.microsoft.com/office/drawing/2014/main" id="{91F303F3-3DE2-CA42-BB0F-A90F8EDFE710}"/>
              </a:ext>
            </a:extLst>
          </p:cNvPr>
          <p:cNvSpPr/>
          <p:nvPr/>
        </p:nvSpPr>
        <p:spPr>
          <a:xfrm>
            <a:off x="1523172" y="2257296"/>
            <a:ext cx="793233" cy="3878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Order Created</a:t>
            </a:r>
          </a:p>
        </p:txBody>
      </p:sp>
      <p:sp>
        <p:nvSpPr>
          <p:cNvPr id="39" name="Can 38">
            <a:extLst>
              <a:ext uri="{FF2B5EF4-FFF2-40B4-BE49-F238E27FC236}">
                <a16:creationId xmlns:a16="http://schemas.microsoft.com/office/drawing/2014/main" id="{BF7C39B3-AE7E-314E-A1F0-60FE54868D21}"/>
              </a:ext>
            </a:extLst>
          </p:cNvPr>
          <p:cNvSpPr/>
          <p:nvPr/>
        </p:nvSpPr>
        <p:spPr>
          <a:xfrm flipH="1">
            <a:off x="6402544" y="339358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40" name="Straight Arrow Connector 39">
            <a:extLst>
              <a:ext uri="{FF2B5EF4-FFF2-40B4-BE49-F238E27FC236}">
                <a16:creationId xmlns:a16="http://schemas.microsoft.com/office/drawing/2014/main" id="{9AC12C48-3ABF-6041-A940-FAB1ED20FBAB}"/>
              </a:ext>
            </a:extLst>
          </p:cNvPr>
          <p:cNvCxnSpPr>
            <a:cxnSpLocks/>
          </p:cNvCxnSpPr>
          <p:nvPr/>
        </p:nvCxnSpPr>
        <p:spPr>
          <a:xfrm>
            <a:off x="5975349" y="3687851"/>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9B060422-0F2B-1C43-BD43-BFC310D60EF3}"/>
              </a:ext>
            </a:extLst>
          </p:cNvPr>
          <p:cNvSpPr/>
          <p:nvPr/>
        </p:nvSpPr>
        <p:spPr>
          <a:xfrm>
            <a:off x="8300493" y="1249467"/>
            <a:ext cx="2119836" cy="1964116"/>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accent1">
                    <a:lumMod val="50000"/>
                  </a:schemeClr>
                </a:solidFill>
              </a:rPr>
              <a:t>Whenever 0rder is in ”</a:t>
            </a:r>
            <a:r>
              <a:rPr lang="en-US" sz="1200" dirty="0" err="1">
                <a:solidFill>
                  <a:schemeClr val="accent1">
                    <a:lumMod val="50000"/>
                  </a:schemeClr>
                </a:solidFill>
              </a:rPr>
              <a:t>noAvailability</a:t>
            </a:r>
            <a:r>
              <a:rPr lang="en-US" sz="1200" dirty="0">
                <a:solidFill>
                  <a:schemeClr val="accent1">
                    <a:lumMod val="50000"/>
                  </a:schemeClr>
                </a:solidFill>
              </a:rPr>
              <a:t>” state,</a:t>
            </a:r>
          </a:p>
          <a:p>
            <a:r>
              <a:rPr lang="en-US" sz="1200" dirty="0">
                <a:solidFill>
                  <a:schemeClr val="accent1">
                    <a:lumMod val="50000"/>
                  </a:schemeClr>
                </a:solidFill>
              </a:rPr>
              <a:t> user can expand the transport window.</a:t>
            </a:r>
          </a:p>
          <a:p>
            <a:r>
              <a:rPr lang="en-US" sz="1200" dirty="0">
                <a:solidFill>
                  <a:schemeClr val="accent1">
                    <a:lumMod val="50000"/>
                  </a:schemeClr>
                </a:solidFill>
              </a:rPr>
              <a:t>This  will trigger a new  (automated)  voyage booking .</a:t>
            </a:r>
          </a:p>
        </p:txBody>
      </p:sp>
      <p:sp>
        <p:nvSpPr>
          <p:cNvPr id="52" name="Rectangle 51">
            <a:extLst>
              <a:ext uri="{FF2B5EF4-FFF2-40B4-BE49-F238E27FC236}">
                <a16:creationId xmlns:a16="http://schemas.microsoft.com/office/drawing/2014/main" id="{68D2B452-B558-EE4F-85DC-39FC1FB2C680}"/>
              </a:ext>
            </a:extLst>
          </p:cNvPr>
          <p:cNvSpPr/>
          <p:nvPr/>
        </p:nvSpPr>
        <p:spPr>
          <a:xfrm>
            <a:off x="5855629" y="3326632"/>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309D67F-EDE7-964B-84A5-1EBC0A4EF3D7}"/>
              </a:ext>
            </a:extLst>
          </p:cNvPr>
          <p:cNvSpPr/>
          <p:nvPr/>
        </p:nvSpPr>
        <p:spPr>
          <a:xfrm>
            <a:off x="2974975" y="2463798"/>
            <a:ext cx="154230" cy="11332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9F542AD-1410-4369-9055-B83BC3B55D7A}"/>
              </a:ext>
            </a:extLst>
          </p:cNvPr>
          <p:cNvSpPr txBox="1"/>
          <p:nvPr/>
        </p:nvSpPr>
        <p:spPr>
          <a:xfrm>
            <a:off x="8300493" y="3506135"/>
            <a:ext cx="3109936" cy="3046988"/>
          </a:xfrm>
          <a:prstGeom prst="rect">
            <a:avLst/>
          </a:prstGeom>
          <a:noFill/>
        </p:spPr>
        <p:txBody>
          <a:bodyPr wrap="square" rtlCol="0">
            <a:spAutoFit/>
          </a:bodyPr>
          <a:lstStyle/>
          <a:p>
            <a:r>
              <a:rPr lang="en-US" sz="1200" dirty="0"/>
              <a:t>Explanation:</a:t>
            </a:r>
          </a:p>
          <a:p>
            <a:pPr marL="171450" indent="-171450">
              <a:buFont typeface="Arial" panose="020B0604020202020204" pitchFamily="34" charset="0"/>
              <a:buChar char="•"/>
            </a:pPr>
            <a:r>
              <a:rPr lang="en-US" sz="1200" dirty="0"/>
              <a:t>  If  a manufacturers order request asked for a delivery window for which there is no voyage available </a:t>
            </a:r>
          </a:p>
          <a:p>
            <a:pPr marL="171450" indent="-171450">
              <a:buFont typeface="Arial" panose="020B0604020202020204" pitchFamily="34" charset="0"/>
              <a:buChar char="•"/>
            </a:pPr>
            <a:r>
              <a:rPr lang="en-US" sz="1200" dirty="0"/>
              <a:t> the order will be in  “no Availability” state</a:t>
            </a:r>
          </a:p>
          <a:p>
            <a:pPr marL="171450" indent="-171450">
              <a:buFont typeface="Arial" panose="020B0604020202020204" pitchFamily="34" charset="0"/>
              <a:buChar char="•"/>
            </a:pPr>
            <a:r>
              <a:rPr lang="en-US" sz="1200" dirty="0"/>
              <a:t>Manufacture is allowed to update order with new dates  or addresses</a:t>
            </a:r>
          </a:p>
          <a:p>
            <a:pPr marL="171450" indent="-171450">
              <a:buFont typeface="Arial" panose="020B0604020202020204" pitchFamily="34" charset="0"/>
              <a:buChar char="•"/>
            </a:pPr>
            <a:r>
              <a:rPr lang="en-US" sz="1200" dirty="0"/>
              <a:t> this will trigger new (automated) voyage selection  </a:t>
            </a:r>
          </a:p>
          <a:p>
            <a:pPr marL="171450" indent="-171450">
              <a:buFont typeface="Arial" panose="020B0604020202020204" pitchFamily="34" charset="0"/>
              <a:buChar char="•"/>
            </a:pPr>
            <a:endParaRPr lang="en-US" sz="1200" dirty="0"/>
          </a:p>
          <a:p>
            <a:r>
              <a:rPr lang="en-US" sz="1200" i="1" dirty="0"/>
              <a:t>Above approach will save us from writing logic to </a:t>
            </a:r>
          </a:p>
          <a:p>
            <a:pPr marL="171450" indent="-171450">
              <a:buFont typeface="Arial" panose="020B0604020202020204" pitchFamily="34" charset="0"/>
              <a:buChar char="•"/>
            </a:pPr>
            <a:r>
              <a:rPr lang="en-US" sz="1200" i="1" dirty="0"/>
              <a:t>Determine if previous booking </a:t>
            </a:r>
          </a:p>
          <a:p>
            <a:pPr marL="171450" indent="-171450">
              <a:buFont typeface="Arial" panose="020B0604020202020204" pitchFamily="34" charset="0"/>
              <a:buChar char="•"/>
            </a:pPr>
            <a:r>
              <a:rPr lang="en-US" sz="1200" i="1" dirty="0"/>
              <a:t>Cancel it </a:t>
            </a:r>
          </a:p>
          <a:p>
            <a:pPr marL="171450" indent="-171450">
              <a:buFont typeface="Arial" panose="020B0604020202020204" pitchFamily="34" charset="0"/>
              <a:buChar char="•"/>
            </a:pPr>
            <a:r>
              <a:rPr lang="en-US" sz="1200" i="1" dirty="0"/>
              <a:t>New booking </a:t>
            </a:r>
          </a:p>
          <a:p>
            <a:pPr marL="171450" indent="-171450">
              <a:buFont typeface="Arial" panose="020B0604020202020204" pitchFamily="34" charset="0"/>
              <a:buChar char="•"/>
            </a:pPr>
            <a:r>
              <a:rPr lang="en-US" sz="1200" i="1" dirty="0"/>
              <a:t>Possible race conditions </a:t>
            </a:r>
          </a:p>
        </p:txBody>
      </p:sp>
      <p:sp>
        <p:nvSpPr>
          <p:cNvPr id="61" name="Rectangle 60">
            <a:extLst>
              <a:ext uri="{FF2B5EF4-FFF2-40B4-BE49-F238E27FC236}">
                <a16:creationId xmlns:a16="http://schemas.microsoft.com/office/drawing/2014/main" id="{C342FD2D-F75F-B74A-BCB1-97E3A8BDFC71}"/>
              </a:ext>
            </a:extLst>
          </p:cNvPr>
          <p:cNvSpPr/>
          <p:nvPr/>
        </p:nvSpPr>
        <p:spPr>
          <a:xfrm>
            <a:off x="3013104" y="1831238"/>
            <a:ext cx="920445"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Create</a:t>
            </a:r>
          </a:p>
          <a:p>
            <a:r>
              <a:rPr lang="en-US" sz="1050" dirty="0">
                <a:solidFill>
                  <a:schemeClr val="tx1">
                    <a:lumMod val="50000"/>
                  </a:schemeClr>
                </a:solidFill>
                <a:latin typeface="Menlo" panose="020B0609030804020204" pitchFamily="49" charset="0"/>
              </a:rPr>
              <a:t>Order Evt</a:t>
            </a:r>
            <a:endParaRPr lang="en-US" sz="1050" b="0" dirty="0">
              <a:solidFill>
                <a:schemeClr val="tx1">
                  <a:lumMod val="50000"/>
                </a:schemeClr>
              </a:solidFill>
              <a:effectLst/>
              <a:latin typeface="Menlo" panose="020B0609030804020204" pitchFamily="49" charset="0"/>
            </a:endParaRPr>
          </a:p>
        </p:txBody>
      </p:sp>
      <p:cxnSp>
        <p:nvCxnSpPr>
          <p:cNvPr id="62" name="Straight Arrow Connector 61">
            <a:extLst>
              <a:ext uri="{FF2B5EF4-FFF2-40B4-BE49-F238E27FC236}">
                <a16:creationId xmlns:a16="http://schemas.microsoft.com/office/drawing/2014/main" id="{65E1842F-0A5C-8E4D-B64E-AA8D9EA7EB9E}"/>
              </a:ext>
            </a:extLst>
          </p:cNvPr>
          <p:cNvCxnSpPr>
            <a:cxnSpLocks/>
          </p:cNvCxnSpPr>
          <p:nvPr/>
        </p:nvCxnSpPr>
        <p:spPr>
          <a:xfrm>
            <a:off x="3042575" y="3541865"/>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nvGrpSpPr>
          <p:cNvPr id="63" name="Group 62">
            <a:extLst>
              <a:ext uri="{FF2B5EF4-FFF2-40B4-BE49-F238E27FC236}">
                <a16:creationId xmlns:a16="http://schemas.microsoft.com/office/drawing/2014/main" id="{9A4D80A6-752D-ED4F-A097-D1AE2EC1A202}"/>
              </a:ext>
            </a:extLst>
          </p:cNvPr>
          <p:cNvGrpSpPr/>
          <p:nvPr/>
        </p:nvGrpSpPr>
        <p:grpSpPr>
          <a:xfrm>
            <a:off x="3855375" y="3371447"/>
            <a:ext cx="589722" cy="340835"/>
            <a:chOff x="4452049" y="5323365"/>
            <a:chExt cx="589722" cy="340835"/>
          </a:xfrm>
        </p:grpSpPr>
        <p:sp>
          <p:nvSpPr>
            <p:cNvPr id="64" name="Rounded Rectangle 63">
              <a:extLst>
                <a:ext uri="{FF2B5EF4-FFF2-40B4-BE49-F238E27FC236}">
                  <a16:creationId xmlns:a16="http://schemas.microsoft.com/office/drawing/2014/main" id="{F786F70D-066C-2445-8185-D9E120473E15}"/>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65" name="Rounded Rectangle 64">
              <a:extLst>
                <a:ext uri="{FF2B5EF4-FFF2-40B4-BE49-F238E27FC236}">
                  <a16:creationId xmlns:a16="http://schemas.microsoft.com/office/drawing/2014/main" id="{628DD6D7-B79F-6D48-9B47-57ACBA09FD84}"/>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66" name="Rounded Rectangle 65">
              <a:extLst>
                <a:ext uri="{FF2B5EF4-FFF2-40B4-BE49-F238E27FC236}">
                  <a16:creationId xmlns:a16="http://schemas.microsoft.com/office/drawing/2014/main" id="{5E6B4E29-6D8B-254B-9BAB-AD69DD3A669B}"/>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67" name="Rounded Rectangle 66">
              <a:extLst>
                <a:ext uri="{FF2B5EF4-FFF2-40B4-BE49-F238E27FC236}">
                  <a16:creationId xmlns:a16="http://schemas.microsoft.com/office/drawing/2014/main" id="{79B90BFC-B1E0-8146-A44D-81798097279A}"/>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68" name="TextBox 67">
            <a:extLst>
              <a:ext uri="{FF2B5EF4-FFF2-40B4-BE49-F238E27FC236}">
                <a16:creationId xmlns:a16="http://schemas.microsoft.com/office/drawing/2014/main" id="{0DCC71B5-0DA4-BF49-80B6-97FD533492B4}"/>
              </a:ext>
            </a:extLst>
          </p:cNvPr>
          <p:cNvSpPr txBox="1"/>
          <p:nvPr/>
        </p:nvSpPr>
        <p:spPr>
          <a:xfrm>
            <a:off x="3759940" y="3125226"/>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sp>
        <p:nvSpPr>
          <p:cNvPr id="69" name="Rectangle 68">
            <a:extLst>
              <a:ext uri="{FF2B5EF4-FFF2-40B4-BE49-F238E27FC236}">
                <a16:creationId xmlns:a16="http://schemas.microsoft.com/office/drawing/2014/main" id="{6759F53E-1553-534E-9D59-D67ED835F9F3}"/>
              </a:ext>
            </a:extLst>
          </p:cNvPr>
          <p:cNvSpPr/>
          <p:nvPr/>
        </p:nvSpPr>
        <p:spPr>
          <a:xfrm>
            <a:off x="3023835" y="3361676"/>
            <a:ext cx="756938"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a:t>
            </a:r>
          </a:p>
          <a:p>
            <a:r>
              <a:rPr lang="en-US" sz="1050" dirty="0">
                <a:solidFill>
                  <a:schemeClr val="tx1">
                    <a:lumMod val="50000"/>
                  </a:schemeClr>
                </a:solidFill>
                <a:latin typeface="Menlo" panose="020B0609030804020204" pitchFamily="49" charset="0"/>
              </a:rPr>
              <a:t>Created</a:t>
            </a:r>
          </a:p>
        </p:txBody>
      </p:sp>
    </p:spTree>
    <p:extLst>
      <p:ext uri="{BB962C8B-B14F-4D97-AF65-F5344CB8AC3E}">
        <p14:creationId xmlns:p14="http://schemas.microsoft.com/office/powerpoint/2010/main" val="4039093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59FC2-C93C-EC46-AE3D-03DA3F890C71}"/>
              </a:ext>
            </a:extLst>
          </p:cNvPr>
          <p:cNvSpPr>
            <a:spLocks noGrp="1"/>
          </p:cNvSpPr>
          <p:nvPr>
            <p:ph type="title"/>
          </p:nvPr>
        </p:nvSpPr>
        <p:spPr>
          <a:xfrm>
            <a:off x="390788" y="60120"/>
            <a:ext cx="10886813" cy="456716"/>
          </a:xfrm>
        </p:spPr>
        <p:txBody>
          <a:bodyPr/>
          <a:lstStyle/>
          <a:p>
            <a:r>
              <a:rPr lang="en-US" dirty="0"/>
              <a:t>Command MS main Classes</a:t>
            </a:r>
          </a:p>
        </p:txBody>
      </p:sp>
      <p:sp>
        <p:nvSpPr>
          <p:cNvPr id="4" name="Slide Number Placeholder 3">
            <a:extLst>
              <a:ext uri="{FF2B5EF4-FFF2-40B4-BE49-F238E27FC236}">
                <a16:creationId xmlns:a16="http://schemas.microsoft.com/office/drawing/2014/main" id="{0494B892-D1A9-494C-9F44-487170D96BAC}"/>
              </a:ext>
            </a:extLst>
          </p:cNvPr>
          <p:cNvSpPr>
            <a:spLocks noGrp="1"/>
          </p:cNvSpPr>
          <p:nvPr>
            <p:ph type="sldNum" sz="quarter" idx="12"/>
          </p:nvPr>
        </p:nvSpPr>
        <p:spPr/>
        <p:txBody>
          <a:bodyPr/>
          <a:lstStyle/>
          <a:p>
            <a:fld id="{E9549862-13E2-C34D-815E-8545BD36FC59}" type="slidenum">
              <a:rPr lang="en-US" smtClean="0">
                <a:solidFill>
                  <a:srgbClr val="6D7777"/>
                </a:solidFill>
              </a:rPr>
              <a:pPr/>
              <a:t>19</a:t>
            </a:fld>
            <a:endParaRPr lang="en-US" dirty="0">
              <a:solidFill>
                <a:srgbClr val="6D7777"/>
              </a:solidFill>
            </a:endParaRPr>
          </a:p>
        </p:txBody>
      </p:sp>
      <p:sp>
        <p:nvSpPr>
          <p:cNvPr id="5" name="Rectangle 4">
            <a:extLst>
              <a:ext uri="{FF2B5EF4-FFF2-40B4-BE49-F238E27FC236}">
                <a16:creationId xmlns:a16="http://schemas.microsoft.com/office/drawing/2014/main" id="{16F9A412-59EE-9D46-BF0F-A5E478FA21F5}"/>
              </a:ext>
            </a:extLst>
          </p:cNvPr>
          <p:cNvSpPr/>
          <p:nvPr/>
        </p:nvSpPr>
        <p:spPr>
          <a:xfrm>
            <a:off x="390788" y="954157"/>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ShippingOrderResource</a:t>
            </a:r>
          </a:p>
        </p:txBody>
      </p:sp>
      <p:sp>
        <p:nvSpPr>
          <p:cNvPr id="6" name="Rectangle 5">
            <a:extLst>
              <a:ext uri="{FF2B5EF4-FFF2-40B4-BE49-F238E27FC236}">
                <a16:creationId xmlns:a16="http://schemas.microsoft.com/office/drawing/2014/main" id="{10248F1D-32A7-AF48-BF91-E76213928089}"/>
              </a:ext>
            </a:extLst>
          </p:cNvPr>
          <p:cNvSpPr/>
          <p:nvPr/>
        </p:nvSpPr>
        <p:spPr>
          <a:xfrm>
            <a:off x="390788" y="1470994"/>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POST /orders</a:t>
            </a:r>
          </a:p>
        </p:txBody>
      </p:sp>
      <p:sp>
        <p:nvSpPr>
          <p:cNvPr id="7" name="Rectangle 6">
            <a:extLst>
              <a:ext uri="{FF2B5EF4-FFF2-40B4-BE49-F238E27FC236}">
                <a16:creationId xmlns:a16="http://schemas.microsoft.com/office/drawing/2014/main" id="{3FBBE47E-B20A-2342-A6E5-B295230BE8B7}"/>
              </a:ext>
            </a:extLst>
          </p:cNvPr>
          <p:cNvSpPr/>
          <p:nvPr/>
        </p:nvSpPr>
        <p:spPr>
          <a:xfrm>
            <a:off x="3505049" y="1470994"/>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ShippingOrderService</a:t>
            </a:r>
          </a:p>
          <a:p>
            <a:pPr algn="ctr"/>
            <a:endParaRPr lang="en-US" sz="1200" dirty="0"/>
          </a:p>
        </p:txBody>
      </p:sp>
      <p:sp>
        <p:nvSpPr>
          <p:cNvPr id="8" name="Rectangle 7">
            <a:extLst>
              <a:ext uri="{FF2B5EF4-FFF2-40B4-BE49-F238E27FC236}">
                <a16:creationId xmlns:a16="http://schemas.microsoft.com/office/drawing/2014/main" id="{385820C3-A79B-2548-9574-F7B6CF31759B}"/>
              </a:ext>
            </a:extLst>
          </p:cNvPr>
          <p:cNvSpPr/>
          <p:nvPr/>
        </p:nvSpPr>
        <p:spPr>
          <a:xfrm>
            <a:off x="3505049" y="1987831"/>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createOrder(ShippingOrder order)</a:t>
            </a:r>
          </a:p>
          <a:p>
            <a:pPr algn="ctr"/>
            <a:endParaRPr lang="en-US" sz="1200" dirty="0">
              <a:solidFill>
                <a:schemeClr val="tx1">
                  <a:lumMod val="95000"/>
                  <a:lumOff val="5000"/>
                </a:schemeClr>
              </a:solidFill>
            </a:endParaRPr>
          </a:p>
        </p:txBody>
      </p:sp>
      <p:grpSp>
        <p:nvGrpSpPr>
          <p:cNvPr id="29" name="Group 28">
            <a:extLst>
              <a:ext uri="{FF2B5EF4-FFF2-40B4-BE49-F238E27FC236}">
                <a16:creationId xmlns:a16="http://schemas.microsoft.com/office/drawing/2014/main" id="{F73F2819-703F-B44A-BFE1-C238F1D3F060}"/>
              </a:ext>
            </a:extLst>
          </p:cNvPr>
          <p:cNvGrpSpPr/>
          <p:nvPr/>
        </p:nvGrpSpPr>
        <p:grpSpPr>
          <a:xfrm>
            <a:off x="7308574" y="4948243"/>
            <a:ext cx="2153629" cy="1112701"/>
            <a:chOff x="7308574" y="4948243"/>
            <a:chExt cx="2153629" cy="1112701"/>
          </a:xfrm>
        </p:grpSpPr>
        <p:sp>
          <p:nvSpPr>
            <p:cNvPr id="11" name="Rectangle 10">
              <a:extLst>
                <a:ext uri="{FF2B5EF4-FFF2-40B4-BE49-F238E27FC236}">
                  <a16:creationId xmlns:a16="http://schemas.microsoft.com/office/drawing/2014/main" id="{14FEF42B-B1D5-4D45-803F-868F54F43555}"/>
                </a:ext>
              </a:extLst>
            </p:cNvPr>
            <p:cNvSpPr/>
            <p:nvPr/>
          </p:nvSpPr>
          <p:spPr>
            <a:xfrm>
              <a:off x="7308574" y="4948243"/>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OrderEventProducer</a:t>
              </a:r>
            </a:p>
            <a:p>
              <a:pPr algn="ctr"/>
              <a:endParaRPr lang="en-US" sz="1200" dirty="0"/>
            </a:p>
          </p:txBody>
        </p:sp>
        <p:sp>
          <p:nvSpPr>
            <p:cNvPr id="12" name="Rectangle 11">
              <a:extLst>
                <a:ext uri="{FF2B5EF4-FFF2-40B4-BE49-F238E27FC236}">
                  <a16:creationId xmlns:a16="http://schemas.microsoft.com/office/drawing/2014/main" id="{8833B4CB-4A68-5543-A6D3-839AC750C715}"/>
                </a:ext>
              </a:extLst>
            </p:cNvPr>
            <p:cNvSpPr/>
            <p:nvPr/>
          </p:nvSpPr>
          <p:spPr>
            <a:xfrm>
              <a:off x="7308574" y="5465080"/>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emit(OrderEventBase event)</a:t>
              </a:r>
            </a:p>
          </p:txBody>
        </p:sp>
      </p:grpSp>
      <p:cxnSp>
        <p:nvCxnSpPr>
          <p:cNvPr id="15" name="Elbow Connector 14">
            <a:extLst>
              <a:ext uri="{FF2B5EF4-FFF2-40B4-BE49-F238E27FC236}">
                <a16:creationId xmlns:a16="http://schemas.microsoft.com/office/drawing/2014/main" id="{3FF951F9-FAC9-B34B-8010-E6A0CFA0B7E1}"/>
              </a:ext>
            </a:extLst>
          </p:cNvPr>
          <p:cNvCxnSpPr>
            <a:stCxn id="6" idx="3"/>
            <a:endCxn id="8" idx="1"/>
          </p:cNvCxnSpPr>
          <p:nvPr/>
        </p:nvCxnSpPr>
        <p:spPr>
          <a:xfrm>
            <a:off x="2544417" y="1768926"/>
            <a:ext cx="960632" cy="516837"/>
          </a:xfrm>
          <a:prstGeom prst="bentConnector3">
            <a:avLst/>
          </a:prstGeom>
          <a:ln w="28575">
            <a:solidFill>
              <a:srgbClr val="CD8E7F"/>
            </a:solidFill>
          </a:ln>
          <a:effectLst/>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5FA418E1-9EC2-7B4C-97FE-398C479AE7DB}"/>
              </a:ext>
            </a:extLst>
          </p:cNvPr>
          <p:cNvSpPr/>
          <p:nvPr/>
        </p:nvSpPr>
        <p:spPr>
          <a:xfrm>
            <a:off x="7288696" y="2006742"/>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ShippingOrderRepository</a:t>
            </a:r>
          </a:p>
          <a:p>
            <a:pPr algn="ctr"/>
            <a:endParaRPr lang="en-US" sz="1200" dirty="0"/>
          </a:p>
        </p:txBody>
      </p:sp>
      <p:sp>
        <p:nvSpPr>
          <p:cNvPr id="10" name="Rectangle 9">
            <a:extLst>
              <a:ext uri="{FF2B5EF4-FFF2-40B4-BE49-F238E27FC236}">
                <a16:creationId xmlns:a16="http://schemas.microsoft.com/office/drawing/2014/main" id="{2C2638BC-5CFC-6C46-ABE5-01946E934A2F}"/>
              </a:ext>
            </a:extLst>
          </p:cNvPr>
          <p:cNvSpPr/>
          <p:nvPr/>
        </p:nvSpPr>
        <p:spPr>
          <a:xfrm>
            <a:off x="7288696" y="2622965"/>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95000"/>
                    <a:lumOff val="5000"/>
                  </a:schemeClr>
                </a:solidFill>
              </a:rPr>
              <a:t>addNewShippingOrder(ShippingOrder order)</a:t>
            </a:r>
          </a:p>
          <a:p>
            <a:endParaRPr lang="en-US" sz="1400" dirty="0">
              <a:solidFill>
                <a:schemeClr val="tx1">
                  <a:lumMod val="95000"/>
                  <a:lumOff val="5000"/>
                </a:schemeClr>
              </a:solidFill>
            </a:endParaRPr>
          </a:p>
        </p:txBody>
      </p:sp>
      <p:cxnSp>
        <p:nvCxnSpPr>
          <p:cNvPr id="16" name="Elbow Connector 15">
            <a:extLst>
              <a:ext uri="{FF2B5EF4-FFF2-40B4-BE49-F238E27FC236}">
                <a16:creationId xmlns:a16="http://schemas.microsoft.com/office/drawing/2014/main" id="{2A237620-2C50-174A-BC11-DCBD89E1FB10}"/>
              </a:ext>
            </a:extLst>
          </p:cNvPr>
          <p:cNvCxnSpPr>
            <a:cxnSpLocks/>
            <a:stCxn id="8" idx="3"/>
            <a:endCxn id="10" idx="1"/>
          </p:cNvCxnSpPr>
          <p:nvPr/>
        </p:nvCxnSpPr>
        <p:spPr>
          <a:xfrm>
            <a:off x="5658678" y="2285763"/>
            <a:ext cx="1630018" cy="635134"/>
          </a:xfrm>
          <a:prstGeom prst="bentConnector3">
            <a:avLst>
              <a:gd name="adj1" fmla="val 50000"/>
            </a:avLst>
          </a:prstGeom>
          <a:ln w="28575">
            <a:solidFill>
              <a:srgbClr val="CD8E7F"/>
            </a:solidFill>
          </a:ln>
          <a:effectLst/>
        </p:spPr>
        <p:style>
          <a:lnRef idx="2">
            <a:schemeClr val="accent1"/>
          </a:lnRef>
          <a:fillRef idx="0">
            <a:schemeClr val="accent1"/>
          </a:fillRef>
          <a:effectRef idx="1">
            <a:schemeClr val="accent1"/>
          </a:effectRef>
          <a:fontRef idx="minor">
            <a:schemeClr val="tx1"/>
          </a:fontRef>
        </p:style>
      </p:cxnSp>
      <p:cxnSp>
        <p:nvCxnSpPr>
          <p:cNvPr id="21" name="Elbow Connector 20">
            <a:extLst>
              <a:ext uri="{FF2B5EF4-FFF2-40B4-BE49-F238E27FC236}">
                <a16:creationId xmlns:a16="http://schemas.microsoft.com/office/drawing/2014/main" id="{0D36DA10-0123-F240-988C-E12474D99B65}"/>
              </a:ext>
            </a:extLst>
          </p:cNvPr>
          <p:cNvCxnSpPr>
            <a:cxnSpLocks/>
            <a:stCxn id="31" idx="1"/>
            <a:endCxn id="7" idx="3"/>
          </p:cNvCxnSpPr>
          <p:nvPr/>
        </p:nvCxnSpPr>
        <p:spPr>
          <a:xfrm rot="10800000" flipV="1">
            <a:off x="5658678" y="1510748"/>
            <a:ext cx="1649896" cy="258177"/>
          </a:xfrm>
          <a:prstGeom prst="bentConnector3">
            <a:avLst>
              <a:gd name="adj1" fmla="val 50000"/>
            </a:avLst>
          </a:prstGeom>
          <a:ln w="28575">
            <a:solidFill>
              <a:srgbClr val="CD8E7F"/>
            </a:solidFill>
          </a:ln>
          <a:effectLst/>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94DB994-96CF-7948-AD42-7B3792B13D80}"/>
              </a:ext>
            </a:extLst>
          </p:cNvPr>
          <p:cNvSpPr/>
          <p:nvPr/>
        </p:nvSpPr>
        <p:spPr>
          <a:xfrm>
            <a:off x="7288696" y="3437250"/>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OrderCommandAgent</a:t>
            </a:r>
          </a:p>
          <a:p>
            <a:pPr algn="ctr"/>
            <a:endParaRPr lang="en-US" sz="1200" dirty="0"/>
          </a:p>
        </p:txBody>
      </p:sp>
      <p:sp>
        <p:nvSpPr>
          <p:cNvPr id="25" name="Rectangle 24">
            <a:extLst>
              <a:ext uri="{FF2B5EF4-FFF2-40B4-BE49-F238E27FC236}">
                <a16:creationId xmlns:a16="http://schemas.microsoft.com/office/drawing/2014/main" id="{FD3B85C0-7CD4-5A47-88F7-EDC3A7C6FE8C}"/>
              </a:ext>
            </a:extLst>
          </p:cNvPr>
          <p:cNvSpPr/>
          <p:nvPr/>
        </p:nvSpPr>
        <p:spPr>
          <a:xfrm>
            <a:off x="7288696" y="3954087"/>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poll()</a:t>
            </a:r>
          </a:p>
        </p:txBody>
      </p:sp>
      <p:cxnSp>
        <p:nvCxnSpPr>
          <p:cNvPr id="26" name="Elbow Connector 25">
            <a:extLst>
              <a:ext uri="{FF2B5EF4-FFF2-40B4-BE49-F238E27FC236}">
                <a16:creationId xmlns:a16="http://schemas.microsoft.com/office/drawing/2014/main" id="{9522D8CC-8EAD-DF48-9CEF-7E3877656CC2}"/>
              </a:ext>
            </a:extLst>
          </p:cNvPr>
          <p:cNvCxnSpPr>
            <a:cxnSpLocks/>
            <a:stCxn id="25" idx="3"/>
            <a:endCxn id="10" idx="3"/>
          </p:cNvCxnSpPr>
          <p:nvPr/>
        </p:nvCxnSpPr>
        <p:spPr>
          <a:xfrm flipV="1">
            <a:off x="9442325" y="2920897"/>
            <a:ext cx="12700" cy="1331122"/>
          </a:xfrm>
          <a:prstGeom prst="bentConnector3">
            <a:avLst>
              <a:gd name="adj1" fmla="val 1800000"/>
            </a:avLst>
          </a:prstGeom>
          <a:ln w="28575">
            <a:solidFill>
              <a:srgbClr val="CD8E7F"/>
            </a:solidFill>
          </a:ln>
          <a:effectLst/>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93C74F00-67A4-9341-B808-249D521CC99C}"/>
              </a:ext>
            </a:extLst>
          </p:cNvPr>
          <p:cNvSpPr/>
          <p:nvPr/>
        </p:nvSpPr>
        <p:spPr>
          <a:xfrm>
            <a:off x="7308574" y="695980"/>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OrderCommandProducer</a:t>
            </a:r>
          </a:p>
          <a:p>
            <a:pPr algn="ctr"/>
            <a:endParaRPr lang="en-US" sz="1200" dirty="0"/>
          </a:p>
        </p:txBody>
      </p:sp>
      <p:sp>
        <p:nvSpPr>
          <p:cNvPr id="31" name="Rectangle 30">
            <a:extLst>
              <a:ext uri="{FF2B5EF4-FFF2-40B4-BE49-F238E27FC236}">
                <a16:creationId xmlns:a16="http://schemas.microsoft.com/office/drawing/2014/main" id="{561F0263-C3B2-5C47-B1D7-883FBF20463C}"/>
              </a:ext>
            </a:extLst>
          </p:cNvPr>
          <p:cNvSpPr/>
          <p:nvPr/>
        </p:nvSpPr>
        <p:spPr>
          <a:xfrm>
            <a:off x="7308574" y="1212817"/>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emit(OrderEventBase event)</a:t>
            </a:r>
          </a:p>
        </p:txBody>
      </p:sp>
      <p:cxnSp>
        <p:nvCxnSpPr>
          <p:cNvPr id="36" name="Elbow Connector 35">
            <a:extLst>
              <a:ext uri="{FF2B5EF4-FFF2-40B4-BE49-F238E27FC236}">
                <a16:creationId xmlns:a16="http://schemas.microsoft.com/office/drawing/2014/main" id="{2946CF9A-A600-8047-B6FA-573C46A70EDA}"/>
              </a:ext>
            </a:extLst>
          </p:cNvPr>
          <p:cNvCxnSpPr>
            <a:cxnSpLocks/>
            <a:stCxn id="11" idx="0"/>
            <a:endCxn id="25" idx="2"/>
          </p:cNvCxnSpPr>
          <p:nvPr/>
        </p:nvCxnSpPr>
        <p:spPr>
          <a:xfrm rot="16200000" flipV="1">
            <a:off x="8176304" y="4739158"/>
            <a:ext cx="398292" cy="19878"/>
          </a:xfrm>
          <a:prstGeom prst="bentConnector3">
            <a:avLst>
              <a:gd name="adj1" fmla="val 50000"/>
            </a:avLst>
          </a:prstGeom>
          <a:ln w="28575">
            <a:solidFill>
              <a:srgbClr val="CD8E7F"/>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0F4C7742-261A-EE49-A8CA-C4E9D019F6DF}"/>
              </a:ext>
            </a:extLst>
          </p:cNvPr>
          <p:cNvSpPr txBox="1"/>
          <p:nvPr/>
        </p:nvSpPr>
        <p:spPr>
          <a:xfrm>
            <a:off x="872567" y="5876278"/>
            <a:ext cx="595035" cy="369332"/>
          </a:xfrm>
          <a:prstGeom prst="rect">
            <a:avLst/>
          </a:prstGeom>
          <a:noFill/>
        </p:spPr>
        <p:txBody>
          <a:bodyPr wrap="none" rtlCol="0">
            <a:spAutoFit/>
          </a:bodyPr>
          <a:lstStyle/>
          <a:p>
            <a:r>
              <a:rPr lang="en-US" dirty="0"/>
              <a:t>App</a:t>
            </a:r>
          </a:p>
        </p:txBody>
      </p:sp>
      <p:sp>
        <p:nvSpPr>
          <p:cNvPr id="42" name="TextBox 41">
            <a:extLst>
              <a:ext uri="{FF2B5EF4-FFF2-40B4-BE49-F238E27FC236}">
                <a16:creationId xmlns:a16="http://schemas.microsoft.com/office/drawing/2014/main" id="{2C7C448C-F8DB-4448-B71E-ED2CCAB08B17}"/>
              </a:ext>
            </a:extLst>
          </p:cNvPr>
          <p:cNvSpPr txBox="1"/>
          <p:nvPr/>
        </p:nvSpPr>
        <p:spPr>
          <a:xfrm>
            <a:off x="4091985" y="5880114"/>
            <a:ext cx="979755" cy="369332"/>
          </a:xfrm>
          <a:prstGeom prst="rect">
            <a:avLst/>
          </a:prstGeom>
          <a:noFill/>
        </p:spPr>
        <p:txBody>
          <a:bodyPr wrap="none" rtlCol="0">
            <a:spAutoFit/>
          </a:bodyPr>
          <a:lstStyle/>
          <a:p>
            <a:r>
              <a:rPr lang="en-US" dirty="0"/>
              <a:t>Domain</a:t>
            </a:r>
          </a:p>
        </p:txBody>
      </p:sp>
      <p:sp>
        <p:nvSpPr>
          <p:cNvPr id="43" name="TextBox 42">
            <a:extLst>
              <a:ext uri="{FF2B5EF4-FFF2-40B4-BE49-F238E27FC236}">
                <a16:creationId xmlns:a16="http://schemas.microsoft.com/office/drawing/2014/main" id="{B8824820-FC8C-0D4D-84FF-B85EE65920D1}"/>
              </a:ext>
            </a:extLst>
          </p:cNvPr>
          <p:cNvSpPr txBox="1"/>
          <p:nvPr/>
        </p:nvSpPr>
        <p:spPr>
          <a:xfrm>
            <a:off x="7785498" y="6173725"/>
            <a:ext cx="1544012" cy="369332"/>
          </a:xfrm>
          <a:prstGeom prst="rect">
            <a:avLst/>
          </a:prstGeom>
          <a:noFill/>
        </p:spPr>
        <p:txBody>
          <a:bodyPr wrap="none" rtlCol="0">
            <a:spAutoFit/>
          </a:bodyPr>
          <a:lstStyle/>
          <a:p>
            <a:r>
              <a:rPr lang="en-US" dirty="0"/>
              <a:t>Infrastructure</a:t>
            </a:r>
          </a:p>
        </p:txBody>
      </p:sp>
    </p:spTree>
    <p:extLst>
      <p:ext uri="{BB962C8B-B14F-4D97-AF65-F5344CB8AC3E}">
        <p14:creationId xmlns:p14="http://schemas.microsoft.com/office/powerpoint/2010/main" val="2606053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08" y="161945"/>
            <a:ext cx="10869879" cy="533590"/>
          </a:xfrm>
        </p:spPr>
        <p:txBody>
          <a:bodyPr/>
          <a:lstStyle/>
          <a:p>
            <a:pPr algn="l"/>
            <a:r>
              <a:rPr lang="en-US" dirty="0"/>
              <a:t>Orders Microservice: Event Sourcing &amp; CQRS</a:t>
            </a:r>
          </a:p>
        </p:txBody>
      </p:sp>
      <p:sp>
        <p:nvSpPr>
          <p:cNvPr id="4" name="Slide Number Placeholder 3"/>
          <p:cNvSpPr>
            <a:spLocks noGrp="1"/>
          </p:cNvSpPr>
          <p:nvPr>
            <p:ph type="sldNum" sz="quarter" idx="4294967295"/>
          </p:nvPr>
        </p:nvSpPr>
        <p:spPr/>
        <p:txBody>
          <a:bodyPr/>
          <a:lstStyle/>
          <a:p>
            <a:pPr defTabSz="911231" eaLnBrk="1" fontAlgn="auto" hangingPunct="1">
              <a:spcBef>
                <a:spcPts val="0"/>
              </a:spcBef>
              <a:spcAft>
                <a:spcPts val="0"/>
              </a:spcAft>
              <a:defRPr/>
            </a:pPr>
            <a:r>
              <a:rPr lang="en-US" altLang="en-US">
                <a:solidFill>
                  <a:srgbClr val="FFFFFF"/>
                </a:solidFill>
                <a:latin typeface="Arial"/>
                <a:ea typeface="ＭＳ Ｐゴシック" charset="0"/>
                <a:cs typeface="Arial"/>
                <a:sym typeface="Helvetica" charset="0"/>
              </a:rPr>
              <a:t>IBM Confidential – Page </a:t>
            </a:r>
            <a:fld id="{3AD35F64-7BFE-4AA6-B41F-771B1133FB22}"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2</a:t>
            </a:fld>
            <a:endParaRPr lang="en-US" altLang="en-US" dirty="0">
              <a:solidFill>
                <a:srgbClr val="FFFFFF"/>
              </a:solidFill>
              <a:latin typeface="Arial"/>
              <a:ea typeface="ＭＳ Ｐゴシック" charset="0"/>
              <a:cs typeface="Arial"/>
              <a:sym typeface="Helvetica" charset="0"/>
            </a:endParaRPr>
          </a:p>
        </p:txBody>
      </p:sp>
      <p:cxnSp>
        <p:nvCxnSpPr>
          <p:cNvPr id="52" name="Elbow Connector 51"/>
          <p:cNvCxnSpPr>
            <a:stCxn id="31" idx="2"/>
            <a:endCxn id="62" idx="0"/>
          </p:cNvCxnSpPr>
          <p:nvPr/>
        </p:nvCxnSpPr>
        <p:spPr>
          <a:xfrm rot="16200000" flipH="1">
            <a:off x="1770372" y="2315036"/>
            <a:ext cx="691895" cy="1447"/>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115021" y="2625586"/>
            <a:ext cx="1098680" cy="91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rgbClr val="7030A0"/>
                </a:solidFill>
              </a:rPr>
              <a:t>Order Command MS</a:t>
            </a:r>
          </a:p>
        </p:txBody>
      </p:sp>
      <p:sp>
        <p:nvSpPr>
          <p:cNvPr id="53" name="Rectangle 52"/>
          <p:cNvSpPr/>
          <p:nvPr/>
        </p:nvSpPr>
        <p:spPr>
          <a:xfrm>
            <a:off x="1572441" y="2821463"/>
            <a:ext cx="1098680" cy="552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rgbClr val="7030A0"/>
                </a:solidFill>
              </a:rPr>
              <a:t>BFF</a:t>
            </a:r>
          </a:p>
        </p:txBody>
      </p:sp>
      <p:cxnSp>
        <p:nvCxnSpPr>
          <p:cNvPr id="60" name="Elbow Connector 59"/>
          <p:cNvCxnSpPr>
            <a:cxnSpLocks/>
            <a:stCxn id="34" idx="2"/>
            <a:endCxn id="89" idx="0"/>
          </p:cNvCxnSpPr>
          <p:nvPr/>
        </p:nvCxnSpPr>
        <p:spPr>
          <a:xfrm rot="5400000">
            <a:off x="7799448" y="1440461"/>
            <a:ext cx="486418" cy="1177524"/>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258346" y="1417537"/>
            <a:ext cx="1714500" cy="552276"/>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UI Web SPA</a:t>
            </a:r>
          </a:p>
        </p:txBody>
      </p:sp>
      <p:sp>
        <p:nvSpPr>
          <p:cNvPr id="34" name="Rectangle 33"/>
          <p:cNvSpPr/>
          <p:nvPr/>
        </p:nvSpPr>
        <p:spPr>
          <a:xfrm>
            <a:off x="7774169" y="1233738"/>
            <a:ext cx="1714500" cy="552276"/>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Dashboard Web</a:t>
            </a:r>
          </a:p>
        </p:txBody>
      </p:sp>
      <p:sp>
        <p:nvSpPr>
          <p:cNvPr id="48" name="TextBox 47"/>
          <p:cNvSpPr txBox="1"/>
          <p:nvPr/>
        </p:nvSpPr>
        <p:spPr>
          <a:xfrm>
            <a:off x="6265144" y="2020366"/>
            <a:ext cx="1228221" cy="253916"/>
          </a:xfrm>
          <a:prstGeom prst="rect">
            <a:avLst/>
          </a:prstGeom>
          <a:noFill/>
        </p:spPr>
        <p:txBody>
          <a:bodyPr wrap="none" rtlCol="0">
            <a:spAutoFit/>
          </a:bodyPr>
          <a:lstStyle/>
          <a:p>
            <a:r>
              <a:rPr lang="en-US" sz="1050" dirty="0"/>
              <a:t>Complex Queries</a:t>
            </a:r>
          </a:p>
        </p:txBody>
      </p:sp>
      <p:sp>
        <p:nvSpPr>
          <p:cNvPr id="55" name="TextBox 54"/>
          <p:cNvSpPr txBox="1"/>
          <p:nvPr/>
        </p:nvSpPr>
        <p:spPr>
          <a:xfrm>
            <a:off x="853750" y="2192686"/>
            <a:ext cx="1194558" cy="415498"/>
          </a:xfrm>
          <a:prstGeom prst="rect">
            <a:avLst/>
          </a:prstGeom>
          <a:noFill/>
        </p:spPr>
        <p:txBody>
          <a:bodyPr wrap="none" rtlCol="0">
            <a:spAutoFit/>
          </a:bodyPr>
          <a:lstStyle/>
          <a:p>
            <a:r>
              <a:rPr lang="en-US" sz="1050" dirty="0">
                <a:solidFill>
                  <a:schemeClr val="accent1">
                    <a:lumMod val="25000"/>
                  </a:schemeClr>
                </a:solidFill>
              </a:rPr>
              <a:t>Add, read by ID, </a:t>
            </a:r>
          </a:p>
          <a:p>
            <a:r>
              <a:rPr lang="en-US" sz="1050" dirty="0">
                <a:solidFill>
                  <a:schemeClr val="accent1">
                    <a:lumMod val="25000"/>
                  </a:schemeClr>
                </a:solidFill>
              </a:rPr>
              <a:t>update Order</a:t>
            </a:r>
          </a:p>
        </p:txBody>
      </p:sp>
      <p:cxnSp>
        <p:nvCxnSpPr>
          <p:cNvPr id="56" name="Elbow Connector 55"/>
          <p:cNvCxnSpPr>
            <a:cxnSpLocks/>
            <a:stCxn id="71" idx="0"/>
            <a:endCxn id="88" idx="2"/>
          </p:cNvCxnSpPr>
          <p:nvPr/>
        </p:nvCxnSpPr>
        <p:spPr>
          <a:xfrm rot="5400000" flipH="1" flipV="1">
            <a:off x="6133872" y="3928745"/>
            <a:ext cx="1798100" cy="848038"/>
          </a:xfrm>
          <a:prstGeom prst="bentConnector3">
            <a:avLst>
              <a:gd name="adj1" fmla="val 50000"/>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562965" y="2661708"/>
            <a:ext cx="1108156" cy="159754"/>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sp>
        <p:nvSpPr>
          <p:cNvPr id="67" name="Rectangle 66"/>
          <p:cNvSpPr/>
          <p:nvPr/>
        </p:nvSpPr>
        <p:spPr>
          <a:xfrm>
            <a:off x="4120504" y="2359942"/>
            <a:ext cx="1081621" cy="248242"/>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cxnSp>
        <p:nvCxnSpPr>
          <p:cNvPr id="79" name="Elbow Connector 78"/>
          <p:cNvCxnSpPr>
            <a:cxnSpLocks/>
            <a:stCxn id="47" idx="2"/>
            <a:endCxn id="57" idx="0"/>
          </p:cNvCxnSpPr>
          <p:nvPr/>
        </p:nvCxnSpPr>
        <p:spPr>
          <a:xfrm rot="16200000" flipH="1">
            <a:off x="4089619" y="4115965"/>
            <a:ext cx="1782141" cy="632657"/>
          </a:xfrm>
          <a:prstGeom prst="bentConnector3">
            <a:avLst>
              <a:gd name="adj1" fmla="val 5000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193">
            <a:extLst>
              <a:ext uri="{FF2B5EF4-FFF2-40B4-BE49-F238E27FC236}">
                <a16:creationId xmlns:a16="http://schemas.microsoft.com/office/drawing/2014/main" id="{0F334ACF-EE6A-7349-8484-22ECC1ED8538}"/>
              </a:ext>
            </a:extLst>
          </p:cNvPr>
          <p:cNvGrpSpPr/>
          <p:nvPr/>
        </p:nvGrpSpPr>
        <p:grpSpPr>
          <a:xfrm>
            <a:off x="250521" y="1323472"/>
            <a:ext cx="624029" cy="841268"/>
            <a:chOff x="8826" y="-1"/>
            <a:chExt cx="707232" cy="953436"/>
          </a:xfrm>
        </p:grpSpPr>
        <p:grpSp>
          <p:nvGrpSpPr>
            <p:cNvPr id="59" name="Group 191">
              <a:extLst>
                <a:ext uri="{FF2B5EF4-FFF2-40B4-BE49-F238E27FC236}">
                  <a16:creationId xmlns:a16="http://schemas.microsoft.com/office/drawing/2014/main" id="{632C9E7D-46E1-8743-9453-DEC57F28AECB}"/>
                </a:ext>
              </a:extLst>
            </p:cNvPr>
            <p:cNvGrpSpPr/>
            <p:nvPr/>
          </p:nvGrpSpPr>
          <p:grpSpPr>
            <a:xfrm>
              <a:off x="8826" y="-1"/>
              <a:ext cx="707232" cy="707233"/>
              <a:chOff x="8826" y="0"/>
              <a:chExt cx="707231" cy="707231"/>
            </a:xfrm>
          </p:grpSpPr>
          <p:sp>
            <p:nvSpPr>
              <p:cNvPr id="73" name="Shape 189">
                <a:extLst>
                  <a:ext uri="{FF2B5EF4-FFF2-40B4-BE49-F238E27FC236}">
                    <a16:creationId xmlns:a16="http://schemas.microsoft.com/office/drawing/2014/main" id="{8B214681-4A39-374D-A9A7-F7CD8977CBE9}"/>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78" name="_-02.png">
                <a:extLst>
                  <a:ext uri="{FF2B5EF4-FFF2-40B4-BE49-F238E27FC236}">
                    <a16:creationId xmlns:a16="http://schemas.microsoft.com/office/drawing/2014/main" id="{DEA97E28-2954-EC45-9D98-E295A6E951B6}"/>
                  </a:ext>
                </a:extLst>
              </p:cNvPr>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63" name="Shape 192">
              <a:extLst>
                <a:ext uri="{FF2B5EF4-FFF2-40B4-BE49-F238E27FC236}">
                  <a16:creationId xmlns:a16="http://schemas.microsoft.com/office/drawing/2014/main" id="{9D6F7834-441C-864E-B263-D8A2FA85AFC0}"/>
                </a:ext>
              </a:extLst>
            </p:cNvPr>
            <p:cNvSpPr/>
            <p:nvPr/>
          </p:nvSpPr>
          <p:spPr>
            <a:xfrm>
              <a:off x="171674" y="707231"/>
              <a:ext cx="292495" cy="246204"/>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706" dirty="0"/>
                <a:t>END</a:t>
              </a:r>
            </a:p>
            <a:p>
              <a:pPr lvl="0">
                <a:defRPr sz="1800" b="0">
                  <a:solidFill>
                    <a:srgbClr val="000000"/>
                  </a:solidFill>
                </a:defRPr>
              </a:pPr>
              <a:r>
                <a:rPr sz="706" dirty="0"/>
                <a:t>USER</a:t>
              </a:r>
            </a:p>
          </p:txBody>
        </p:sp>
      </p:grpSp>
      <p:grpSp>
        <p:nvGrpSpPr>
          <p:cNvPr id="80" name="Group 193">
            <a:extLst>
              <a:ext uri="{FF2B5EF4-FFF2-40B4-BE49-F238E27FC236}">
                <a16:creationId xmlns:a16="http://schemas.microsoft.com/office/drawing/2014/main" id="{6D2664F0-50CD-EF4F-9704-20997102D2B4}"/>
              </a:ext>
            </a:extLst>
          </p:cNvPr>
          <p:cNvGrpSpPr/>
          <p:nvPr/>
        </p:nvGrpSpPr>
        <p:grpSpPr>
          <a:xfrm>
            <a:off x="9718790" y="1131559"/>
            <a:ext cx="624029" cy="841268"/>
            <a:chOff x="8826" y="-1"/>
            <a:chExt cx="707232" cy="953436"/>
          </a:xfrm>
        </p:grpSpPr>
        <p:grpSp>
          <p:nvGrpSpPr>
            <p:cNvPr id="81" name="Group 191">
              <a:extLst>
                <a:ext uri="{FF2B5EF4-FFF2-40B4-BE49-F238E27FC236}">
                  <a16:creationId xmlns:a16="http://schemas.microsoft.com/office/drawing/2014/main" id="{4D7D50F5-8178-9041-864F-4BAFC6C2BB89}"/>
                </a:ext>
              </a:extLst>
            </p:cNvPr>
            <p:cNvGrpSpPr/>
            <p:nvPr/>
          </p:nvGrpSpPr>
          <p:grpSpPr>
            <a:xfrm>
              <a:off x="8826" y="-1"/>
              <a:ext cx="707232" cy="707233"/>
              <a:chOff x="8826" y="0"/>
              <a:chExt cx="707231" cy="707231"/>
            </a:xfrm>
          </p:grpSpPr>
          <p:sp>
            <p:nvSpPr>
              <p:cNvPr id="85" name="Shape 189">
                <a:extLst>
                  <a:ext uri="{FF2B5EF4-FFF2-40B4-BE49-F238E27FC236}">
                    <a16:creationId xmlns:a16="http://schemas.microsoft.com/office/drawing/2014/main" id="{CC9B1A85-773F-9346-A4BA-0CEC18384E93}"/>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86" name="_-02.png">
                <a:extLst>
                  <a:ext uri="{FF2B5EF4-FFF2-40B4-BE49-F238E27FC236}">
                    <a16:creationId xmlns:a16="http://schemas.microsoft.com/office/drawing/2014/main" id="{01D4723D-E397-E64B-A77F-6D389251FFB0}"/>
                  </a:ext>
                </a:extLst>
              </p:cNvPr>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84" name="Shape 192">
              <a:extLst>
                <a:ext uri="{FF2B5EF4-FFF2-40B4-BE49-F238E27FC236}">
                  <a16:creationId xmlns:a16="http://schemas.microsoft.com/office/drawing/2014/main" id="{594CD02C-FE94-6241-B8ED-26820230918B}"/>
                </a:ext>
              </a:extLst>
            </p:cNvPr>
            <p:cNvSpPr/>
            <p:nvPr/>
          </p:nvSpPr>
          <p:spPr>
            <a:xfrm>
              <a:off x="171674" y="707231"/>
              <a:ext cx="523220" cy="246204"/>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706" dirty="0"/>
                <a:t>BUSINESS</a:t>
              </a:r>
            </a:p>
            <a:p>
              <a:pPr lvl="0">
                <a:defRPr sz="1800" b="0">
                  <a:solidFill>
                    <a:srgbClr val="000000"/>
                  </a:solidFill>
                </a:defRPr>
              </a:pPr>
              <a:r>
                <a:rPr sz="706" dirty="0"/>
                <a:t>USER</a:t>
              </a:r>
            </a:p>
          </p:txBody>
        </p:sp>
      </p:grpSp>
      <p:cxnSp>
        <p:nvCxnSpPr>
          <p:cNvPr id="87" name="Elbow Connector 86">
            <a:extLst>
              <a:ext uri="{FF2B5EF4-FFF2-40B4-BE49-F238E27FC236}">
                <a16:creationId xmlns:a16="http://schemas.microsoft.com/office/drawing/2014/main" id="{9955A1A1-36CF-DC43-B10B-22251251F632}"/>
              </a:ext>
            </a:extLst>
          </p:cNvPr>
          <p:cNvCxnSpPr>
            <a:cxnSpLocks/>
            <a:stCxn id="67" idx="0"/>
            <a:endCxn id="53" idx="3"/>
          </p:cNvCxnSpPr>
          <p:nvPr/>
        </p:nvCxnSpPr>
        <p:spPr>
          <a:xfrm rot="16200000" flipH="1" flipV="1">
            <a:off x="3297388" y="1733674"/>
            <a:ext cx="737659" cy="1990194"/>
          </a:xfrm>
          <a:prstGeom prst="bentConnector4">
            <a:avLst>
              <a:gd name="adj1" fmla="val -30990"/>
              <a:gd name="adj2" fmla="val 63587"/>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Can 45"/>
          <p:cNvSpPr/>
          <p:nvPr/>
        </p:nvSpPr>
        <p:spPr>
          <a:xfrm>
            <a:off x="5230303" y="3349666"/>
            <a:ext cx="356995" cy="476319"/>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44E51D17-B445-A14E-B573-92EB0C82C6DB}"/>
              </a:ext>
            </a:extLst>
          </p:cNvPr>
          <p:cNvSpPr/>
          <p:nvPr/>
        </p:nvSpPr>
        <p:spPr>
          <a:xfrm>
            <a:off x="6907601" y="2538076"/>
            <a:ext cx="1098680" cy="91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rgbClr val="7030A0"/>
                </a:solidFill>
              </a:rPr>
              <a:t>Order Queries MS</a:t>
            </a:r>
          </a:p>
        </p:txBody>
      </p:sp>
      <p:sp>
        <p:nvSpPr>
          <p:cNvPr id="89" name="Rectangle 88">
            <a:extLst>
              <a:ext uri="{FF2B5EF4-FFF2-40B4-BE49-F238E27FC236}">
                <a16:creationId xmlns:a16="http://schemas.microsoft.com/office/drawing/2014/main" id="{E18B5B38-54D0-C04B-8241-94F63359F92F}"/>
              </a:ext>
            </a:extLst>
          </p:cNvPr>
          <p:cNvSpPr/>
          <p:nvPr/>
        </p:nvSpPr>
        <p:spPr>
          <a:xfrm>
            <a:off x="6913084" y="2272432"/>
            <a:ext cx="1081621" cy="248242"/>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pic>
        <p:nvPicPr>
          <p:cNvPr id="91" name="Picture 90">
            <a:extLst>
              <a:ext uri="{FF2B5EF4-FFF2-40B4-BE49-F238E27FC236}">
                <a16:creationId xmlns:a16="http://schemas.microsoft.com/office/drawing/2014/main" id="{393DD6A7-DABE-1C4D-B051-415F6D2F25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8784" y="3857595"/>
            <a:ext cx="335218" cy="234487"/>
          </a:xfrm>
          <a:prstGeom prst="rect">
            <a:avLst/>
          </a:prstGeom>
        </p:spPr>
      </p:pic>
      <p:cxnSp>
        <p:nvCxnSpPr>
          <p:cNvPr id="35" name="Elbow Connector 34">
            <a:extLst>
              <a:ext uri="{FF2B5EF4-FFF2-40B4-BE49-F238E27FC236}">
                <a16:creationId xmlns:a16="http://schemas.microsoft.com/office/drawing/2014/main" id="{5C17E6E0-559C-5446-9B5E-0F8D8BB20420}"/>
              </a:ext>
            </a:extLst>
          </p:cNvPr>
          <p:cNvCxnSpPr>
            <a:cxnSpLocks/>
            <a:stCxn id="89" idx="0"/>
            <a:endCxn id="53" idx="3"/>
          </p:cNvCxnSpPr>
          <p:nvPr/>
        </p:nvCxnSpPr>
        <p:spPr>
          <a:xfrm rot="16200000" flipH="1" flipV="1">
            <a:off x="4649923" y="293629"/>
            <a:ext cx="825169" cy="4782774"/>
          </a:xfrm>
          <a:prstGeom prst="bentConnector4">
            <a:avLst>
              <a:gd name="adj1" fmla="val -53136"/>
              <a:gd name="adj2" fmla="val 84802"/>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1538EF0B-59D3-DA45-BBC7-29DCDD44BC4F}"/>
              </a:ext>
            </a:extLst>
          </p:cNvPr>
          <p:cNvCxnSpPr>
            <a:cxnSpLocks/>
            <a:stCxn id="47" idx="2"/>
            <a:endCxn id="72" idx="0"/>
          </p:cNvCxnSpPr>
          <p:nvPr/>
        </p:nvCxnSpPr>
        <p:spPr>
          <a:xfrm rot="16200000" flipH="1">
            <a:off x="4903255" y="3302329"/>
            <a:ext cx="1710590" cy="2188379"/>
          </a:xfrm>
          <a:prstGeom prst="bentConnector3">
            <a:avLst>
              <a:gd name="adj1" fmla="val 52629"/>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AB5AC61F-B86D-6042-90F0-AC7894411B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8029" y="4303415"/>
            <a:ext cx="345797" cy="241887"/>
          </a:xfrm>
          <a:prstGeom prst="rect">
            <a:avLst/>
          </a:prstGeom>
        </p:spPr>
      </p:pic>
      <p:cxnSp>
        <p:nvCxnSpPr>
          <p:cNvPr id="51" name="Elbow Connector 50">
            <a:extLst>
              <a:ext uri="{FF2B5EF4-FFF2-40B4-BE49-F238E27FC236}">
                <a16:creationId xmlns:a16="http://schemas.microsoft.com/office/drawing/2014/main" id="{C782B5B0-CEF4-E34D-9F25-C381D086F4CE}"/>
              </a:ext>
            </a:extLst>
          </p:cNvPr>
          <p:cNvCxnSpPr>
            <a:cxnSpLocks/>
            <a:stCxn id="45" idx="0"/>
          </p:cNvCxnSpPr>
          <p:nvPr/>
        </p:nvCxnSpPr>
        <p:spPr>
          <a:xfrm rot="5400000" flipH="1" flipV="1">
            <a:off x="4057458" y="4342863"/>
            <a:ext cx="1739342" cy="221663"/>
          </a:xfrm>
          <a:prstGeom prst="bentConnector3">
            <a:avLst>
              <a:gd name="adj1" fmla="val 32763"/>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a:extLst>
              <a:ext uri="{FF2B5EF4-FFF2-40B4-BE49-F238E27FC236}">
                <a16:creationId xmlns:a16="http://schemas.microsoft.com/office/drawing/2014/main" id="{8EC171DB-A9CA-514A-9D2A-3C1953F73DB1}"/>
              </a:ext>
            </a:extLst>
          </p:cNvPr>
          <p:cNvSpPr/>
          <p:nvPr/>
        </p:nvSpPr>
        <p:spPr bwMode="auto">
          <a:xfrm>
            <a:off x="3465681"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40" name="Rounded Rectangle 39">
            <a:extLst>
              <a:ext uri="{FF2B5EF4-FFF2-40B4-BE49-F238E27FC236}">
                <a16:creationId xmlns:a16="http://schemas.microsoft.com/office/drawing/2014/main" id="{5A3F16A0-BDFE-3444-B6E1-4F41C1FA00E7}"/>
              </a:ext>
            </a:extLst>
          </p:cNvPr>
          <p:cNvSpPr/>
          <p:nvPr/>
        </p:nvSpPr>
        <p:spPr bwMode="auto">
          <a:xfrm>
            <a:off x="3709518"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41" name="Rounded Rectangle 40">
            <a:extLst>
              <a:ext uri="{FF2B5EF4-FFF2-40B4-BE49-F238E27FC236}">
                <a16:creationId xmlns:a16="http://schemas.microsoft.com/office/drawing/2014/main" id="{BB4D6964-BA9E-8549-8AF0-1E0A0986DD58}"/>
              </a:ext>
            </a:extLst>
          </p:cNvPr>
          <p:cNvSpPr/>
          <p:nvPr/>
        </p:nvSpPr>
        <p:spPr bwMode="auto">
          <a:xfrm>
            <a:off x="3955080"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42" name="Rounded Rectangle 41">
            <a:extLst>
              <a:ext uri="{FF2B5EF4-FFF2-40B4-BE49-F238E27FC236}">
                <a16:creationId xmlns:a16="http://schemas.microsoft.com/office/drawing/2014/main" id="{36BFD4D9-CCD4-164A-A9A1-992E5F2AE2AA}"/>
              </a:ext>
            </a:extLst>
          </p:cNvPr>
          <p:cNvSpPr/>
          <p:nvPr/>
        </p:nvSpPr>
        <p:spPr bwMode="auto">
          <a:xfrm>
            <a:off x="4198917"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43" name="Rounded Rectangle 42">
            <a:extLst>
              <a:ext uri="{FF2B5EF4-FFF2-40B4-BE49-F238E27FC236}">
                <a16:creationId xmlns:a16="http://schemas.microsoft.com/office/drawing/2014/main" id="{FD226F07-4CE9-7042-91B1-C0BD76B58B71}"/>
              </a:ext>
            </a:extLst>
          </p:cNvPr>
          <p:cNvSpPr/>
          <p:nvPr/>
        </p:nvSpPr>
        <p:spPr bwMode="auto">
          <a:xfrm>
            <a:off x="4444478"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4</a:t>
            </a:r>
            <a:endParaRPr lang="en-US" sz="667" dirty="0">
              <a:solidFill>
                <a:schemeClr val="bg1"/>
              </a:solidFill>
            </a:endParaRPr>
          </a:p>
        </p:txBody>
      </p:sp>
      <p:sp>
        <p:nvSpPr>
          <p:cNvPr id="45" name="Rounded Rectangle 44">
            <a:extLst>
              <a:ext uri="{FF2B5EF4-FFF2-40B4-BE49-F238E27FC236}">
                <a16:creationId xmlns:a16="http://schemas.microsoft.com/office/drawing/2014/main" id="{19576252-7983-8442-BA76-119C223FDF26}"/>
              </a:ext>
            </a:extLst>
          </p:cNvPr>
          <p:cNvSpPr/>
          <p:nvPr/>
        </p:nvSpPr>
        <p:spPr bwMode="auto">
          <a:xfrm>
            <a:off x="4693517"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5</a:t>
            </a:r>
            <a:endParaRPr lang="en-US" sz="667" dirty="0">
              <a:solidFill>
                <a:schemeClr val="bg1"/>
              </a:solidFill>
            </a:endParaRPr>
          </a:p>
        </p:txBody>
      </p:sp>
      <p:sp>
        <p:nvSpPr>
          <p:cNvPr id="54" name="Rounded Rectangle 53">
            <a:extLst>
              <a:ext uri="{FF2B5EF4-FFF2-40B4-BE49-F238E27FC236}">
                <a16:creationId xmlns:a16="http://schemas.microsoft.com/office/drawing/2014/main" id="{97A34AA3-C8A7-DE43-8DC0-5ECF24AE18C2}"/>
              </a:ext>
            </a:extLst>
          </p:cNvPr>
          <p:cNvSpPr/>
          <p:nvPr/>
        </p:nvSpPr>
        <p:spPr bwMode="auto">
          <a:xfrm>
            <a:off x="4933877"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6</a:t>
            </a:r>
            <a:endParaRPr lang="en-US" sz="667" dirty="0">
              <a:solidFill>
                <a:schemeClr val="bg1"/>
              </a:solidFill>
            </a:endParaRPr>
          </a:p>
        </p:txBody>
      </p:sp>
      <p:sp>
        <p:nvSpPr>
          <p:cNvPr id="57" name="Rounded Rectangle 56">
            <a:extLst>
              <a:ext uri="{FF2B5EF4-FFF2-40B4-BE49-F238E27FC236}">
                <a16:creationId xmlns:a16="http://schemas.microsoft.com/office/drawing/2014/main" id="{1AC83709-7CA2-574F-897A-8EEFB939892B}"/>
              </a:ext>
            </a:extLst>
          </p:cNvPr>
          <p:cNvSpPr/>
          <p:nvPr/>
        </p:nvSpPr>
        <p:spPr bwMode="auto">
          <a:xfrm>
            <a:off x="5174237"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7</a:t>
            </a:r>
            <a:endParaRPr lang="en-US" sz="667" dirty="0">
              <a:solidFill>
                <a:schemeClr val="bg1"/>
              </a:solidFill>
            </a:endParaRPr>
          </a:p>
        </p:txBody>
      </p:sp>
      <p:sp>
        <p:nvSpPr>
          <p:cNvPr id="64" name="AutoShape 4">
            <a:extLst>
              <a:ext uri="{FF2B5EF4-FFF2-40B4-BE49-F238E27FC236}">
                <a16:creationId xmlns:a16="http://schemas.microsoft.com/office/drawing/2014/main" id="{E0F92012-4D62-7547-9DEC-EE007CB2DAB6}"/>
              </a:ext>
            </a:extLst>
          </p:cNvPr>
          <p:cNvSpPr>
            <a:spLocks noChangeArrowheads="1"/>
          </p:cNvSpPr>
          <p:nvPr/>
        </p:nvSpPr>
        <p:spPr bwMode="auto">
          <a:xfrm>
            <a:off x="2958843" y="5031722"/>
            <a:ext cx="6605335" cy="1199545"/>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a:endParaRPr lang="en-US" sz="1333" dirty="0"/>
          </a:p>
        </p:txBody>
      </p:sp>
      <p:pic>
        <p:nvPicPr>
          <p:cNvPr id="65" name="Picture 64">
            <a:extLst>
              <a:ext uri="{FF2B5EF4-FFF2-40B4-BE49-F238E27FC236}">
                <a16:creationId xmlns:a16="http://schemas.microsoft.com/office/drawing/2014/main" id="{83C9F576-EACA-3846-AF69-E5C468F887BF}"/>
              </a:ext>
            </a:extLst>
          </p:cNvPr>
          <p:cNvPicPr>
            <a:picLocks noChangeAspect="1"/>
          </p:cNvPicPr>
          <p:nvPr/>
        </p:nvPicPr>
        <p:blipFill>
          <a:blip r:embed="rId5">
            <a:biLevel thresh="75000"/>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tretch>
            <a:fillRect/>
          </a:stretch>
        </p:blipFill>
        <p:spPr>
          <a:xfrm>
            <a:off x="8598947" y="5802742"/>
            <a:ext cx="959343" cy="504270"/>
          </a:xfrm>
          <a:prstGeom prst="rect">
            <a:avLst/>
          </a:prstGeom>
        </p:spPr>
      </p:pic>
      <p:sp>
        <p:nvSpPr>
          <p:cNvPr id="68" name="TextBox 67">
            <a:extLst>
              <a:ext uri="{FF2B5EF4-FFF2-40B4-BE49-F238E27FC236}">
                <a16:creationId xmlns:a16="http://schemas.microsoft.com/office/drawing/2014/main" id="{56340D26-D64A-F946-9A7B-E1A66FC281C6}"/>
              </a:ext>
            </a:extLst>
          </p:cNvPr>
          <p:cNvSpPr txBox="1"/>
          <p:nvPr/>
        </p:nvSpPr>
        <p:spPr>
          <a:xfrm>
            <a:off x="3390292" y="5007855"/>
            <a:ext cx="1378904" cy="276999"/>
          </a:xfrm>
          <a:prstGeom prst="rect">
            <a:avLst/>
          </a:prstGeom>
          <a:noFill/>
        </p:spPr>
        <p:txBody>
          <a:bodyPr wrap="none" rtlCol="0">
            <a:spAutoFit/>
          </a:bodyPr>
          <a:lstStyle/>
          <a:p>
            <a:r>
              <a:rPr lang="en-US" sz="1200" dirty="0">
                <a:solidFill>
                  <a:schemeClr val="accent1">
                    <a:lumMod val="25000"/>
                  </a:schemeClr>
                </a:solidFill>
              </a:rPr>
              <a:t>order-commands</a:t>
            </a:r>
          </a:p>
        </p:txBody>
      </p:sp>
      <p:sp>
        <p:nvSpPr>
          <p:cNvPr id="69" name="Rounded Rectangle 68">
            <a:extLst>
              <a:ext uri="{FF2B5EF4-FFF2-40B4-BE49-F238E27FC236}">
                <a16:creationId xmlns:a16="http://schemas.microsoft.com/office/drawing/2014/main" id="{D424E221-0145-CA4B-B312-20BBD8AAFD3E}"/>
              </a:ext>
            </a:extLst>
          </p:cNvPr>
          <p:cNvSpPr/>
          <p:nvPr/>
        </p:nvSpPr>
        <p:spPr bwMode="auto">
          <a:xfrm>
            <a:off x="5996723"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70" name="Rounded Rectangle 69">
            <a:extLst>
              <a:ext uri="{FF2B5EF4-FFF2-40B4-BE49-F238E27FC236}">
                <a16:creationId xmlns:a16="http://schemas.microsoft.com/office/drawing/2014/main" id="{669E969B-6146-AD4A-A3D5-9908FB0C890D}"/>
              </a:ext>
            </a:extLst>
          </p:cNvPr>
          <p:cNvSpPr/>
          <p:nvPr/>
        </p:nvSpPr>
        <p:spPr bwMode="auto">
          <a:xfrm>
            <a:off x="6240560"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71" name="Rounded Rectangle 70">
            <a:extLst>
              <a:ext uri="{FF2B5EF4-FFF2-40B4-BE49-F238E27FC236}">
                <a16:creationId xmlns:a16="http://schemas.microsoft.com/office/drawing/2014/main" id="{056FF504-5BFB-7744-9DCA-1F4AEF2D30E2}"/>
              </a:ext>
            </a:extLst>
          </p:cNvPr>
          <p:cNvSpPr/>
          <p:nvPr/>
        </p:nvSpPr>
        <p:spPr bwMode="auto">
          <a:xfrm>
            <a:off x="6486122"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72" name="Rounded Rectangle 71">
            <a:extLst>
              <a:ext uri="{FF2B5EF4-FFF2-40B4-BE49-F238E27FC236}">
                <a16:creationId xmlns:a16="http://schemas.microsoft.com/office/drawing/2014/main" id="{89CEA747-2318-8C4B-85AB-22D1D2A917EE}"/>
              </a:ext>
            </a:extLst>
          </p:cNvPr>
          <p:cNvSpPr/>
          <p:nvPr/>
        </p:nvSpPr>
        <p:spPr bwMode="auto">
          <a:xfrm>
            <a:off x="6729959"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75" name="TextBox 74">
            <a:extLst>
              <a:ext uri="{FF2B5EF4-FFF2-40B4-BE49-F238E27FC236}">
                <a16:creationId xmlns:a16="http://schemas.microsoft.com/office/drawing/2014/main" id="{361A2E5B-430E-1240-B930-F78FDFE0D8D6}"/>
              </a:ext>
            </a:extLst>
          </p:cNvPr>
          <p:cNvSpPr txBox="1"/>
          <p:nvPr/>
        </p:nvSpPr>
        <p:spPr>
          <a:xfrm>
            <a:off x="6091295" y="5968797"/>
            <a:ext cx="619080" cy="276999"/>
          </a:xfrm>
          <a:prstGeom prst="rect">
            <a:avLst/>
          </a:prstGeom>
          <a:noFill/>
        </p:spPr>
        <p:txBody>
          <a:bodyPr wrap="none" rtlCol="0">
            <a:spAutoFit/>
          </a:bodyPr>
          <a:lstStyle/>
          <a:p>
            <a:r>
              <a:rPr lang="en-US" sz="1200" dirty="0">
                <a:solidFill>
                  <a:schemeClr val="accent1">
                    <a:lumMod val="25000"/>
                  </a:schemeClr>
                </a:solidFill>
              </a:rPr>
              <a:t>orders</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8755" y="3974838"/>
            <a:ext cx="368430" cy="257719"/>
          </a:xfrm>
          <a:prstGeom prst="rect">
            <a:avLst/>
          </a:prstGeom>
        </p:spPr>
      </p:pic>
    </p:spTree>
    <p:extLst>
      <p:ext uri="{BB962C8B-B14F-4D97-AF65-F5344CB8AC3E}">
        <p14:creationId xmlns:p14="http://schemas.microsoft.com/office/powerpoint/2010/main" val="99619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3805-4038-0145-B1AE-2A5D6990FF50}"/>
              </a:ext>
            </a:extLst>
          </p:cNvPr>
          <p:cNvSpPr>
            <a:spLocks noGrp="1"/>
          </p:cNvSpPr>
          <p:nvPr>
            <p:ph type="title"/>
          </p:nvPr>
        </p:nvSpPr>
        <p:spPr>
          <a:xfrm>
            <a:off x="390788" y="60119"/>
            <a:ext cx="10886813" cy="541501"/>
          </a:xfrm>
        </p:spPr>
        <p:txBody>
          <a:bodyPr/>
          <a:lstStyle/>
          <a:p>
            <a:r>
              <a:rPr lang="en-US" dirty="0"/>
              <a:t>Manufacturing Submitting  and updating  orders  </a:t>
            </a:r>
          </a:p>
        </p:txBody>
      </p:sp>
      <p:sp>
        <p:nvSpPr>
          <p:cNvPr id="4" name="Slide Number Placeholder 3">
            <a:extLst>
              <a:ext uri="{FF2B5EF4-FFF2-40B4-BE49-F238E27FC236}">
                <a16:creationId xmlns:a16="http://schemas.microsoft.com/office/drawing/2014/main" id="{E0E92E24-8EA2-4746-94AB-92B6052C18E2}"/>
              </a:ext>
            </a:extLst>
          </p:cNvPr>
          <p:cNvSpPr>
            <a:spLocks noGrp="1"/>
          </p:cNvSpPr>
          <p:nvPr>
            <p:ph type="sldNum" sz="quarter" idx="12"/>
          </p:nvPr>
        </p:nvSpPr>
        <p:spPr/>
        <p:txBody>
          <a:bodyPr/>
          <a:lstStyle/>
          <a:p>
            <a:fld id="{E9549862-13E2-C34D-815E-8545BD36FC59}" type="slidenum">
              <a:rPr lang="en-US" smtClean="0">
                <a:solidFill>
                  <a:srgbClr val="6D7777"/>
                </a:solidFill>
              </a:rPr>
              <a:pPr/>
              <a:t>20</a:t>
            </a:fld>
            <a:endParaRPr lang="en-US" dirty="0">
              <a:solidFill>
                <a:srgbClr val="6D7777"/>
              </a:solidFill>
            </a:endParaRPr>
          </a:p>
        </p:txBody>
      </p:sp>
      <p:sp>
        <p:nvSpPr>
          <p:cNvPr id="5" name="Rectangle 4">
            <a:extLst>
              <a:ext uri="{FF2B5EF4-FFF2-40B4-BE49-F238E27FC236}">
                <a16:creationId xmlns:a16="http://schemas.microsoft.com/office/drawing/2014/main" id="{AA347EC7-3304-5C46-B87C-9189600DA99A}"/>
              </a:ext>
            </a:extLst>
          </p:cNvPr>
          <p:cNvSpPr/>
          <p:nvPr/>
        </p:nvSpPr>
        <p:spPr>
          <a:xfrm>
            <a:off x="2495550"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Command MS</a:t>
            </a:r>
          </a:p>
        </p:txBody>
      </p:sp>
      <p:cxnSp>
        <p:nvCxnSpPr>
          <p:cNvPr id="8" name="Straight Connector 7">
            <a:extLst>
              <a:ext uri="{FF2B5EF4-FFF2-40B4-BE49-F238E27FC236}">
                <a16:creationId xmlns:a16="http://schemas.microsoft.com/office/drawing/2014/main" id="{C4111B31-D4C2-DB49-ACFF-CAFF1553E881}"/>
              </a:ext>
            </a:extLst>
          </p:cNvPr>
          <p:cNvCxnSpPr>
            <a:cxnSpLocks/>
            <a:stCxn id="5" idx="2"/>
          </p:cNvCxnSpPr>
          <p:nvPr/>
        </p:nvCxnSpPr>
        <p:spPr>
          <a:xfrm>
            <a:off x="3022600" y="140281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7EECEB25-43B2-BA43-BA92-502AC5256853}"/>
              </a:ext>
            </a:extLst>
          </p:cNvPr>
          <p:cNvSpPr/>
          <p:nvPr/>
        </p:nvSpPr>
        <p:spPr>
          <a:xfrm>
            <a:off x="5397500" y="93932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Query MS</a:t>
            </a:r>
          </a:p>
        </p:txBody>
      </p:sp>
      <p:sp>
        <p:nvSpPr>
          <p:cNvPr id="14" name="Rectangle 13">
            <a:extLst>
              <a:ext uri="{FF2B5EF4-FFF2-40B4-BE49-F238E27FC236}">
                <a16:creationId xmlns:a16="http://schemas.microsoft.com/office/drawing/2014/main" id="{7A467429-7D65-3A47-A116-8315331EE77C}"/>
              </a:ext>
            </a:extLst>
          </p:cNvPr>
          <p:cNvSpPr/>
          <p:nvPr/>
        </p:nvSpPr>
        <p:spPr>
          <a:xfrm>
            <a:off x="595180" y="906566"/>
            <a:ext cx="10541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 UI BFF</a:t>
            </a:r>
          </a:p>
        </p:txBody>
      </p:sp>
      <p:cxnSp>
        <p:nvCxnSpPr>
          <p:cNvPr id="15" name="Straight Connector 14">
            <a:extLst>
              <a:ext uri="{FF2B5EF4-FFF2-40B4-BE49-F238E27FC236}">
                <a16:creationId xmlns:a16="http://schemas.microsoft.com/office/drawing/2014/main" id="{1D89C622-8452-834A-AD94-FA67A67DBDDD}"/>
              </a:ext>
            </a:extLst>
          </p:cNvPr>
          <p:cNvCxnSpPr>
            <a:cxnSpLocks/>
          </p:cNvCxnSpPr>
          <p:nvPr/>
        </p:nvCxnSpPr>
        <p:spPr>
          <a:xfrm>
            <a:off x="1126859" y="1347622"/>
            <a:ext cx="0" cy="4855214"/>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CB243A0-2373-FE4F-8F73-70147F24E0FF}"/>
              </a:ext>
            </a:extLst>
          </p:cNvPr>
          <p:cNvCxnSpPr>
            <a:cxnSpLocks/>
          </p:cNvCxnSpPr>
          <p:nvPr/>
        </p:nvCxnSpPr>
        <p:spPr>
          <a:xfrm>
            <a:off x="1126859" y="1803400"/>
            <a:ext cx="1848116" cy="2078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3F0FD9C0-B48E-1740-ABF8-B1EE0050DBAE}"/>
              </a:ext>
            </a:extLst>
          </p:cNvPr>
          <p:cNvSpPr/>
          <p:nvPr/>
        </p:nvSpPr>
        <p:spPr>
          <a:xfrm>
            <a:off x="1263649" y="1562574"/>
            <a:ext cx="949299" cy="261610"/>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saveOrder</a:t>
            </a:r>
            <a:endParaRPr lang="en-US" sz="1050" b="0" dirty="0">
              <a:solidFill>
                <a:schemeClr val="tx1">
                  <a:lumMod val="50000"/>
                </a:schemeClr>
              </a:solidFill>
              <a:effectLst/>
              <a:latin typeface="Menlo" panose="020B0609030804020204" pitchFamily="49" charset="0"/>
            </a:endParaRPr>
          </a:p>
        </p:txBody>
      </p:sp>
      <p:cxnSp>
        <p:nvCxnSpPr>
          <p:cNvPr id="22" name="Straight Arrow Connector 21">
            <a:extLst>
              <a:ext uri="{FF2B5EF4-FFF2-40B4-BE49-F238E27FC236}">
                <a16:creationId xmlns:a16="http://schemas.microsoft.com/office/drawing/2014/main" id="{345BFB62-5607-EB4E-B363-478534384511}"/>
              </a:ext>
            </a:extLst>
          </p:cNvPr>
          <p:cNvCxnSpPr>
            <a:cxnSpLocks/>
          </p:cNvCxnSpPr>
          <p:nvPr/>
        </p:nvCxnSpPr>
        <p:spPr>
          <a:xfrm>
            <a:off x="3022600" y="2017054"/>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24" name="Rounded Rectangle 23">
            <a:extLst>
              <a:ext uri="{FF2B5EF4-FFF2-40B4-BE49-F238E27FC236}">
                <a16:creationId xmlns:a16="http://schemas.microsoft.com/office/drawing/2014/main" id="{D75E3BE8-2EDA-F74C-A7DF-3772481ACD17}"/>
              </a:ext>
            </a:extLst>
          </p:cNvPr>
          <p:cNvSpPr/>
          <p:nvPr/>
        </p:nvSpPr>
        <p:spPr bwMode="auto">
          <a:xfrm>
            <a:off x="3835400" y="1846636"/>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25" name="Rounded Rectangle 24">
            <a:extLst>
              <a:ext uri="{FF2B5EF4-FFF2-40B4-BE49-F238E27FC236}">
                <a16:creationId xmlns:a16="http://schemas.microsoft.com/office/drawing/2014/main" id="{A01EF38F-5807-5549-AA47-99081BFEB771}"/>
              </a:ext>
            </a:extLst>
          </p:cNvPr>
          <p:cNvSpPr/>
          <p:nvPr/>
        </p:nvSpPr>
        <p:spPr bwMode="auto">
          <a:xfrm>
            <a:off x="3990337"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26" name="Rounded Rectangle 25">
            <a:extLst>
              <a:ext uri="{FF2B5EF4-FFF2-40B4-BE49-F238E27FC236}">
                <a16:creationId xmlns:a16="http://schemas.microsoft.com/office/drawing/2014/main" id="{3D3FB0D7-9BFA-F746-9EA1-C6D0FFE7FCAE}"/>
              </a:ext>
            </a:extLst>
          </p:cNvPr>
          <p:cNvSpPr/>
          <p:nvPr/>
        </p:nvSpPr>
        <p:spPr bwMode="auto">
          <a:xfrm>
            <a:off x="4131765"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32" name="TextBox 31">
            <a:extLst>
              <a:ext uri="{FF2B5EF4-FFF2-40B4-BE49-F238E27FC236}">
                <a16:creationId xmlns:a16="http://schemas.microsoft.com/office/drawing/2014/main" id="{104A5286-7AFE-3C42-BFCC-45521E2104FD}"/>
              </a:ext>
            </a:extLst>
          </p:cNvPr>
          <p:cNvSpPr txBox="1"/>
          <p:nvPr/>
        </p:nvSpPr>
        <p:spPr>
          <a:xfrm>
            <a:off x="3739965" y="1600415"/>
            <a:ext cx="1151277" cy="246221"/>
          </a:xfrm>
          <a:prstGeom prst="rect">
            <a:avLst/>
          </a:prstGeom>
          <a:noFill/>
        </p:spPr>
        <p:txBody>
          <a:bodyPr wrap="none" rtlCol="0">
            <a:spAutoFit/>
          </a:bodyPr>
          <a:lstStyle/>
          <a:p>
            <a:r>
              <a:rPr lang="en-US" sz="1000" dirty="0">
                <a:solidFill>
                  <a:schemeClr val="accent1">
                    <a:lumMod val="25000"/>
                  </a:schemeClr>
                </a:solidFill>
              </a:rPr>
              <a:t>order-commands</a:t>
            </a:r>
          </a:p>
        </p:txBody>
      </p:sp>
      <p:cxnSp>
        <p:nvCxnSpPr>
          <p:cNvPr id="36" name="Straight Connector 35">
            <a:extLst>
              <a:ext uri="{FF2B5EF4-FFF2-40B4-BE49-F238E27FC236}">
                <a16:creationId xmlns:a16="http://schemas.microsoft.com/office/drawing/2014/main" id="{CEFD1C28-7549-0A49-8640-5192D99BDDCD}"/>
              </a:ext>
            </a:extLst>
          </p:cNvPr>
          <p:cNvCxnSpPr>
            <a:cxnSpLocks/>
          </p:cNvCxnSpPr>
          <p:nvPr/>
        </p:nvCxnSpPr>
        <p:spPr>
          <a:xfrm>
            <a:off x="5924550" y="143557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0" name="Can 19">
            <a:extLst>
              <a:ext uri="{FF2B5EF4-FFF2-40B4-BE49-F238E27FC236}">
                <a16:creationId xmlns:a16="http://schemas.microsoft.com/office/drawing/2014/main" id="{468B84C5-1445-2040-BB9E-661C4BBC95E6}"/>
              </a:ext>
            </a:extLst>
          </p:cNvPr>
          <p:cNvSpPr/>
          <p:nvPr/>
        </p:nvSpPr>
        <p:spPr>
          <a:xfrm flipH="1">
            <a:off x="3521890" y="253299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7" name="Elbow Connector 6">
            <a:extLst>
              <a:ext uri="{FF2B5EF4-FFF2-40B4-BE49-F238E27FC236}">
                <a16:creationId xmlns:a16="http://schemas.microsoft.com/office/drawing/2014/main" id="{6C644777-85C1-A64E-91D3-FABD1F18A93C}"/>
              </a:ext>
            </a:extLst>
          </p:cNvPr>
          <p:cNvCxnSpPr>
            <a:cxnSpLocks/>
            <a:stCxn id="26" idx="3"/>
          </p:cNvCxnSpPr>
          <p:nvPr/>
        </p:nvCxnSpPr>
        <p:spPr>
          <a:xfrm flipH="1">
            <a:off x="3030679" y="2017054"/>
            <a:ext cx="1249672" cy="416638"/>
          </a:xfrm>
          <a:prstGeom prst="bentConnector3">
            <a:avLst>
              <a:gd name="adj1" fmla="val -18293"/>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97635E1F-8212-C24A-AFDB-56938A3A9200}"/>
              </a:ext>
            </a:extLst>
          </p:cNvPr>
          <p:cNvCxnSpPr>
            <a:cxnSpLocks/>
            <a:endCxn id="20" idx="4"/>
          </p:cNvCxnSpPr>
          <p:nvPr/>
        </p:nvCxnSpPr>
        <p:spPr>
          <a:xfrm>
            <a:off x="3123567" y="2827026"/>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5DED8E07-3B9A-3A46-93AC-415C8A562904}"/>
              </a:ext>
            </a:extLst>
          </p:cNvPr>
          <p:cNvCxnSpPr>
            <a:cxnSpLocks/>
            <a:stCxn id="67" idx="3"/>
            <a:endCxn id="52" idx="1"/>
          </p:cNvCxnSpPr>
          <p:nvPr/>
        </p:nvCxnSpPr>
        <p:spPr>
          <a:xfrm flipV="1">
            <a:off x="4445097" y="3331751"/>
            <a:ext cx="1410532" cy="6914"/>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EECA205-1A84-AA48-B127-476394AAF4A4}"/>
              </a:ext>
            </a:extLst>
          </p:cNvPr>
          <p:cNvCxnSpPr>
            <a:cxnSpLocks/>
          </p:cNvCxnSpPr>
          <p:nvPr/>
        </p:nvCxnSpPr>
        <p:spPr>
          <a:xfrm flipH="1">
            <a:off x="1117616" y="1956748"/>
            <a:ext cx="1826567"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C872A13A-143E-4F44-AF8E-7526DD968CF1}"/>
              </a:ext>
            </a:extLst>
          </p:cNvPr>
          <p:cNvSpPr/>
          <p:nvPr/>
        </p:nvSpPr>
        <p:spPr>
          <a:xfrm>
            <a:off x="1416049" y="1968974"/>
            <a:ext cx="1002197"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{orderID…}</a:t>
            </a:r>
            <a:endParaRPr lang="en-US" sz="1050" b="0" dirty="0">
              <a:solidFill>
                <a:schemeClr val="tx1">
                  <a:lumMod val="50000"/>
                </a:schemeClr>
              </a:solidFill>
              <a:effectLst/>
              <a:latin typeface="Menlo" panose="020B0609030804020204" pitchFamily="49" charset="0"/>
            </a:endParaRPr>
          </a:p>
        </p:txBody>
      </p:sp>
      <p:sp>
        <p:nvSpPr>
          <p:cNvPr id="38" name="Oval 37">
            <a:extLst>
              <a:ext uri="{FF2B5EF4-FFF2-40B4-BE49-F238E27FC236}">
                <a16:creationId xmlns:a16="http://schemas.microsoft.com/office/drawing/2014/main" id="{91F303F3-3DE2-CA42-BB0F-A90F8EDFE710}"/>
              </a:ext>
            </a:extLst>
          </p:cNvPr>
          <p:cNvSpPr/>
          <p:nvPr/>
        </p:nvSpPr>
        <p:spPr>
          <a:xfrm>
            <a:off x="1523172" y="2257296"/>
            <a:ext cx="793233" cy="3878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Order Created</a:t>
            </a:r>
          </a:p>
        </p:txBody>
      </p:sp>
      <p:sp>
        <p:nvSpPr>
          <p:cNvPr id="39" name="Can 38">
            <a:extLst>
              <a:ext uri="{FF2B5EF4-FFF2-40B4-BE49-F238E27FC236}">
                <a16:creationId xmlns:a16="http://schemas.microsoft.com/office/drawing/2014/main" id="{BF7C39B3-AE7E-314E-A1F0-60FE54868D21}"/>
              </a:ext>
            </a:extLst>
          </p:cNvPr>
          <p:cNvSpPr/>
          <p:nvPr/>
        </p:nvSpPr>
        <p:spPr>
          <a:xfrm flipH="1">
            <a:off x="6402544" y="319038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40" name="Straight Arrow Connector 39">
            <a:extLst>
              <a:ext uri="{FF2B5EF4-FFF2-40B4-BE49-F238E27FC236}">
                <a16:creationId xmlns:a16="http://schemas.microsoft.com/office/drawing/2014/main" id="{9AC12C48-3ABF-6041-A940-FAB1ED20FBAB}"/>
              </a:ext>
            </a:extLst>
          </p:cNvPr>
          <p:cNvCxnSpPr>
            <a:cxnSpLocks/>
          </p:cNvCxnSpPr>
          <p:nvPr/>
        </p:nvCxnSpPr>
        <p:spPr>
          <a:xfrm>
            <a:off x="5975349" y="3484651"/>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3D40D0B9-293D-A648-A740-701629B314DA}"/>
              </a:ext>
            </a:extLst>
          </p:cNvPr>
          <p:cNvCxnSpPr>
            <a:cxnSpLocks/>
          </p:cNvCxnSpPr>
          <p:nvPr/>
        </p:nvCxnSpPr>
        <p:spPr>
          <a:xfrm>
            <a:off x="1136103" y="4517853"/>
            <a:ext cx="1848116" cy="2078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DE63F83F-9466-314A-AD5D-7719EF31F714}"/>
              </a:ext>
            </a:extLst>
          </p:cNvPr>
          <p:cNvSpPr/>
          <p:nvPr/>
        </p:nvSpPr>
        <p:spPr>
          <a:xfrm>
            <a:off x="1272893" y="4277027"/>
            <a:ext cx="1083951"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updateOrder</a:t>
            </a:r>
            <a:endParaRPr lang="en-US" sz="1050" b="0" dirty="0">
              <a:solidFill>
                <a:schemeClr val="tx1">
                  <a:lumMod val="50000"/>
                </a:schemeClr>
              </a:solidFill>
              <a:effectLst/>
              <a:latin typeface="Menlo" panose="020B0609030804020204" pitchFamily="49" charset="0"/>
            </a:endParaRPr>
          </a:p>
        </p:txBody>
      </p:sp>
      <p:cxnSp>
        <p:nvCxnSpPr>
          <p:cNvPr id="35" name="Straight Arrow Connector 34">
            <a:extLst>
              <a:ext uri="{FF2B5EF4-FFF2-40B4-BE49-F238E27FC236}">
                <a16:creationId xmlns:a16="http://schemas.microsoft.com/office/drawing/2014/main" id="{D681DFBA-0B5C-804E-9048-F3AE1595992B}"/>
              </a:ext>
            </a:extLst>
          </p:cNvPr>
          <p:cNvCxnSpPr>
            <a:cxnSpLocks/>
          </p:cNvCxnSpPr>
          <p:nvPr/>
        </p:nvCxnSpPr>
        <p:spPr>
          <a:xfrm>
            <a:off x="3031844" y="4714574"/>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nvGrpSpPr>
          <p:cNvPr id="41" name="Group 40">
            <a:extLst>
              <a:ext uri="{FF2B5EF4-FFF2-40B4-BE49-F238E27FC236}">
                <a16:creationId xmlns:a16="http://schemas.microsoft.com/office/drawing/2014/main" id="{F0D721D9-8A11-8F41-9EB5-E9EBA3A36287}"/>
              </a:ext>
            </a:extLst>
          </p:cNvPr>
          <p:cNvGrpSpPr/>
          <p:nvPr/>
        </p:nvGrpSpPr>
        <p:grpSpPr>
          <a:xfrm>
            <a:off x="3844644" y="4561089"/>
            <a:ext cx="589722" cy="340835"/>
            <a:chOff x="4452049" y="5323365"/>
            <a:chExt cx="589722" cy="340835"/>
          </a:xfrm>
        </p:grpSpPr>
        <p:sp>
          <p:nvSpPr>
            <p:cNvPr id="42" name="Rounded Rectangle 41">
              <a:extLst>
                <a:ext uri="{FF2B5EF4-FFF2-40B4-BE49-F238E27FC236}">
                  <a16:creationId xmlns:a16="http://schemas.microsoft.com/office/drawing/2014/main" id="{9E1DB64E-60AC-5A48-AC17-F114EDB0A32A}"/>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43" name="Rounded Rectangle 42">
              <a:extLst>
                <a:ext uri="{FF2B5EF4-FFF2-40B4-BE49-F238E27FC236}">
                  <a16:creationId xmlns:a16="http://schemas.microsoft.com/office/drawing/2014/main" id="{FD01C949-B671-0443-9E3C-71F425C1E50D}"/>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44" name="Rounded Rectangle 43">
              <a:extLst>
                <a:ext uri="{FF2B5EF4-FFF2-40B4-BE49-F238E27FC236}">
                  <a16:creationId xmlns:a16="http://schemas.microsoft.com/office/drawing/2014/main" id="{09D8406D-FD66-914B-A367-32FD7436858D}"/>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45" name="Rounded Rectangle 44">
              <a:extLst>
                <a:ext uri="{FF2B5EF4-FFF2-40B4-BE49-F238E27FC236}">
                  <a16:creationId xmlns:a16="http://schemas.microsoft.com/office/drawing/2014/main" id="{399517F4-B456-3947-AE64-6D3F329976B4}"/>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46" name="TextBox 45">
            <a:extLst>
              <a:ext uri="{FF2B5EF4-FFF2-40B4-BE49-F238E27FC236}">
                <a16:creationId xmlns:a16="http://schemas.microsoft.com/office/drawing/2014/main" id="{625B2D76-BF89-8C48-BF3F-48AB0D3EF416}"/>
              </a:ext>
            </a:extLst>
          </p:cNvPr>
          <p:cNvSpPr txBox="1"/>
          <p:nvPr/>
        </p:nvSpPr>
        <p:spPr>
          <a:xfrm>
            <a:off x="3749209" y="4314868"/>
            <a:ext cx="1151277" cy="246221"/>
          </a:xfrm>
          <a:prstGeom prst="rect">
            <a:avLst/>
          </a:prstGeom>
          <a:noFill/>
        </p:spPr>
        <p:txBody>
          <a:bodyPr wrap="none" rtlCol="0">
            <a:spAutoFit/>
          </a:bodyPr>
          <a:lstStyle/>
          <a:p>
            <a:r>
              <a:rPr lang="en-US" sz="1000" dirty="0">
                <a:solidFill>
                  <a:schemeClr val="accent1">
                    <a:lumMod val="25000"/>
                  </a:schemeClr>
                </a:solidFill>
              </a:rPr>
              <a:t>order-commands</a:t>
            </a:r>
          </a:p>
        </p:txBody>
      </p:sp>
      <p:sp>
        <p:nvSpPr>
          <p:cNvPr id="47" name="Can 46">
            <a:extLst>
              <a:ext uri="{FF2B5EF4-FFF2-40B4-BE49-F238E27FC236}">
                <a16:creationId xmlns:a16="http://schemas.microsoft.com/office/drawing/2014/main" id="{D7062029-5A5B-7245-A39E-DB4DC5774F63}"/>
              </a:ext>
            </a:extLst>
          </p:cNvPr>
          <p:cNvSpPr/>
          <p:nvPr/>
        </p:nvSpPr>
        <p:spPr>
          <a:xfrm flipH="1">
            <a:off x="3438244" y="5153704"/>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48" name="Elbow Connector 47">
            <a:extLst>
              <a:ext uri="{FF2B5EF4-FFF2-40B4-BE49-F238E27FC236}">
                <a16:creationId xmlns:a16="http://schemas.microsoft.com/office/drawing/2014/main" id="{0688A0DD-3F16-A846-91D8-B76A1718D05C}"/>
              </a:ext>
            </a:extLst>
          </p:cNvPr>
          <p:cNvCxnSpPr>
            <a:cxnSpLocks/>
            <a:stCxn id="45" idx="3"/>
          </p:cNvCxnSpPr>
          <p:nvPr/>
        </p:nvCxnSpPr>
        <p:spPr>
          <a:xfrm flipH="1">
            <a:off x="3039922" y="4731507"/>
            <a:ext cx="1394444" cy="230375"/>
          </a:xfrm>
          <a:prstGeom prst="bentConnector3">
            <a:avLst>
              <a:gd name="adj1" fmla="val -16394"/>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50AAEA34-0056-5845-9978-F2B5F52FDA03}"/>
              </a:ext>
            </a:extLst>
          </p:cNvPr>
          <p:cNvCxnSpPr>
            <a:cxnSpLocks/>
            <a:endCxn id="47" idx="4"/>
          </p:cNvCxnSpPr>
          <p:nvPr/>
        </p:nvCxnSpPr>
        <p:spPr>
          <a:xfrm>
            <a:off x="3039921" y="5447738"/>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FDE6C679-2AFA-5C47-A3D7-940B6D4BFA41}"/>
              </a:ext>
            </a:extLst>
          </p:cNvPr>
          <p:cNvCxnSpPr>
            <a:cxnSpLocks/>
          </p:cNvCxnSpPr>
          <p:nvPr/>
        </p:nvCxnSpPr>
        <p:spPr>
          <a:xfrm flipH="1">
            <a:off x="1126860" y="4671201"/>
            <a:ext cx="1826567"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Can 53">
            <a:extLst>
              <a:ext uri="{FF2B5EF4-FFF2-40B4-BE49-F238E27FC236}">
                <a16:creationId xmlns:a16="http://schemas.microsoft.com/office/drawing/2014/main" id="{D54637F5-78CC-A64A-A56F-F8E3C4EE011A}"/>
              </a:ext>
            </a:extLst>
          </p:cNvPr>
          <p:cNvSpPr/>
          <p:nvPr/>
        </p:nvSpPr>
        <p:spPr>
          <a:xfrm flipH="1">
            <a:off x="6360989" y="5921516"/>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55" name="Straight Arrow Connector 54">
            <a:extLst>
              <a:ext uri="{FF2B5EF4-FFF2-40B4-BE49-F238E27FC236}">
                <a16:creationId xmlns:a16="http://schemas.microsoft.com/office/drawing/2014/main" id="{032A9C1D-5BB9-9A49-A496-CC68D6F40E77}"/>
              </a:ext>
            </a:extLst>
          </p:cNvPr>
          <p:cNvCxnSpPr>
            <a:cxnSpLocks/>
          </p:cNvCxnSpPr>
          <p:nvPr/>
        </p:nvCxnSpPr>
        <p:spPr>
          <a:xfrm>
            <a:off x="5984593" y="6164989"/>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9B060422-0F2B-1C43-BD43-BFC310D60EF3}"/>
              </a:ext>
            </a:extLst>
          </p:cNvPr>
          <p:cNvSpPr/>
          <p:nvPr/>
        </p:nvSpPr>
        <p:spPr>
          <a:xfrm>
            <a:off x="8300493" y="1249467"/>
            <a:ext cx="2119836" cy="1964116"/>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i="1" dirty="0">
                <a:solidFill>
                  <a:schemeClr val="accent1">
                    <a:lumMod val="50000"/>
                  </a:schemeClr>
                </a:solidFill>
              </a:rPr>
              <a:t>Better ( more easily </a:t>
            </a:r>
            <a:r>
              <a:rPr lang="en-US" sz="1200" i="1" dirty="0" err="1">
                <a:solidFill>
                  <a:schemeClr val="accent1">
                    <a:lumMod val="50000"/>
                  </a:schemeClr>
                </a:solidFill>
              </a:rPr>
              <a:t>demoable</a:t>
            </a:r>
            <a:r>
              <a:rPr lang="en-US" sz="1200" i="1" dirty="0">
                <a:solidFill>
                  <a:schemeClr val="accent1">
                    <a:lumMod val="50000"/>
                  </a:schemeClr>
                </a:solidFill>
              </a:rPr>
              <a:t> policy) :</a:t>
            </a:r>
          </a:p>
          <a:p>
            <a:endParaRPr lang="en-US" sz="1200" dirty="0">
              <a:solidFill>
                <a:schemeClr val="accent1">
                  <a:lumMod val="50000"/>
                </a:schemeClr>
              </a:solidFill>
            </a:endParaRPr>
          </a:p>
          <a:p>
            <a:r>
              <a:rPr lang="en-US" sz="1200" dirty="0">
                <a:solidFill>
                  <a:schemeClr val="accent1">
                    <a:lumMod val="50000"/>
                  </a:schemeClr>
                </a:solidFill>
              </a:rPr>
              <a:t>Whenever 0rder is in ”</a:t>
            </a:r>
            <a:r>
              <a:rPr lang="en-US" sz="1200" dirty="0" err="1">
                <a:solidFill>
                  <a:schemeClr val="accent1">
                    <a:lumMod val="50000"/>
                  </a:schemeClr>
                </a:solidFill>
              </a:rPr>
              <a:t>noAvailability</a:t>
            </a:r>
            <a:r>
              <a:rPr lang="en-US" sz="1200" dirty="0">
                <a:solidFill>
                  <a:schemeClr val="accent1">
                    <a:lumMod val="50000"/>
                  </a:schemeClr>
                </a:solidFill>
              </a:rPr>
              <a:t>” state,</a:t>
            </a:r>
          </a:p>
          <a:p>
            <a:r>
              <a:rPr lang="en-US" sz="1200" dirty="0">
                <a:solidFill>
                  <a:schemeClr val="accent1">
                    <a:lumMod val="50000"/>
                  </a:schemeClr>
                </a:solidFill>
              </a:rPr>
              <a:t> user can expand the transport window </a:t>
            </a:r>
          </a:p>
          <a:p>
            <a:r>
              <a:rPr lang="en-US" sz="1200" dirty="0">
                <a:solidFill>
                  <a:schemeClr val="accent1">
                    <a:lumMod val="50000"/>
                  </a:schemeClr>
                </a:solidFill>
              </a:rPr>
              <a:t>This  will trigger a new (  (automated)  voyage booking .</a:t>
            </a:r>
          </a:p>
        </p:txBody>
      </p:sp>
      <p:sp>
        <p:nvSpPr>
          <p:cNvPr id="52" name="Rectangle 51">
            <a:extLst>
              <a:ext uri="{FF2B5EF4-FFF2-40B4-BE49-F238E27FC236}">
                <a16:creationId xmlns:a16="http://schemas.microsoft.com/office/drawing/2014/main" id="{68D2B452-B558-EE4F-85DC-39FC1FB2C680}"/>
              </a:ext>
            </a:extLst>
          </p:cNvPr>
          <p:cNvSpPr/>
          <p:nvPr/>
        </p:nvSpPr>
        <p:spPr>
          <a:xfrm>
            <a:off x="5855629" y="3123432"/>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B76608A7-257E-B946-B09C-2F55F8CC8E8E}"/>
              </a:ext>
            </a:extLst>
          </p:cNvPr>
          <p:cNvSpPr/>
          <p:nvPr/>
        </p:nvSpPr>
        <p:spPr>
          <a:xfrm>
            <a:off x="5873191" y="5812393"/>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309D67F-EDE7-964B-84A5-1EBC0A4EF3D7}"/>
              </a:ext>
            </a:extLst>
          </p:cNvPr>
          <p:cNvSpPr/>
          <p:nvPr/>
        </p:nvSpPr>
        <p:spPr>
          <a:xfrm>
            <a:off x="2974975" y="2463798"/>
            <a:ext cx="154230" cy="11332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033B433-3039-1549-ABCD-6033B8D6B4CC}"/>
              </a:ext>
            </a:extLst>
          </p:cNvPr>
          <p:cNvSpPr/>
          <p:nvPr/>
        </p:nvSpPr>
        <p:spPr>
          <a:xfrm>
            <a:off x="2988616" y="5008283"/>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9F542AD-1410-4369-9055-B83BC3B55D7A}"/>
              </a:ext>
            </a:extLst>
          </p:cNvPr>
          <p:cNvSpPr txBox="1"/>
          <p:nvPr/>
        </p:nvSpPr>
        <p:spPr>
          <a:xfrm>
            <a:off x="8300493" y="3506135"/>
            <a:ext cx="3109936" cy="3046988"/>
          </a:xfrm>
          <a:prstGeom prst="rect">
            <a:avLst/>
          </a:prstGeom>
          <a:noFill/>
        </p:spPr>
        <p:txBody>
          <a:bodyPr wrap="square" rtlCol="0">
            <a:spAutoFit/>
          </a:bodyPr>
          <a:lstStyle/>
          <a:p>
            <a:r>
              <a:rPr lang="en-US" sz="1200" dirty="0"/>
              <a:t>Explanation:</a:t>
            </a:r>
          </a:p>
          <a:p>
            <a:pPr marL="171450" indent="-171450">
              <a:buFont typeface="Arial" panose="020B0604020202020204" pitchFamily="34" charset="0"/>
              <a:buChar char="•"/>
            </a:pPr>
            <a:r>
              <a:rPr lang="en-US" sz="1200" dirty="0"/>
              <a:t>  If  a manufacturers order request asked for a delivery window for which there is no voyage available </a:t>
            </a:r>
          </a:p>
          <a:p>
            <a:pPr marL="171450" indent="-171450">
              <a:buFont typeface="Arial" panose="020B0604020202020204" pitchFamily="34" charset="0"/>
              <a:buChar char="•"/>
            </a:pPr>
            <a:r>
              <a:rPr lang="en-US" sz="1200" dirty="0"/>
              <a:t> the order will be in  “no Availability” state</a:t>
            </a:r>
          </a:p>
          <a:p>
            <a:pPr marL="171450" indent="-171450">
              <a:buFont typeface="Arial" panose="020B0604020202020204" pitchFamily="34" charset="0"/>
              <a:buChar char="•"/>
            </a:pPr>
            <a:r>
              <a:rPr lang="en-US" sz="1200" dirty="0"/>
              <a:t>Manufacture is allowed to update order with new dates  or addresses</a:t>
            </a:r>
          </a:p>
          <a:p>
            <a:pPr marL="171450" indent="-171450">
              <a:buFont typeface="Arial" panose="020B0604020202020204" pitchFamily="34" charset="0"/>
              <a:buChar char="•"/>
            </a:pPr>
            <a:r>
              <a:rPr lang="en-US" sz="1200" dirty="0"/>
              <a:t> this will trigger new (automated) voyage selection  </a:t>
            </a:r>
          </a:p>
          <a:p>
            <a:pPr marL="171450" indent="-171450">
              <a:buFont typeface="Arial" panose="020B0604020202020204" pitchFamily="34" charset="0"/>
              <a:buChar char="•"/>
            </a:pPr>
            <a:endParaRPr lang="en-US" sz="1200" dirty="0"/>
          </a:p>
          <a:p>
            <a:r>
              <a:rPr lang="en-US" sz="1200" i="1" dirty="0"/>
              <a:t>Above approach will save us from writing logic to </a:t>
            </a:r>
          </a:p>
          <a:p>
            <a:pPr marL="171450" indent="-171450">
              <a:buFont typeface="Arial" panose="020B0604020202020204" pitchFamily="34" charset="0"/>
              <a:buChar char="•"/>
            </a:pPr>
            <a:r>
              <a:rPr lang="en-US" sz="1200" i="1" dirty="0"/>
              <a:t>Determine if previous booking </a:t>
            </a:r>
          </a:p>
          <a:p>
            <a:pPr marL="171450" indent="-171450">
              <a:buFont typeface="Arial" panose="020B0604020202020204" pitchFamily="34" charset="0"/>
              <a:buChar char="•"/>
            </a:pPr>
            <a:r>
              <a:rPr lang="en-US" sz="1200" i="1" dirty="0"/>
              <a:t>Cancel it </a:t>
            </a:r>
          </a:p>
          <a:p>
            <a:pPr marL="171450" indent="-171450">
              <a:buFont typeface="Arial" panose="020B0604020202020204" pitchFamily="34" charset="0"/>
              <a:buChar char="•"/>
            </a:pPr>
            <a:r>
              <a:rPr lang="en-US" sz="1200" i="1" dirty="0"/>
              <a:t>New booking </a:t>
            </a:r>
          </a:p>
          <a:p>
            <a:pPr marL="171450" indent="-171450">
              <a:buFont typeface="Arial" panose="020B0604020202020204" pitchFamily="34" charset="0"/>
              <a:buChar char="•"/>
            </a:pPr>
            <a:r>
              <a:rPr lang="en-US" sz="1200" i="1" dirty="0"/>
              <a:t>Possible race conditions </a:t>
            </a:r>
          </a:p>
        </p:txBody>
      </p:sp>
      <p:sp>
        <p:nvSpPr>
          <p:cNvPr id="61" name="Rectangle 60">
            <a:extLst>
              <a:ext uri="{FF2B5EF4-FFF2-40B4-BE49-F238E27FC236}">
                <a16:creationId xmlns:a16="http://schemas.microsoft.com/office/drawing/2014/main" id="{C342FD2D-F75F-B74A-BCB1-97E3A8BDFC71}"/>
              </a:ext>
            </a:extLst>
          </p:cNvPr>
          <p:cNvSpPr/>
          <p:nvPr/>
        </p:nvSpPr>
        <p:spPr>
          <a:xfrm>
            <a:off x="3013104" y="1831238"/>
            <a:ext cx="920445"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Create</a:t>
            </a:r>
          </a:p>
          <a:p>
            <a:r>
              <a:rPr lang="en-US" sz="1050" dirty="0">
                <a:solidFill>
                  <a:schemeClr val="tx1">
                    <a:lumMod val="50000"/>
                  </a:schemeClr>
                </a:solidFill>
                <a:latin typeface="Menlo" panose="020B0609030804020204" pitchFamily="49" charset="0"/>
              </a:rPr>
              <a:t>Order Evt</a:t>
            </a:r>
            <a:endParaRPr lang="en-US" sz="1050" b="0" dirty="0">
              <a:solidFill>
                <a:schemeClr val="tx1">
                  <a:lumMod val="50000"/>
                </a:schemeClr>
              </a:solidFill>
              <a:effectLst/>
              <a:latin typeface="Menlo" panose="020B0609030804020204" pitchFamily="49" charset="0"/>
            </a:endParaRPr>
          </a:p>
        </p:txBody>
      </p:sp>
      <p:cxnSp>
        <p:nvCxnSpPr>
          <p:cNvPr id="62" name="Straight Arrow Connector 61">
            <a:extLst>
              <a:ext uri="{FF2B5EF4-FFF2-40B4-BE49-F238E27FC236}">
                <a16:creationId xmlns:a16="http://schemas.microsoft.com/office/drawing/2014/main" id="{65E1842F-0A5C-8E4D-B64E-AA8D9EA7EB9E}"/>
              </a:ext>
            </a:extLst>
          </p:cNvPr>
          <p:cNvCxnSpPr>
            <a:cxnSpLocks/>
          </p:cNvCxnSpPr>
          <p:nvPr/>
        </p:nvCxnSpPr>
        <p:spPr>
          <a:xfrm>
            <a:off x="3042575" y="3338665"/>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nvGrpSpPr>
          <p:cNvPr id="63" name="Group 62">
            <a:extLst>
              <a:ext uri="{FF2B5EF4-FFF2-40B4-BE49-F238E27FC236}">
                <a16:creationId xmlns:a16="http://schemas.microsoft.com/office/drawing/2014/main" id="{9A4D80A6-752D-ED4F-A097-D1AE2EC1A202}"/>
              </a:ext>
            </a:extLst>
          </p:cNvPr>
          <p:cNvGrpSpPr/>
          <p:nvPr/>
        </p:nvGrpSpPr>
        <p:grpSpPr>
          <a:xfrm>
            <a:off x="3855375" y="3168247"/>
            <a:ext cx="589722" cy="340835"/>
            <a:chOff x="4452049" y="5323365"/>
            <a:chExt cx="589722" cy="340835"/>
          </a:xfrm>
        </p:grpSpPr>
        <p:sp>
          <p:nvSpPr>
            <p:cNvPr id="64" name="Rounded Rectangle 63">
              <a:extLst>
                <a:ext uri="{FF2B5EF4-FFF2-40B4-BE49-F238E27FC236}">
                  <a16:creationId xmlns:a16="http://schemas.microsoft.com/office/drawing/2014/main" id="{F786F70D-066C-2445-8185-D9E120473E15}"/>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65" name="Rounded Rectangle 64">
              <a:extLst>
                <a:ext uri="{FF2B5EF4-FFF2-40B4-BE49-F238E27FC236}">
                  <a16:creationId xmlns:a16="http://schemas.microsoft.com/office/drawing/2014/main" id="{628DD6D7-B79F-6D48-9B47-57ACBA09FD84}"/>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66" name="Rounded Rectangle 65">
              <a:extLst>
                <a:ext uri="{FF2B5EF4-FFF2-40B4-BE49-F238E27FC236}">
                  <a16:creationId xmlns:a16="http://schemas.microsoft.com/office/drawing/2014/main" id="{5E6B4E29-6D8B-254B-9BAB-AD69DD3A669B}"/>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67" name="Rounded Rectangle 66">
              <a:extLst>
                <a:ext uri="{FF2B5EF4-FFF2-40B4-BE49-F238E27FC236}">
                  <a16:creationId xmlns:a16="http://schemas.microsoft.com/office/drawing/2014/main" id="{79B90BFC-B1E0-8146-A44D-81798097279A}"/>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68" name="TextBox 67">
            <a:extLst>
              <a:ext uri="{FF2B5EF4-FFF2-40B4-BE49-F238E27FC236}">
                <a16:creationId xmlns:a16="http://schemas.microsoft.com/office/drawing/2014/main" id="{0DCC71B5-0DA4-BF49-80B6-97FD533492B4}"/>
              </a:ext>
            </a:extLst>
          </p:cNvPr>
          <p:cNvSpPr txBox="1"/>
          <p:nvPr/>
        </p:nvSpPr>
        <p:spPr>
          <a:xfrm>
            <a:off x="3759940" y="3463886"/>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sp>
        <p:nvSpPr>
          <p:cNvPr id="69" name="Rectangle 68">
            <a:extLst>
              <a:ext uri="{FF2B5EF4-FFF2-40B4-BE49-F238E27FC236}">
                <a16:creationId xmlns:a16="http://schemas.microsoft.com/office/drawing/2014/main" id="{6759F53E-1553-534E-9D59-D67ED835F9F3}"/>
              </a:ext>
            </a:extLst>
          </p:cNvPr>
          <p:cNvSpPr/>
          <p:nvPr/>
        </p:nvSpPr>
        <p:spPr>
          <a:xfrm>
            <a:off x="3023835" y="3158476"/>
            <a:ext cx="756938"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a:t>
            </a:r>
          </a:p>
          <a:p>
            <a:r>
              <a:rPr lang="en-US" sz="1050" dirty="0">
                <a:solidFill>
                  <a:schemeClr val="tx1">
                    <a:lumMod val="50000"/>
                  </a:schemeClr>
                </a:solidFill>
                <a:latin typeface="Menlo" panose="020B0609030804020204" pitchFamily="49" charset="0"/>
              </a:rPr>
              <a:t>Created</a:t>
            </a:r>
          </a:p>
        </p:txBody>
      </p:sp>
      <p:cxnSp>
        <p:nvCxnSpPr>
          <p:cNvPr id="70" name="Straight Arrow Connector 69">
            <a:extLst>
              <a:ext uri="{FF2B5EF4-FFF2-40B4-BE49-F238E27FC236}">
                <a16:creationId xmlns:a16="http://schemas.microsoft.com/office/drawing/2014/main" id="{A548BCA8-0012-8A4B-A532-C785DBBEEAC3}"/>
              </a:ext>
            </a:extLst>
          </p:cNvPr>
          <p:cNvCxnSpPr>
            <a:cxnSpLocks/>
            <a:stCxn id="74" idx="2"/>
          </p:cNvCxnSpPr>
          <p:nvPr/>
        </p:nvCxnSpPr>
        <p:spPr>
          <a:xfrm flipH="1">
            <a:off x="1136105" y="4249841"/>
            <a:ext cx="4856064" cy="19537"/>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15861F3C-37F7-C74C-BCC8-7D3723A8AA8C}"/>
              </a:ext>
            </a:extLst>
          </p:cNvPr>
          <p:cNvSpPr/>
          <p:nvPr/>
        </p:nvSpPr>
        <p:spPr>
          <a:xfrm>
            <a:off x="1488170" y="3854564"/>
            <a:ext cx="1492716"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getCreatedOrders</a:t>
            </a:r>
            <a:endParaRPr lang="en-US" sz="1050" b="0" dirty="0">
              <a:solidFill>
                <a:schemeClr val="tx1">
                  <a:lumMod val="50000"/>
                </a:schemeClr>
              </a:solidFill>
              <a:effectLst/>
              <a:latin typeface="Menlo" panose="020B0609030804020204" pitchFamily="49" charset="0"/>
            </a:endParaRPr>
          </a:p>
        </p:txBody>
      </p:sp>
      <p:cxnSp>
        <p:nvCxnSpPr>
          <p:cNvPr id="73" name="Straight Arrow Connector 72">
            <a:extLst>
              <a:ext uri="{FF2B5EF4-FFF2-40B4-BE49-F238E27FC236}">
                <a16:creationId xmlns:a16="http://schemas.microsoft.com/office/drawing/2014/main" id="{4B2CC14B-7118-164C-B574-BA336BC17CEA}"/>
              </a:ext>
            </a:extLst>
          </p:cNvPr>
          <p:cNvCxnSpPr>
            <a:cxnSpLocks/>
          </p:cNvCxnSpPr>
          <p:nvPr/>
        </p:nvCxnSpPr>
        <p:spPr>
          <a:xfrm flipV="1">
            <a:off x="1117616" y="3861009"/>
            <a:ext cx="4806934" cy="3838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20F11900-8585-C24D-8F0C-4FAAA467DB28}"/>
              </a:ext>
            </a:extLst>
          </p:cNvPr>
          <p:cNvSpPr/>
          <p:nvPr/>
        </p:nvSpPr>
        <p:spPr>
          <a:xfrm>
            <a:off x="5917876" y="3833203"/>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Elbow Connector 71">
            <a:extLst>
              <a:ext uri="{FF2B5EF4-FFF2-40B4-BE49-F238E27FC236}">
                <a16:creationId xmlns:a16="http://schemas.microsoft.com/office/drawing/2014/main" id="{DC405E79-3EA1-BB4F-B394-D5876DC971FF}"/>
              </a:ext>
            </a:extLst>
          </p:cNvPr>
          <p:cNvCxnSpPr>
            <a:cxnSpLocks/>
          </p:cNvCxnSpPr>
          <p:nvPr/>
        </p:nvCxnSpPr>
        <p:spPr>
          <a:xfrm flipV="1">
            <a:off x="4462659" y="5915170"/>
            <a:ext cx="1410532" cy="6914"/>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1D488741-F85D-5544-97DB-BE375C257719}"/>
              </a:ext>
            </a:extLst>
          </p:cNvPr>
          <p:cNvCxnSpPr>
            <a:cxnSpLocks/>
          </p:cNvCxnSpPr>
          <p:nvPr/>
        </p:nvCxnSpPr>
        <p:spPr>
          <a:xfrm>
            <a:off x="3060137" y="5922084"/>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76" name="Rectangle 75">
            <a:extLst>
              <a:ext uri="{FF2B5EF4-FFF2-40B4-BE49-F238E27FC236}">
                <a16:creationId xmlns:a16="http://schemas.microsoft.com/office/drawing/2014/main" id="{23D232D9-9A40-3D48-A512-793FA7CE2408}"/>
              </a:ext>
            </a:extLst>
          </p:cNvPr>
          <p:cNvSpPr/>
          <p:nvPr/>
        </p:nvSpPr>
        <p:spPr>
          <a:xfrm>
            <a:off x="3041397" y="5741895"/>
            <a:ext cx="756938"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a:t>
            </a:r>
          </a:p>
          <a:p>
            <a:r>
              <a:rPr lang="en-US" sz="1050" dirty="0">
                <a:solidFill>
                  <a:schemeClr val="tx1">
                    <a:lumMod val="50000"/>
                  </a:schemeClr>
                </a:solidFill>
                <a:latin typeface="Menlo" panose="020B0609030804020204" pitchFamily="49" charset="0"/>
              </a:rPr>
              <a:t>Updated</a:t>
            </a:r>
          </a:p>
        </p:txBody>
      </p:sp>
      <p:grpSp>
        <p:nvGrpSpPr>
          <p:cNvPr id="77" name="Group 76">
            <a:extLst>
              <a:ext uri="{FF2B5EF4-FFF2-40B4-BE49-F238E27FC236}">
                <a16:creationId xmlns:a16="http://schemas.microsoft.com/office/drawing/2014/main" id="{DF7C600B-C5A6-214A-9EB2-1D996E682DAF}"/>
              </a:ext>
            </a:extLst>
          </p:cNvPr>
          <p:cNvGrpSpPr/>
          <p:nvPr/>
        </p:nvGrpSpPr>
        <p:grpSpPr>
          <a:xfrm>
            <a:off x="3855376" y="5759045"/>
            <a:ext cx="589722" cy="340835"/>
            <a:chOff x="4452049" y="5323365"/>
            <a:chExt cx="589722" cy="340835"/>
          </a:xfrm>
        </p:grpSpPr>
        <p:sp>
          <p:nvSpPr>
            <p:cNvPr id="78" name="Rounded Rectangle 77">
              <a:extLst>
                <a:ext uri="{FF2B5EF4-FFF2-40B4-BE49-F238E27FC236}">
                  <a16:creationId xmlns:a16="http://schemas.microsoft.com/office/drawing/2014/main" id="{F2874739-6566-7045-9043-C86740A0DB1C}"/>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79" name="Rounded Rectangle 78">
              <a:extLst>
                <a:ext uri="{FF2B5EF4-FFF2-40B4-BE49-F238E27FC236}">
                  <a16:creationId xmlns:a16="http://schemas.microsoft.com/office/drawing/2014/main" id="{1495A450-6BF4-D544-B2C6-F01ED55C443F}"/>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80" name="Rounded Rectangle 79">
              <a:extLst>
                <a:ext uri="{FF2B5EF4-FFF2-40B4-BE49-F238E27FC236}">
                  <a16:creationId xmlns:a16="http://schemas.microsoft.com/office/drawing/2014/main" id="{4783C742-D98A-A140-BD05-296A2BA93CD6}"/>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81" name="Rounded Rectangle 80">
              <a:extLst>
                <a:ext uri="{FF2B5EF4-FFF2-40B4-BE49-F238E27FC236}">
                  <a16:creationId xmlns:a16="http://schemas.microsoft.com/office/drawing/2014/main" id="{7DA8ACB3-6512-C34B-872D-CFEFC573891A}"/>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Tree>
    <p:extLst>
      <p:ext uri="{BB962C8B-B14F-4D97-AF65-F5344CB8AC3E}">
        <p14:creationId xmlns:p14="http://schemas.microsoft.com/office/powerpoint/2010/main" val="3342711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263B-64E3-534F-883E-DA4B2E433FAC}"/>
              </a:ext>
            </a:extLst>
          </p:cNvPr>
          <p:cNvSpPr>
            <a:spLocks noGrp="1"/>
          </p:cNvSpPr>
          <p:nvPr>
            <p:ph type="title"/>
          </p:nvPr>
        </p:nvSpPr>
        <p:spPr>
          <a:xfrm>
            <a:off x="390788" y="60120"/>
            <a:ext cx="10886813" cy="479167"/>
          </a:xfrm>
        </p:spPr>
        <p:txBody>
          <a:bodyPr/>
          <a:lstStyle/>
          <a:p>
            <a:r>
              <a:rPr lang="en-US" dirty="0"/>
              <a:t>Sequence Diagram</a:t>
            </a:r>
          </a:p>
        </p:txBody>
      </p:sp>
      <p:sp>
        <p:nvSpPr>
          <p:cNvPr id="4" name="Slide Number Placeholder 3">
            <a:extLst>
              <a:ext uri="{FF2B5EF4-FFF2-40B4-BE49-F238E27FC236}">
                <a16:creationId xmlns:a16="http://schemas.microsoft.com/office/drawing/2014/main" id="{864D04DF-E636-1341-8D47-8F98AD8B0317}"/>
              </a:ext>
            </a:extLst>
          </p:cNvPr>
          <p:cNvSpPr>
            <a:spLocks noGrp="1"/>
          </p:cNvSpPr>
          <p:nvPr>
            <p:ph type="sldNum" sz="quarter" idx="12"/>
          </p:nvPr>
        </p:nvSpPr>
        <p:spPr/>
        <p:txBody>
          <a:bodyPr/>
          <a:lstStyle/>
          <a:p>
            <a:fld id="{E9549862-13E2-C34D-815E-8545BD36FC59}" type="slidenum">
              <a:rPr lang="en-US" smtClean="0">
                <a:solidFill>
                  <a:srgbClr val="6D7777"/>
                </a:solidFill>
              </a:rPr>
              <a:pPr/>
              <a:t>21</a:t>
            </a:fld>
            <a:endParaRPr lang="en-US" dirty="0">
              <a:solidFill>
                <a:srgbClr val="6D7777"/>
              </a:solidFill>
            </a:endParaRPr>
          </a:p>
        </p:txBody>
      </p:sp>
      <p:sp>
        <p:nvSpPr>
          <p:cNvPr id="5" name="Rectangle 4">
            <a:extLst>
              <a:ext uri="{FF2B5EF4-FFF2-40B4-BE49-F238E27FC236}">
                <a16:creationId xmlns:a16="http://schemas.microsoft.com/office/drawing/2014/main" id="{6376851D-EB30-EC40-9684-727591A0F50B}"/>
              </a:ext>
            </a:extLst>
          </p:cNvPr>
          <p:cNvSpPr/>
          <p:nvPr/>
        </p:nvSpPr>
        <p:spPr>
          <a:xfrm>
            <a:off x="675598" y="685132"/>
            <a:ext cx="1239127" cy="619013"/>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 Order Resource</a:t>
            </a:r>
          </a:p>
        </p:txBody>
      </p:sp>
      <p:sp>
        <p:nvSpPr>
          <p:cNvPr id="6" name="Rectangle 5">
            <a:extLst>
              <a:ext uri="{FF2B5EF4-FFF2-40B4-BE49-F238E27FC236}">
                <a16:creationId xmlns:a16="http://schemas.microsoft.com/office/drawing/2014/main" id="{B480FF3B-BB08-FB48-9A87-5E412FDDE3D2}"/>
              </a:ext>
            </a:extLst>
          </p:cNvPr>
          <p:cNvSpPr/>
          <p:nvPr/>
        </p:nvSpPr>
        <p:spPr>
          <a:xfrm>
            <a:off x="2380790" y="685132"/>
            <a:ext cx="1135385" cy="619013"/>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 Order Service</a:t>
            </a:r>
          </a:p>
          <a:p>
            <a:pPr algn="ctr"/>
            <a:endParaRPr lang="en-US" sz="1200" dirty="0"/>
          </a:p>
        </p:txBody>
      </p:sp>
      <p:sp>
        <p:nvSpPr>
          <p:cNvPr id="7" name="Rectangle 6">
            <a:extLst>
              <a:ext uri="{FF2B5EF4-FFF2-40B4-BE49-F238E27FC236}">
                <a16:creationId xmlns:a16="http://schemas.microsoft.com/office/drawing/2014/main" id="{8C6EB9B0-9301-CA48-9375-B174FEC3D319}"/>
              </a:ext>
            </a:extLst>
          </p:cNvPr>
          <p:cNvSpPr/>
          <p:nvPr/>
        </p:nvSpPr>
        <p:spPr>
          <a:xfrm>
            <a:off x="8777017" y="704540"/>
            <a:ext cx="999779" cy="688365"/>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 Order Repository</a:t>
            </a:r>
          </a:p>
        </p:txBody>
      </p:sp>
      <p:sp>
        <p:nvSpPr>
          <p:cNvPr id="8" name="Rectangle 7">
            <a:extLst>
              <a:ext uri="{FF2B5EF4-FFF2-40B4-BE49-F238E27FC236}">
                <a16:creationId xmlns:a16="http://schemas.microsoft.com/office/drawing/2014/main" id="{14CF15E1-6373-DA4A-8E16-50F268D038D9}"/>
              </a:ext>
            </a:extLst>
          </p:cNvPr>
          <p:cNvSpPr/>
          <p:nvPr/>
        </p:nvSpPr>
        <p:spPr>
          <a:xfrm>
            <a:off x="3827029" y="691982"/>
            <a:ext cx="1340562" cy="597722"/>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 </a:t>
            </a:r>
          </a:p>
          <a:p>
            <a:pPr algn="ctr"/>
            <a:r>
              <a:rPr lang="en-US" sz="1200" dirty="0"/>
              <a:t>Command </a:t>
            </a:r>
          </a:p>
          <a:p>
            <a:pPr algn="ctr"/>
            <a:r>
              <a:rPr lang="en-US" sz="1200" dirty="0"/>
              <a:t>Producer</a:t>
            </a:r>
          </a:p>
        </p:txBody>
      </p:sp>
      <p:cxnSp>
        <p:nvCxnSpPr>
          <p:cNvPr id="9" name="Straight Connector 8">
            <a:extLst>
              <a:ext uri="{FF2B5EF4-FFF2-40B4-BE49-F238E27FC236}">
                <a16:creationId xmlns:a16="http://schemas.microsoft.com/office/drawing/2014/main" id="{FE101728-0F3D-5E48-BB92-85CCCC7E13AB}"/>
              </a:ext>
            </a:extLst>
          </p:cNvPr>
          <p:cNvCxnSpPr>
            <a:cxnSpLocks/>
          </p:cNvCxnSpPr>
          <p:nvPr/>
        </p:nvCxnSpPr>
        <p:spPr>
          <a:xfrm>
            <a:off x="9260755" y="138412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4B1883E8-A07D-6E4A-880A-7D25FF0AAA2B}"/>
              </a:ext>
            </a:extLst>
          </p:cNvPr>
          <p:cNvSpPr/>
          <p:nvPr/>
        </p:nvSpPr>
        <p:spPr>
          <a:xfrm>
            <a:off x="7849158" y="2476659"/>
            <a:ext cx="148584" cy="1090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859F11D-0DDC-2C48-B8BE-5C374E9315D0}"/>
              </a:ext>
            </a:extLst>
          </p:cNvPr>
          <p:cNvSpPr/>
          <p:nvPr/>
        </p:nvSpPr>
        <p:spPr>
          <a:xfrm>
            <a:off x="10354676" y="3491839"/>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EE7A764-497A-1944-AA19-6BD283A07FE2}"/>
              </a:ext>
            </a:extLst>
          </p:cNvPr>
          <p:cNvSpPr/>
          <p:nvPr/>
        </p:nvSpPr>
        <p:spPr>
          <a:xfrm>
            <a:off x="9202613" y="2792999"/>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1BA52A56-9158-F348-ABC2-85CD52367453}"/>
              </a:ext>
            </a:extLst>
          </p:cNvPr>
          <p:cNvCxnSpPr>
            <a:cxnSpLocks/>
          </p:cNvCxnSpPr>
          <p:nvPr/>
        </p:nvCxnSpPr>
        <p:spPr>
          <a:xfrm>
            <a:off x="1280097" y="1297580"/>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EADBD11-15D3-9347-A6A5-E321D0250E63}"/>
              </a:ext>
            </a:extLst>
          </p:cNvPr>
          <p:cNvCxnSpPr>
            <a:cxnSpLocks/>
          </p:cNvCxnSpPr>
          <p:nvPr/>
        </p:nvCxnSpPr>
        <p:spPr>
          <a:xfrm>
            <a:off x="2931513" y="128285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A64A902-B46C-6F4F-999E-6927118391C1}"/>
              </a:ext>
            </a:extLst>
          </p:cNvPr>
          <p:cNvCxnSpPr>
            <a:cxnSpLocks/>
          </p:cNvCxnSpPr>
          <p:nvPr/>
        </p:nvCxnSpPr>
        <p:spPr>
          <a:xfrm>
            <a:off x="4535461" y="128285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9F3D96B-6BB2-7D43-96CF-5DBCBFACD9AA}"/>
              </a:ext>
            </a:extLst>
          </p:cNvPr>
          <p:cNvCxnSpPr>
            <a:cxnSpLocks/>
          </p:cNvCxnSpPr>
          <p:nvPr/>
        </p:nvCxnSpPr>
        <p:spPr>
          <a:xfrm>
            <a:off x="1261769" y="1698470"/>
            <a:ext cx="1669744"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327D1898-59DD-884E-8E57-6DAC8E394964}"/>
              </a:ext>
            </a:extLst>
          </p:cNvPr>
          <p:cNvSpPr/>
          <p:nvPr/>
        </p:nvSpPr>
        <p:spPr>
          <a:xfrm>
            <a:off x="1398559" y="1457644"/>
            <a:ext cx="949299" cy="261610"/>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saveOrder</a:t>
            </a:r>
            <a:endParaRPr lang="en-US" sz="1050" b="0" dirty="0">
              <a:solidFill>
                <a:schemeClr val="tx1">
                  <a:lumMod val="50000"/>
                </a:schemeClr>
              </a:solidFill>
              <a:effectLst/>
              <a:latin typeface="Menlo" panose="020B0609030804020204" pitchFamily="49" charset="0"/>
            </a:endParaRPr>
          </a:p>
        </p:txBody>
      </p:sp>
      <p:sp>
        <p:nvSpPr>
          <p:cNvPr id="19" name="Rectangle 18">
            <a:extLst>
              <a:ext uri="{FF2B5EF4-FFF2-40B4-BE49-F238E27FC236}">
                <a16:creationId xmlns:a16="http://schemas.microsoft.com/office/drawing/2014/main" id="{E3A14DE4-1686-F643-BC1D-E589E0FAA372}"/>
              </a:ext>
            </a:extLst>
          </p:cNvPr>
          <p:cNvSpPr/>
          <p:nvPr/>
        </p:nvSpPr>
        <p:spPr>
          <a:xfrm>
            <a:off x="72433" y="1352714"/>
            <a:ext cx="1165704"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POST /orders</a:t>
            </a:r>
            <a:endParaRPr lang="en-US" sz="1050" b="0" dirty="0">
              <a:solidFill>
                <a:schemeClr val="tx1">
                  <a:lumMod val="50000"/>
                </a:schemeClr>
              </a:solidFill>
              <a:effectLst/>
              <a:latin typeface="Menlo" panose="020B0609030804020204" pitchFamily="49" charset="0"/>
            </a:endParaRPr>
          </a:p>
        </p:txBody>
      </p:sp>
      <p:cxnSp>
        <p:nvCxnSpPr>
          <p:cNvPr id="20" name="Straight Arrow Connector 19">
            <a:extLst>
              <a:ext uri="{FF2B5EF4-FFF2-40B4-BE49-F238E27FC236}">
                <a16:creationId xmlns:a16="http://schemas.microsoft.com/office/drawing/2014/main" id="{95411172-28AE-FC43-8471-F1B67C1B63BD}"/>
              </a:ext>
            </a:extLst>
          </p:cNvPr>
          <p:cNvCxnSpPr>
            <a:cxnSpLocks/>
          </p:cNvCxnSpPr>
          <p:nvPr/>
        </p:nvCxnSpPr>
        <p:spPr>
          <a:xfrm>
            <a:off x="2918110" y="1991574"/>
            <a:ext cx="1617351"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Rounded Rectangle 22">
            <a:extLst>
              <a:ext uri="{FF2B5EF4-FFF2-40B4-BE49-F238E27FC236}">
                <a16:creationId xmlns:a16="http://schemas.microsoft.com/office/drawing/2014/main" id="{3C0FBF09-2F78-3445-AACC-A4B17348D220}"/>
              </a:ext>
            </a:extLst>
          </p:cNvPr>
          <p:cNvSpPr/>
          <p:nvPr/>
        </p:nvSpPr>
        <p:spPr bwMode="auto">
          <a:xfrm>
            <a:off x="5679189" y="2161431"/>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24" name="Rounded Rectangle 23">
            <a:extLst>
              <a:ext uri="{FF2B5EF4-FFF2-40B4-BE49-F238E27FC236}">
                <a16:creationId xmlns:a16="http://schemas.microsoft.com/office/drawing/2014/main" id="{EE64C7C1-2730-EF4C-B593-863E261A2DAC}"/>
              </a:ext>
            </a:extLst>
          </p:cNvPr>
          <p:cNvSpPr/>
          <p:nvPr/>
        </p:nvSpPr>
        <p:spPr bwMode="auto">
          <a:xfrm>
            <a:off x="5834126" y="2161431"/>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25" name="Rounded Rectangle 24">
            <a:extLst>
              <a:ext uri="{FF2B5EF4-FFF2-40B4-BE49-F238E27FC236}">
                <a16:creationId xmlns:a16="http://schemas.microsoft.com/office/drawing/2014/main" id="{54D4C2F0-EAAD-3D44-A79B-E17107A7A12B}"/>
              </a:ext>
            </a:extLst>
          </p:cNvPr>
          <p:cNvSpPr/>
          <p:nvPr/>
        </p:nvSpPr>
        <p:spPr bwMode="auto">
          <a:xfrm>
            <a:off x="5975554" y="2161431"/>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26" name="TextBox 25">
            <a:extLst>
              <a:ext uri="{FF2B5EF4-FFF2-40B4-BE49-F238E27FC236}">
                <a16:creationId xmlns:a16="http://schemas.microsoft.com/office/drawing/2014/main" id="{5F769FB6-E5B1-6C4C-A619-64ED4A003362}"/>
              </a:ext>
            </a:extLst>
          </p:cNvPr>
          <p:cNvSpPr txBox="1"/>
          <p:nvPr/>
        </p:nvSpPr>
        <p:spPr>
          <a:xfrm>
            <a:off x="5591806" y="1832626"/>
            <a:ext cx="1151277" cy="246221"/>
          </a:xfrm>
          <a:prstGeom prst="rect">
            <a:avLst/>
          </a:prstGeom>
          <a:noFill/>
        </p:spPr>
        <p:txBody>
          <a:bodyPr wrap="none" rtlCol="0">
            <a:spAutoFit/>
          </a:bodyPr>
          <a:lstStyle/>
          <a:p>
            <a:r>
              <a:rPr lang="en-US" sz="1000" dirty="0">
                <a:solidFill>
                  <a:schemeClr val="accent1">
                    <a:lumMod val="25000"/>
                  </a:schemeClr>
                </a:solidFill>
              </a:rPr>
              <a:t>order-commands</a:t>
            </a:r>
          </a:p>
        </p:txBody>
      </p:sp>
      <p:sp>
        <p:nvSpPr>
          <p:cNvPr id="27" name="AutoShape 4">
            <a:extLst>
              <a:ext uri="{FF2B5EF4-FFF2-40B4-BE49-F238E27FC236}">
                <a16:creationId xmlns:a16="http://schemas.microsoft.com/office/drawing/2014/main" id="{6AF712C3-5319-A14C-871E-ED55D5BC2AFE}"/>
              </a:ext>
            </a:extLst>
          </p:cNvPr>
          <p:cNvSpPr>
            <a:spLocks noChangeArrowheads="1"/>
          </p:cNvSpPr>
          <p:nvPr/>
        </p:nvSpPr>
        <p:spPr bwMode="auto">
          <a:xfrm>
            <a:off x="5359393" y="704541"/>
            <a:ext cx="1572922" cy="5492463"/>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algn="ctr" defTabSz="1219170" eaLnBrk="1" fontAlgn="auto" hangingPunct="1">
              <a:spcBef>
                <a:spcPts val="0"/>
              </a:spcBef>
              <a:spcAft>
                <a:spcPts val="0"/>
              </a:spcAft>
              <a:defRPr/>
            </a:pPr>
            <a:endParaRPr lang="en-US" sz="1333" kern="0" dirty="0">
              <a:solidFill>
                <a:srgbClr val="6D7777"/>
              </a:solidFill>
            </a:endParaRPr>
          </a:p>
        </p:txBody>
      </p:sp>
      <p:pic>
        <p:nvPicPr>
          <p:cNvPr id="28" name="Picture 27">
            <a:extLst>
              <a:ext uri="{FF2B5EF4-FFF2-40B4-BE49-F238E27FC236}">
                <a16:creationId xmlns:a16="http://schemas.microsoft.com/office/drawing/2014/main" id="{38AF52D8-AD34-D041-AD87-90558DC31D05}"/>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5351241" y="660996"/>
            <a:ext cx="959343" cy="504271"/>
          </a:xfrm>
          <a:prstGeom prst="rect">
            <a:avLst/>
          </a:prstGeom>
        </p:spPr>
      </p:pic>
      <p:sp>
        <p:nvSpPr>
          <p:cNvPr id="29" name="Rectangle 28">
            <a:extLst>
              <a:ext uri="{FF2B5EF4-FFF2-40B4-BE49-F238E27FC236}">
                <a16:creationId xmlns:a16="http://schemas.microsoft.com/office/drawing/2014/main" id="{523FB07B-7599-2D42-B589-69A302AEBE37}"/>
              </a:ext>
            </a:extLst>
          </p:cNvPr>
          <p:cNvSpPr/>
          <p:nvPr/>
        </p:nvSpPr>
        <p:spPr>
          <a:xfrm>
            <a:off x="7285254" y="695758"/>
            <a:ext cx="1159906" cy="688366"/>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 Command</a:t>
            </a:r>
          </a:p>
          <a:p>
            <a:pPr algn="ctr"/>
            <a:r>
              <a:rPr lang="en-US" sz="1200" dirty="0"/>
              <a:t>Agent</a:t>
            </a:r>
          </a:p>
        </p:txBody>
      </p:sp>
      <p:cxnSp>
        <p:nvCxnSpPr>
          <p:cNvPr id="30" name="Straight Connector 29">
            <a:extLst>
              <a:ext uri="{FF2B5EF4-FFF2-40B4-BE49-F238E27FC236}">
                <a16:creationId xmlns:a16="http://schemas.microsoft.com/office/drawing/2014/main" id="{99107328-FE14-7247-BC64-DD094759DAC9}"/>
              </a:ext>
            </a:extLst>
          </p:cNvPr>
          <p:cNvCxnSpPr>
            <a:cxnSpLocks/>
          </p:cNvCxnSpPr>
          <p:nvPr/>
        </p:nvCxnSpPr>
        <p:spPr>
          <a:xfrm>
            <a:off x="7865207" y="135271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33" name="Elbow Connector 32">
            <a:extLst>
              <a:ext uri="{FF2B5EF4-FFF2-40B4-BE49-F238E27FC236}">
                <a16:creationId xmlns:a16="http://schemas.microsoft.com/office/drawing/2014/main" id="{1D991126-15A0-BC4A-B287-9A399270CBAF}"/>
              </a:ext>
            </a:extLst>
          </p:cNvPr>
          <p:cNvCxnSpPr>
            <a:cxnSpLocks/>
            <a:stCxn id="41" idx="3"/>
            <a:endCxn id="25" idx="0"/>
          </p:cNvCxnSpPr>
          <p:nvPr/>
        </p:nvCxnSpPr>
        <p:spPr>
          <a:xfrm flipV="1">
            <a:off x="4646744" y="2161431"/>
            <a:ext cx="1403103" cy="38462"/>
          </a:xfrm>
          <a:prstGeom prst="bentConnector4">
            <a:avLst>
              <a:gd name="adj1" fmla="val 47353"/>
              <a:gd name="adj2" fmla="val 1135976"/>
            </a:avLst>
          </a:prstGeom>
          <a:ln w="25400">
            <a:solidFill>
              <a:schemeClr val="accent6"/>
            </a:solidFill>
            <a:prstDash val="dashDot"/>
            <a:tailEnd type="triangle"/>
          </a:ln>
          <a:effectLst/>
        </p:spPr>
        <p:style>
          <a:lnRef idx="2">
            <a:schemeClr val="accent1"/>
          </a:lnRef>
          <a:fillRef idx="0">
            <a:schemeClr val="accent1"/>
          </a:fillRef>
          <a:effectRef idx="1">
            <a:schemeClr val="accent1"/>
          </a:effectRef>
          <a:fontRef idx="minor">
            <a:schemeClr val="tx1"/>
          </a:fontRef>
        </p:style>
      </p:cxnSp>
      <p:cxnSp>
        <p:nvCxnSpPr>
          <p:cNvPr id="36" name="Elbow Connector 35">
            <a:extLst>
              <a:ext uri="{FF2B5EF4-FFF2-40B4-BE49-F238E27FC236}">
                <a16:creationId xmlns:a16="http://schemas.microsoft.com/office/drawing/2014/main" id="{C5B1F607-8683-5149-907F-F2ADD9CDB0FE}"/>
              </a:ext>
            </a:extLst>
          </p:cNvPr>
          <p:cNvCxnSpPr>
            <a:cxnSpLocks/>
            <a:stCxn id="24" idx="2"/>
          </p:cNvCxnSpPr>
          <p:nvPr/>
        </p:nvCxnSpPr>
        <p:spPr>
          <a:xfrm rot="5400000" flipH="1" flipV="1">
            <a:off x="6853508" y="1531571"/>
            <a:ext cx="25606" cy="1915784"/>
          </a:xfrm>
          <a:prstGeom prst="bentConnector4">
            <a:avLst>
              <a:gd name="adj1" fmla="val -892760"/>
              <a:gd name="adj2" fmla="val 58900"/>
            </a:avLst>
          </a:prstGeom>
          <a:ln w="25400">
            <a:solidFill>
              <a:schemeClr val="accent6"/>
            </a:solidFill>
            <a:prstDash val="dashDot"/>
            <a:tailEnd type="triangle"/>
          </a:ln>
          <a:effectLst/>
        </p:spPr>
        <p:style>
          <a:lnRef idx="2">
            <a:schemeClr val="accent1"/>
          </a:lnRef>
          <a:fillRef idx="0">
            <a:schemeClr val="accent1"/>
          </a:fillRef>
          <a:effectRef idx="1">
            <a:schemeClr val="accent1"/>
          </a:effectRef>
          <a:fontRef idx="minor">
            <a:schemeClr val="tx1"/>
          </a:fontRef>
        </p:style>
      </p:cxnSp>
      <p:sp>
        <p:nvSpPr>
          <p:cNvPr id="41" name="Rectangle 40">
            <a:extLst>
              <a:ext uri="{FF2B5EF4-FFF2-40B4-BE49-F238E27FC236}">
                <a16:creationId xmlns:a16="http://schemas.microsoft.com/office/drawing/2014/main" id="{9E0AC167-D8D1-B14B-80A8-CD71576BE349}"/>
              </a:ext>
            </a:extLst>
          </p:cNvPr>
          <p:cNvSpPr/>
          <p:nvPr/>
        </p:nvSpPr>
        <p:spPr>
          <a:xfrm>
            <a:off x="4498159" y="1991574"/>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6A319E2-968D-9D44-98D1-D9F7D2A109F1}"/>
              </a:ext>
            </a:extLst>
          </p:cNvPr>
          <p:cNvSpPr/>
          <p:nvPr/>
        </p:nvSpPr>
        <p:spPr>
          <a:xfrm>
            <a:off x="9912778" y="706423"/>
            <a:ext cx="999125" cy="686482"/>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 </a:t>
            </a:r>
          </a:p>
          <a:p>
            <a:pPr algn="ctr"/>
            <a:r>
              <a:rPr lang="en-US" sz="1200" dirty="0"/>
              <a:t>Event </a:t>
            </a:r>
          </a:p>
          <a:p>
            <a:pPr algn="ctr"/>
            <a:r>
              <a:rPr lang="en-US" sz="1200" dirty="0"/>
              <a:t>Producer</a:t>
            </a:r>
          </a:p>
        </p:txBody>
      </p:sp>
      <p:cxnSp>
        <p:nvCxnSpPr>
          <p:cNvPr id="50" name="Straight Connector 49">
            <a:extLst>
              <a:ext uri="{FF2B5EF4-FFF2-40B4-BE49-F238E27FC236}">
                <a16:creationId xmlns:a16="http://schemas.microsoft.com/office/drawing/2014/main" id="{82FA8B23-EDB8-A345-A190-D56010318D2D}"/>
              </a:ext>
            </a:extLst>
          </p:cNvPr>
          <p:cNvCxnSpPr>
            <a:cxnSpLocks/>
          </p:cNvCxnSpPr>
          <p:nvPr/>
        </p:nvCxnSpPr>
        <p:spPr>
          <a:xfrm>
            <a:off x="10387515" y="138412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B465AAE8-C099-5D42-ACF3-B8F4DD2A5C4A}"/>
              </a:ext>
            </a:extLst>
          </p:cNvPr>
          <p:cNvCxnSpPr>
            <a:cxnSpLocks/>
          </p:cNvCxnSpPr>
          <p:nvPr/>
        </p:nvCxnSpPr>
        <p:spPr>
          <a:xfrm>
            <a:off x="7903040" y="2758571"/>
            <a:ext cx="1357715"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3" name="Can 52">
            <a:extLst>
              <a:ext uri="{FF2B5EF4-FFF2-40B4-BE49-F238E27FC236}">
                <a16:creationId xmlns:a16="http://schemas.microsoft.com/office/drawing/2014/main" id="{EDF0A629-3D7C-6140-9FCE-E22747BEBA15}"/>
              </a:ext>
            </a:extLst>
          </p:cNvPr>
          <p:cNvSpPr/>
          <p:nvPr/>
        </p:nvSpPr>
        <p:spPr>
          <a:xfrm flipH="1">
            <a:off x="9331773" y="284093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54" name="Straight Arrow Connector 53">
            <a:extLst>
              <a:ext uri="{FF2B5EF4-FFF2-40B4-BE49-F238E27FC236}">
                <a16:creationId xmlns:a16="http://schemas.microsoft.com/office/drawing/2014/main" id="{8B79277C-7B78-864C-B27C-3D8E981D5DC6}"/>
              </a:ext>
            </a:extLst>
          </p:cNvPr>
          <p:cNvCxnSpPr>
            <a:cxnSpLocks/>
          </p:cNvCxnSpPr>
          <p:nvPr/>
        </p:nvCxnSpPr>
        <p:spPr>
          <a:xfrm>
            <a:off x="8001177" y="3491839"/>
            <a:ext cx="2386338"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56" name="Group 55">
            <a:extLst>
              <a:ext uri="{FF2B5EF4-FFF2-40B4-BE49-F238E27FC236}">
                <a16:creationId xmlns:a16="http://schemas.microsoft.com/office/drawing/2014/main" id="{32733A01-CDA4-2E4B-9015-C9540CBAB553}"/>
              </a:ext>
            </a:extLst>
          </p:cNvPr>
          <p:cNvGrpSpPr/>
          <p:nvPr/>
        </p:nvGrpSpPr>
        <p:grpSpPr>
          <a:xfrm>
            <a:off x="5680693" y="4173689"/>
            <a:ext cx="589722" cy="340835"/>
            <a:chOff x="4452049" y="5323365"/>
            <a:chExt cx="589722" cy="340835"/>
          </a:xfrm>
        </p:grpSpPr>
        <p:sp>
          <p:nvSpPr>
            <p:cNvPr id="57" name="Rounded Rectangle 56">
              <a:extLst>
                <a:ext uri="{FF2B5EF4-FFF2-40B4-BE49-F238E27FC236}">
                  <a16:creationId xmlns:a16="http://schemas.microsoft.com/office/drawing/2014/main" id="{49850436-BDDE-154B-95FB-8C70FC16661E}"/>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58" name="Rounded Rectangle 57">
              <a:extLst>
                <a:ext uri="{FF2B5EF4-FFF2-40B4-BE49-F238E27FC236}">
                  <a16:creationId xmlns:a16="http://schemas.microsoft.com/office/drawing/2014/main" id="{D4AACECD-9551-0A4E-A46E-D210573387D1}"/>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59" name="Rounded Rectangle 58">
              <a:extLst>
                <a:ext uri="{FF2B5EF4-FFF2-40B4-BE49-F238E27FC236}">
                  <a16:creationId xmlns:a16="http://schemas.microsoft.com/office/drawing/2014/main" id="{4B5934E8-1502-664C-8631-389C1EE7DD32}"/>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60" name="Rounded Rectangle 59">
              <a:extLst>
                <a:ext uri="{FF2B5EF4-FFF2-40B4-BE49-F238E27FC236}">
                  <a16:creationId xmlns:a16="http://schemas.microsoft.com/office/drawing/2014/main" id="{ACA279D7-1E26-8B44-AD4F-D5A0A74FC9B9}"/>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61" name="TextBox 60">
            <a:extLst>
              <a:ext uri="{FF2B5EF4-FFF2-40B4-BE49-F238E27FC236}">
                <a16:creationId xmlns:a16="http://schemas.microsoft.com/office/drawing/2014/main" id="{06D6A8FB-DC8C-FA47-9B9D-C51CC6EA71DE}"/>
              </a:ext>
            </a:extLst>
          </p:cNvPr>
          <p:cNvSpPr txBox="1"/>
          <p:nvPr/>
        </p:nvSpPr>
        <p:spPr>
          <a:xfrm>
            <a:off x="5663687" y="4483217"/>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cxnSp>
        <p:nvCxnSpPr>
          <p:cNvPr id="62" name="Elbow Connector 61">
            <a:extLst>
              <a:ext uri="{FF2B5EF4-FFF2-40B4-BE49-F238E27FC236}">
                <a16:creationId xmlns:a16="http://schemas.microsoft.com/office/drawing/2014/main" id="{0DB0D820-C602-8143-AED3-BBB246F73D34}"/>
              </a:ext>
            </a:extLst>
          </p:cNvPr>
          <p:cNvCxnSpPr>
            <a:cxnSpLocks/>
            <a:stCxn id="11" idx="2"/>
            <a:endCxn id="60" idx="0"/>
          </p:cNvCxnSpPr>
          <p:nvPr/>
        </p:nvCxnSpPr>
        <p:spPr>
          <a:xfrm rot="5400000">
            <a:off x="8179940" y="1924660"/>
            <a:ext cx="265212" cy="4232847"/>
          </a:xfrm>
          <a:prstGeom prst="bentConnector3">
            <a:avLst>
              <a:gd name="adj1" fmla="val 50000"/>
            </a:avLst>
          </a:prstGeom>
          <a:ln w="25400">
            <a:solidFill>
              <a:schemeClr val="accent6"/>
            </a:solidFill>
            <a:prstDash val="dashDot"/>
            <a:tailEnd type="triangle"/>
          </a:ln>
          <a:effectLst/>
        </p:spPr>
        <p:style>
          <a:lnRef idx="2">
            <a:schemeClr val="accent1"/>
          </a:lnRef>
          <a:fillRef idx="0">
            <a:schemeClr val="accent1"/>
          </a:fillRef>
          <a:effectRef idx="1">
            <a:schemeClr val="accent1"/>
          </a:effectRef>
          <a:fontRef idx="minor">
            <a:schemeClr val="tx1"/>
          </a:fontRef>
        </p:style>
      </p:cxnSp>
      <p:sp>
        <p:nvSpPr>
          <p:cNvPr id="65" name="Rectangle 64">
            <a:extLst>
              <a:ext uri="{FF2B5EF4-FFF2-40B4-BE49-F238E27FC236}">
                <a16:creationId xmlns:a16="http://schemas.microsoft.com/office/drawing/2014/main" id="{940A2DA7-5812-824F-9B6F-2745571CF844}"/>
              </a:ext>
            </a:extLst>
          </p:cNvPr>
          <p:cNvSpPr/>
          <p:nvPr/>
        </p:nvSpPr>
        <p:spPr>
          <a:xfrm>
            <a:off x="7411771" y="2222743"/>
            <a:ext cx="511679"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poll</a:t>
            </a:r>
            <a:endParaRPr lang="en-US" sz="1050" b="0" dirty="0">
              <a:solidFill>
                <a:schemeClr val="tx1">
                  <a:lumMod val="50000"/>
                </a:schemeClr>
              </a:solidFill>
              <a:effectLst/>
              <a:latin typeface="Menlo" panose="020B0609030804020204" pitchFamily="49" charset="0"/>
            </a:endParaRPr>
          </a:p>
        </p:txBody>
      </p:sp>
      <p:sp>
        <p:nvSpPr>
          <p:cNvPr id="66" name="Rectangle 65">
            <a:extLst>
              <a:ext uri="{FF2B5EF4-FFF2-40B4-BE49-F238E27FC236}">
                <a16:creationId xmlns:a16="http://schemas.microsoft.com/office/drawing/2014/main" id="{7B0BFB63-E656-F042-A6C7-3A32F7DD632C}"/>
              </a:ext>
            </a:extLst>
          </p:cNvPr>
          <p:cNvSpPr/>
          <p:nvPr/>
        </p:nvSpPr>
        <p:spPr>
          <a:xfrm>
            <a:off x="7383889" y="3049719"/>
            <a:ext cx="675185"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handle</a:t>
            </a:r>
            <a:endParaRPr lang="en-US" sz="1050" b="0" dirty="0">
              <a:solidFill>
                <a:schemeClr val="tx1">
                  <a:lumMod val="50000"/>
                </a:schemeClr>
              </a:solidFill>
              <a:effectLst/>
              <a:latin typeface="Menlo" panose="020B0609030804020204" pitchFamily="49" charset="0"/>
            </a:endParaRPr>
          </a:p>
        </p:txBody>
      </p:sp>
      <p:sp>
        <p:nvSpPr>
          <p:cNvPr id="68" name="Donut 67">
            <a:extLst>
              <a:ext uri="{FF2B5EF4-FFF2-40B4-BE49-F238E27FC236}">
                <a16:creationId xmlns:a16="http://schemas.microsoft.com/office/drawing/2014/main" id="{47040020-DCD0-0240-BB46-E725F81312F6}"/>
              </a:ext>
            </a:extLst>
          </p:cNvPr>
          <p:cNvSpPr/>
          <p:nvPr/>
        </p:nvSpPr>
        <p:spPr>
          <a:xfrm>
            <a:off x="7898047" y="2360129"/>
            <a:ext cx="308879" cy="308879"/>
          </a:xfrm>
          <a:prstGeom prst="donut">
            <a:avLst>
              <a:gd name="adj" fmla="val 1428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Triangle 68">
            <a:extLst>
              <a:ext uri="{FF2B5EF4-FFF2-40B4-BE49-F238E27FC236}">
                <a16:creationId xmlns:a16="http://schemas.microsoft.com/office/drawing/2014/main" id="{C922E1D4-E6FE-124C-8BA7-3D6C0610E797}"/>
              </a:ext>
            </a:extLst>
          </p:cNvPr>
          <p:cNvSpPr/>
          <p:nvPr/>
        </p:nvSpPr>
        <p:spPr>
          <a:xfrm rot="8197912">
            <a:off x="8070408" y="2405745"/>
            <a:ext cx="216118" cy="92418"/>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052FE6B3-6687-F34C-AC82-448864DDA983}"/>
              </a:ext>
            </a:extLst>
          </p:cNvPr>
          <p:cNvSpPr/>
          <p:nvPr/>
        </p:nvSpPr>
        <p:spPr>
          <a:xfrm>
            <a:off x="3154637" y="1708667"/>
            <a:ext cx="920445" cy="253916"/>
          </a:xfrm>
          <a:prstGeom prst="rect">
            <a:avLst/>
          </a:prstGeom>
        </p:spPr>
        <p:txBody>
          <a:bodyPr wrap="none">
            <a:spAutoFit/>
          </a:bodyPr>
          <a:lstStyle/>
          <a:p>
            <a:r>
              <a:rPr lang="en-US" sz="1050" dirty="0" err="1">
                <a:solidFill>
                  <a:schemeClr val="tx1">
                    <a:lumMod val="50000"/>
                  </a:schemeClr>
                </a:solidFill>
                <a:latin typeface="Menlo" panose="020B0609030804020204" pitchFamily="49" charset="0"/>
              </a:rPr>
              <a:t>emitEvent</a:t>
            </a:r>
            <a:endParaRPr lang="en-US" sz="1050" b="0" dirty="0">
              <a:solidFill>
                <a:schemeClr val="tx1">
                  <a:lumMod val="50000"/>
                </a:schemeClr>
              </a:solidFill>
              <a:effectLst/>
              <a:latin typeface="Menlo" panose="020B0609030804020204" pitchFamily="49" charset="0"/>
            </a:endParaRPr>
          </a:p>
        </p:txBody>
      </p:sp>
    </p:spTree>
    <p:extLst>
      <p:ext uri="{BB962C8B-B14F-4D97-AF65-F5344CB8AC3E}">
        <p14:creationId xmlns:p14="http://schemas.microsoft.com/office/powerpoint/2010/main" val="2002922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C0CAA-C37E-7242-B044-83C10A662F75}"/>
              </a:ext>
            </a:extLst>
          </p:cNvPr>
          <p:cNvSpPr>
            <a:spLocks noGrp="1"/>
          </p:cNvSpPr>
          <p:nvPr>
            <p:ph type="title"/>
          </p:nvPr>
        </p:nvSpPr>
        <p:spPr/>
        <p:txBody>
          <a:bodyPr/>
          <a:lstStyle/>
          <a:p>
            <a:r>
              <a:rPr lang="en-US" dirty="0"/>
              <a:t>Event and payload model</a:t>
            </a:r>
          </a:p>
        </p:txBody>
      </p:sp>
      <p:sp>
        <p:nvSpPr>
          <p:cNvPr id="4" name="Slide Number Placeholder 3">
            <a:extLst>
              <a:ext uri="{FF2B5EF4-FFF2-40B4-BE49-F238E27FC236}">
                <a16:creationId xmlns:a16="http://schemas.microsoft.com/office/drawing/2014/main" id="{67B0A349-1AC1-CB4D-B6DB-9941F6809DD2}"/>
              </a:ext>
            </a:extLst>
          </p:cNvPr>
          <p:cNvSpPr>
            <a:spLocks noGrp="1"/>
          </p:cNvSpPr>
          <p:nvPr>
            <p:ph type="sldNum" sz="quarter" idx="12"/>
          </p:nvPr>
        </p:nvSpPr>
        <p:spPr/>
        <p:txBody>
          <a:bodyPr/>
          <a:lstStyle/>
          <a:p>
            <a:fld id="{E9549862-13E2-C34D-815E-8545BD36FC59}" type="slidenum">
              <a:rPr lang="en-US" smtClean="0">
                <a:solidFill>
                  <a:srgbClr val="6D7777"/>
                </a:solidFill>
              </a:rPr>
              <a:pPr/>
              <a:t>22</a:t>
            </a:fld>
            <a:endParaRPr lang="en-US" dirty="0">
              <a:solidFill>
                <a:srgbClr val="6D7777"/>
              </a:solidFill>
            </a:endParaRPr>
          </a:p>
        </p:txBody>
      </p:sp>
      <p:grpSp>
        <p:nvGrpSpPr>
          <p:cNvPr id="7" name="Group 6">
            <a:extLst>
              <a:ext uri="{FF2B5EF4-FFF2-40B4-BE49-F238E27FC236}">
                <a16:creationId xmlns:a16="http://schemas.microsoft.com/office/drawing/2014/main" id="{14FC3619-10D7-CE48-800A-0F6D8FA84B28}"/>
              </a:ext>
            </a:extLst>
          </p:cNvPr>
          <p:cNvGrpSpPr/>
          <p:nvPr/>
        </p:nvGrpSpPr>
        <p:grpSpPr>
          <a:xfrm>
            <a:off x="390788" y="1235967"/>
            <a:ext cx="1530777" cy="1189180"/>
            <a:chOff x="390788" y="1235967"/>
            <a:chExt cx="1530777" cy="1189180"/>
          </a:xfrm>
        </p:grpSpPr>
        <p:sp>
          <p:nvSpPr>
            <p:cNvPr id="6" name="Rectangle 5">
              <a:extLst>
                <a:ext uri="{FF2B5EF4-FFF2-40B4-BE49-F238E27FC236}">
                  <a16:creationId xmlns:a16="http://schemas.microsoft.com/office/drawing/2014/main" id="{EF513635-A5D6-D849-96DE-DFFF33FA6BFD}"/>
                </a:ext>
              </a:extLst>
            </p:cNvPr>
            <p:cNvSpPr/>
            <p:nvPr/>
          </p:nvSpPr>
          <p:spPr>
            <a:xfrm>
              <a:off x="390788" y="1590260"/>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Time stamp</a:t>
              </a:r>
            </a:p>
            <a:p>
              <a:r>
                <a:rPr lang="en-US" sz="1100" dirty="0">
                  <a:solidFill>
                    <a:schemeClr val="tx1">
                      <a:lumMod val="95000"/>
                      <a:lumOff val="5000"/>
                    </a:schemeClr>
                  </a:solidFill>
                </a:rPr>
                <a:t>Type</a:t>
              </a:r>
            </a:p>
            <a:p>
              <a:r>
                <a:rPr lang="en-US" sz="1100" dirty="0">
                  <a:solidFill>
                    <a:schemeClr val="tx1">
                      <a:lumMod val="95000"/>
                      <a:lumOff val="5000"/>
                    </a:schemeClr>
                  </a:solidFill>
                </a:rPr>
                <a:t>Version</a:t>
              </a:r>
            </a:p>
            <a:p>
              <a:r>
                <a:rPr lang="en-US" sz="1100" dirty="0">
                  <a:solidFill>
                    <a:schemeClr val="tx1">
                      <a:lumMod val="95000"/>
                      <a:lumOff val="5000"/>
                    </a:schemeClr>
                  </a:solidFill>
                </a:rPr>
                <a:t>payload</a:t>
              </a:r>
            </a:p>
          </p:txBody>
        </p:sp>
        <p:sp>
          <p:nvSpPr>
            <p:cNvPr id="5" name="Rectangle 4">
              <a:extLst>
                <a:ext uri="{FF2B5EF4-FFF2-40B4-BE49-F238E27FC236}">
                  <a16:creationId xmlns:a16="http://schemas.microsoft.com/office/drawing/2014/main" id="{8DBFCC43-319C-E540-83C6-B0CB7463DE90}"/>
                </a:ext>
              </a:extLst>
            </p:cNvPr>
            <p:cNvSpPr/>
            <p:nvPr/>
          </p:nvSpPr>
          <p:spPr>
            <a:xfrm>
              <a:off x="390788" y="1235967"/>
              <a:ext cx="1530777" cy="35429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OrderEventBase</a:t>
              </a:r>
            </a:p>
          </p:txBody>
        </p:sp>
      </p:grpSp>
      <p:grpSp>
        <p:nvGrpSpPr>
          <p:cNvPr id="8" name="Group 7">
            <a:extLst>
              <a:ext uri="{FF2B5EF4-FFF2-40B4-BE49-F238E27FC236}">
                <a16:creationId xmlns:a16="http://schemas.microsoft.com/office/drawing/2014/main" id="{C8A7D6B7-36B5-0540-803E-70788415E2B2}"/>
              </a:ext>
            </a:extLst>
          </p:cNvPr>
          <p:cNvGrpSpPr/>
          <p:nvPr/>
        </p:nvGrpSpPr>
        <p:grpSpPr>
          <a:xfrm>
            <a:off x="390788" y="3535219"/>
            <a:ext cx="1530777" cy="1189180"/>
            <a:chOff x="390788" y="1235967"/>
            <a:chExt cx="1530777" cy="1189180"/>
          </a:xfrm>
        </p:grpSpPr>
        <p:sp>
          <p:nvSpPr>
            <p:cNvPr id="9" name="Rectangle 8">
              <a:extLst>
                <a:ext uri="{FF2B5EF4-FFF2-40B4-BE49-F238E27FC236}">
                  <a16:creationId xmlns:a16="http://schemas.microsoft.com/office/drawing/2014/main" id="{91EFF7F1-A977-BA4E-AC0A-3126EEBF7E6F}"/>
                </a:ext>
              </a:extLst>
            </p:cNvPr>
            <p:cNvSpPr/>
            <p:nvPr/>
          </p:nvSpPr>
          <p:spPr>
            <a:xfrm>
              <a:off x="390788" y="1590260"/>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Shipping Order payload</a:t>
              </a:r>
            </a:p>
          </p:txBody>
        </p:sp>
        <p:sp>
          <p:nvSpPr>
            <p:cNvPr id="10" name="Rectangle 9">
              <a:extLst>
                <a:ext uri="{FF2B5EF4-FFF2-40B4-BE49-F238E27FC236}">
                  <a16:creationId xmlns:a16="http://schemas.microsoft.com/office/drawing/2014/main" id="{71977A90-5C67-E84C-BF72-8D8B5AAD164D}"/>
                </a:ext>
              </a:extLst>
            </p:cNvPr>
            <p:cNvSpPr/>
            <p:nvPr/>
          </p:nvSpPr>
          <p:spPr>
            <a:xfrm>
              <a:off x="390788" y="1235967"/>
              <a:ext cx="1530777" cy="35429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OrderEvent</a:t>
              </a:r>
            </a:p>
          </p:txBody>
        </p:sp>
      </p:grpSp>
      <p:cxnSp>
        <p:nvCxnSpPr>
          <p:cNvPr id="12" name="Elbow Connector 11">
            <a:extLst>
              <a:ext uri="{FF2B5EF4-FFF2-40B4-BE49-F238E27FC236}">
                <a16:creationId xmlns:a16="http://schemas.microsoft.com/office/drawing/2014/main" id="{FEB71626-09CC-2946-8DFF-3267B3BD9266}"/>
              </a:ext>
            </a:extLst>
          </p:cNvPr>
          <p:cNvCxnSpPr>
            <a:cxnSpLocks/>
            <a:stCxn id="10" idx="0"/>
            <a:endCxn id="6" idx="2"/>
          </p:cNvCxnSpPr>
          <p:nvPr/>
        </p:nvCxnSpPr>
        <p:spPr>
          <a:xfrm rot="5400000" flipH="1" flipV="1">
            <a:off x="601141" y="2980183"/>
            <a:ext cx="1110072" cy="12700"/>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6" name="Group 15">
            <a:extLst>
              <a:ext uri="{FF2B5EF4-FFF2-40B4-BE49-F238E27FC236}">
                <a16:creationId xmlns:a16="http://schemas.microsoft.com/office/drawing/2014/main" id="{AEEF3EEA-A926-2248-B298-E55715090540}"/>
              </a:ext>
            </a:extLst>
          </p:cNvPr>
          <p:cNvGrpSpPr/>
          <p:nvPr/>
        </p:nvGrpSpPr>
        <p:grpSpPr>
          <a:xfrm>
            <a:off x="1517090" y="4999585"/>
            <a:ext cx="1530777" cy="1189180"/>
            <a:chOff x="390788" y="1235967"/>
            <a:chExt cx="1530777" cy="1189180"/>
          </a:xfrm>
        </p:grpSpPr>
        <p:sp>
          <p:nvSpPr>
            <p:cNvPr id="17" name="Rectangle 16">
              <a:extLst>
                <a:ext uri="{FF2B5EF4-FFF2-40B4-BE49-F238E27FC236}">
                  <a16:creationId xmlns:a16="http://schemas.microsoft.com/office/drawing/2014/main" id="{ACAC4A19-1A42-3442-90C2-5658A29B46A7}"/>
                </a:ext>
              </a:extLst>
            </p:cNvPr>
            <p:cNvSpPr/>
            <p:nvPr/>
          </p:nvSpPr>
          <p:spPr>
            <a:xfrm>
              <a:off x="390788" y="1590260"/>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orderID</a:t>
              </a:r>
            </a:p>
            <a:p>
              <a:r>
                <a:rPr lang="en-US" sz="1100" dirty="0">
                  <a:solidFill>
                    <a:schemeClr val="tx1">
                      <a:lumMod val="95000"/>
                      <a:lumOff val="5000"/>
                    </a:schemeClr>
                  </a:solidFill>
                </a:rPr>
                <a:t>productid</a:t>
              </a:r>
            </a:p>
            <a:p>
              <a:r>
                <a:rPr lang="en-US" sz="1100" dirty="0">
                  <a:solidFill>
                    <a:schemeClr val="tx1">
                      <a:lumMod val="95000"/>
                      <a:lumOff val="5000"/>
                    </a:schemeClr>
                  </a:solidFill>
                </a:rPr>
                <a:t>customerID</a:t>
              </a:r>
            </a:p>
            <a:p>
              <a:r>
                <a:rPr lang="en-US" sz="1100" dirty="0">
                  <a:solidFill>
                    <a:schemeClr val="tx1">
                      <a:lumMod val="95000"/>
                      <a:lumOff val="5000"/>
                    </a:schemeClr>
                  </a:solidFill>
                </a:rPr>
                <a:t>….</a:t>
              </a:r>
            </a:p>
          </p:txBody>
        </p:sp>
        <p:sp>
          <p:nvSpPr>
            <p:cNvPr id="18" name="Rectangle 17">
              <a:extLst>
                <a:ext uri="{FF2B5EF4-FFF2-40B4-BE49-F238E27FC236}">
                  <a16:creationId xmlns:a16="http://schemas.microsoft.com/office/drawing/2014/main" id="{8C712C5F-572D-1B41-94DC-CAF85E0C7BB1}"/>
                </a:ext>
              </a:extLst>
            </p:cNvPr>
            <p:cNvSpPr/>
            <p:nvPr/>
          </p:nvSpPr>
          <p:spPr>
            <a:xfrm>
              <a:off x="390788" y="1235967"/>
              <a:ext cx="1530777" cy="354294"/>
            </a:xfrm>
            <a:prstGeom prst="rect">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Shipping Order Payload</a:t>
              </a:r>
            </a:p>
          </p:txBody>
        </p:sp>
      </p:grpSp>
      <p:cxnSp>
        <p:nvCxnSpPr>
          <p:cNvPr id="19" name="Elbow Connector 18">
            <a:extLst>
              <a:ext uri="{FF2B5EF4-FFF2-40B4-BE49-F238E27FC236}">
                <a16:creationId xmlns:a16="http://schemas.microsoft.com/office/drawing/2014/main" id="{5FC71CF7-2CAE-274B-8439-D701F207625E}"/>
              </a:ext>
            </a:extLst>
          </p:cNvPr>
          <p:cNvCxnSpPr>
            <a:cxnSpLocks/>
            <a:stCxn id="9" idx="2"/>
            <a:endCxn id="17" idx="1"/>
          </p:cNvCxnSpPr>
          <p:nvPr/>
        </p:nvCxnSpPr>
        <p:spPr>
          <a:xfrm rot="16200000" flipH="1">
            <a:off x="813172" y="5067403"/>
            <a:ext cx="1046923" cy="360913"/>
          </a:xfrm>
          <a:prstGeom prst="bentConnector2">
            <a:avLst/>
          </a:prstGeom>
          <a:ln>
            <a:solidFill>
              <a:schemeClr val="accent6"/>
            </a:solidFill>
            <a:tailEnd type="none"/>
          </a:ln>
          <a:effectLst/>
        </p:spPr>
        <p:style>
          <a:lnRef idx="2">
            <a:schemeClr val="accent1"/>
          </a:lnRef>
          <a:fillRef idx="0">
            <a:schemeClr val="accent1"/>
          </a:fillRef>
          <a:effectRef idx="1">
            <a:schemeClr val="accent1"/>
          </a:effectRef>
          <a:fontRef idx="minor">
            <a:schemeClr val="tx1"/>
          </a:fontRef>
        </p:style>
      </p:cxnSp>
      <p:grpSp>
        <p:nvGrpSpPr>
          <p:cNvPr id="22" name="Group 21">
            <a:extLst>
              <a:ext uri="{FF2B5EF4-FFF2-40B4-BE49-F238E27FC236}">
                <a16:creationId xmlns:a16="http://schemas.microsoft.com/office/drawing/2014/main" id="{6C1D9A67-E8EA-0241-B05C-C9F18C8F42E9}"/>
              </a:ext>
            </a:extLst>
          </p:cNvPr>
          <p:cNvGrpSpPr/>
          <p:nvPr/>
        </p:nvGrpSpPr>
        <p:grpSpPr>
          <a:xfrm>
            <a:off x="3394623" y="3535218"/>
            <a:ext cx="1530777" cy="1189180"/>
            <a:chOff x="390788" y="1235967"/>
            <a:chExt cx="1530777" cy="1189180"/>
          </a:xfrm>
        </p:grpSpPr>
        <p:sp>
          <p:nvSpPr>
            <p:cNvPr id="23" name="Rectangle 22">
              <a:extLst>
                <a:ext uri="{FF2B5EF4-FFF2-40B4-BE49-F238E27FC236}">
                  <a16:creationId xmlns:a16="http://schemas.microsoft.com/office/drawing/2014/main" id="{8AD95633-369B-F642-9392-0EFD892C8234}"/>
                </a:ext>
              </a:extLst>
            </p:cNvPr>
            <p:cNvSpPr/>
            <p:nvPr/>
          </p:nvSpPr>
          <p:spPr>
            <a:xfrm>
              <a:off x="390788" y="1590260"/>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Reefer assigned payload</a:t>
              </a:r>
            </a:p>
          </p:txBody>
        </p:sp>
        <p:sp>
          <p:nvSpPr>
            <p:cNvPr id="24" name="Rectangle 23">
              <a:extLst>
                <a:ext uri="{FF2B5EF4-FFF2-40B4-BE49-F238E27FC236}">
                  <a16:creationId xmlns:a16="http://schemas.microsoft.com/office/drawing/2014/main" id="{D3D6C714-85E5-8744-B665-8126D5726DE2}"/>
                </a:ext>
              </a:extLst>
            </p:cNvPr>
            <p:cNvSpPr/>
            <p:nvPr/>
          </p:nvSpPr>
          <p:spPr>
            <a:xfrm>
              <a:off x="390788" y="1235967"/>
              <a:ext cx="1530777" cy="35429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Reefer Assigned Event</a:t>
              </a:r>
            </a:p>
          </p:txBody>
        </p:sp>
      </p:grpSp>
      <p:grpSp>
        <p:nvGrpSpPr>
          <p:cNvPr id="25" name="Group 24">
            <a:extLst>
              <a:ext uri="{FF2B5EF4-FFF2-40B4-BE49-F238E27FC236}">
                <a16:creationId xmlns:a16="http://schemas.microsoft.com/office/drawing/2014/main" id="{514B63C0-7A93-DB48-BD03-0D9C4652DA20}"/>
              </a:ext>
            </a:extLst>
          </p:cNvPr>
          <p:cNvGrpSpPr/>
          <p:nvPr/>
        </p:nvGrpSpPr>
        <p:grpSpPr>
          <a:xfrm>
            <a:off x="4520925" y="4999584"/>
            <a:ext cx="1530777" cy="1189180"/>
            <a:chOff x="390788" y="1235967"/>
            <a:chExt cx="1530777" cy="1189180"/>
          </a:xfrm>
        </p:grpSpPr>
        <p:sp>
          <p:nvSpPr>
            <p:cNvPr id="26" name="Rectangle 25">
              <a:extLst>
                <a:ext uri="{FF2B5EF4-FFF2-40B4-BE49-F238E27FC236}">
                  <a16:creationId xmlns:a16="http://schemas.microsoft.com/office/drawing/2014/main" id="{0BB045ED-B425-CE47-8274-7A3AC17DE4AE}"/>
                </a:ext>
              </a:extLst>
            </p:cNvPr>
            <p:cNvSpPr/>
            <p:nvPr/>
          </p:nvSpPr>
          <p:spPr>
            <a:xfrm>
              <a:off x="390788" y="1590260"/>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orderID</a:t>
              </a:r>
            </a:p>
            <a:p>
              <a:r>
                <a:rPr lang="en-US" sz="1100" dirty="0">
                  <a:solidFill>
                    <a:schemeClr val="tx1">
                      <a:lumMod val="95000"/>
                      <a:lumOff val="5000"/>
                    </a:schemeClr>
                  </a:solidFill>
                </a:rPr>
                <a:t>containerID</a:t>
              </a:r>
            </a:p>
          </p:txBody>
        </p:sp>
        <p:sp>
          <p:nvSpPr>
            <p:cNvPr id="27" name="Rectangle 26">
              <a:extLst>
                <a:ext uri="{FF2B5EF4-FFF2-40B4-BE49-F238E27FC236}">
                  <a16:creationId xmlns:a16="http://schemas.microsoft.com/office/drawing/2014/main" id="{B046FB87-98F8-664A-A8AC-E463CEDD50A4}"/>
                </a:ext>
              </a:extLst>
            </p:cNvPr>
            <p:cNvSpPr/>
            <p:nvPr/>
          </p:nvSpPr>
          <p:spPr>
            <a:xfrm>
              <a:off x="390788" y="1235967"/>
              <a:ext cx="1530777" cy="354294"/>
            </a:xfrm>
            <a:prstGeom prst="rect">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Reefer assignment Payload</a:t>
              </a:r>
            </a:p>
          </p:txBody>
        </p:sp>
      </p:grpSp>
      <p:cxnSp>
        <p:nvCxnSpPr>
          <p:cNvPr id="28" name="Elbow Connector 27">
            <a:extLst>
              <a:ext uri="{FF2B5EF4-FFF2-40B4-BE49-F238E27FC236}">
                <a16:creationId xmlns:a16="http://schemas.microsoft.com/office/drawing/2014/main" id="{1B1F12FF-7085-A040-8CB3-76B45924CE16}"/>
              </a:ext>
            </a:extLst>
          </p:cNvPr>
          <p:cNvCxnSpPr>
            <a:cxnSpLocks/>
            <a:stCxn id="24" idx="0"/>
            <a:endCxn id="6" idx="2"/>
          </p:cNvCxnSpPr>
          <p:nvPr/>
        </p:nvCxnSpPr>
        <p:spPr>
          <a:xfrm rot="16200000" flipV="1">
            <a:off x="2103060" y="1478265"/>
            <a:ext cx="1110071" cy="3003835"/>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Elbow Connector 30">
            <a:extLst>
              <a:ext uri="{FF2B5EF4-FFF2-40B4-BE49-F238E27FC236}">
                <a16:creationId xmlns:a16="http://schemas.microsoft.com/office/drawing/2014/main" id="{D3A1E9C7-C2EA-064A-B4AE-36449C0992DA}"/>
              </a:ext>
            </a:extLst>
          </p:cNvPr>
          <p:cNvCxnSpPr>
            <a:cxnSpLocks/>
            <a:stCxn id="23" idx="2"/>
            <a:endCxn id="26" idx="1"/>
          </p:cNvCxnSpPr>
          <p:nvPr/>
        </p:nvCxnSpPr>
        <p:spPr>
          <a:xfrm rot="16200000" flipH="1">
            <a:off x="3817007" y="5067402"/>
            <a:ext cx="1046923" cy="360913"/>
          </a:xfrm>
          <a:prstGeom prst="bentConnector2">
            <a:avLst/>
          </a:prstGeom>
          <a:ln>
            <a:solidFill>
              <a:schemeClr val="accent6"/>
            </a:solidFill>
            <a:tailEnd type="none"/>
          </a:ln>
          <a:effectLst/>
        </p:spPr>
        <p:style>
          <a:lnRef idx="2">
            <a:schemeClr val="accent1"/>
          </a:lnRef>
          <a:fillRef idx="0">
            <a:schemeClr val="accent1"/>
          </a:fillRef>
          <a:effectRef idx="1">
            <a:schemeClr val="accent1"/>
          </a:effectRef>
          <a:fontRef idx="minor">
            <a:schemeClr val="tx1"/>
          </a:fontRef>
        </p:style>
      </p:cxnSp>
      <p:grpSp>
        <p:nvGrpSpPr>
          <p:cNvPr id="34" name="Group 33">
            <a:extLst>
              <a:ext uri="{FF2B5EF4-FFF2-40B4-BE49-F238E27FC236}">
                <a16:creationId xmlns:a16="http://schemas.microsoft.com/office/drawing/2014/main" id="{41FD16F4-B4A0-BA4D-9ED7-A9DA571E80B6}"/>
              </a:ext>
            </a:extLst>
          </p:cNvPr>
          <p:cNvGrpSpPr/>
          <p:nvPr/>
        </p:nvGrpSpPr>
        <p:grpSpPr>
          <a:xfrm>
            <a:off x="8693919" y="3541569"/>
            <a:ext cx="1530777" cy="1189180"/>
            <a:chOff x="390788" y="1235967"/>
            <a:chExt cx="1530777" cy="1189180"/>
          </a:xfrm>
        </p:grpSpPr>
        <p:sp>
          <p:nvSpPr>
            <p:cNvPr id="35" name="Rectangle 34">
              <a:extLst>
                <a:ext uri="{FF2B5EF4-FFF2-40B4-BE49-F238E27FC236}">
                  <a16:creationId xmlns:a16="http://schemas.microsoft.com/office/drawing/2014/main" id="{5B5AA960-AAC3-2E41-BFA7-758091648FD2}"/>
                </a:ext>
              </a:extLst>
            </p:cNvPr>
            <p:cNvSpPr/>
            <p:nvPr/>
          </p:nvSpPr>
          <p:spPr>
            <a:xfrm>
              <a:off x="390788" y="1590260"/>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Reefer assigned payload</a:t>
              </a:r>
            </a:p>
          </p:txBody>
        </p:sp>
        <p:sp>
          <p:nvSpPr>
            <p:cNvPr id="36" name="Rectangle 35">
              <a:extLst>
                <a:ext uri="{FF2B5EF4-FFF2-40B4-BE49-F238E27FC236}">
                  <a16:creationId xmlns:a16="http://schemas.microsoft.com/office/drawing/2014/main" id="{C5C109E6-4592-D54B-9849-9DBAD9236715}"/>
                </a:ext>
              </a:extLst>
            </p:cNvPr>
            <p:cNvSpPr/>
            <p:nvPr/>
          </p:nvSpPr>
          <p:spPr>
            <a:xfrm>
              <a:off x="390788" y="1235967"/>
              <a:ext cx="1530777" cy="35429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 Command Event</a:t>
              </a:r>
            </a:p>
          </p:txBody>
        </p:sp>
      </p:grpSp>
      <p:grpSp>
        <p:nvGrpSpPr>
          <p:cNvPr id="37" name="Group 36">
            <a:extLst>
              <a:ext uri="{FF2B5EF4-FFF2-40B4-BE49-F238E27FC236}">
                <a16:creationId xmlns:a16="http://schemas.microsoft.com/office/drawing/2014/main" id="{6AD6024A-9021-B141-87D6-BA0B2D07F079}"/>
              </a:ext>
            </a:extLst>
          </p:cNvPr>
          <p:cNvGrpSpPr/>
          <p:nvPr/>
        </p:nvGrpSpPr>
        <p:grpSpPr>
          <a:xfrm>
            <a:off x="9820221" y="5005935"/>
            <a:ext cx="1530777" cy="1189180"/>
            <a:chOff x="390788" y="1235967"/>
            <a:chExt cx="1530777" cy="1189180"/>
          </a:xfrm>
        </p:grpSpPr>
        <p:sp>
          <p:nvSpPr>
            <p:cNvPr id="38" name="Rectangle 37">
              <a:extLst>
                <a:ext uri="{FF2B5EF4-FFF2-40B4-BE49-F238E27FC236}">
                  <a16:creationId xmlns:a16="http://schemas.microsoft.com/office/drawing/2014/main" id="{5BACFB6B-C6D3-D140-8D32-F3EE53E538E4}"/>
                </a:ext>
              </a:extLst>
            </p:cNvPr>
            <p:cNvSpPr/>
            <p:nvPr/>
          </p:nvSpPr>
          <p:spPr>
            <a:xfrm>
              <a:off x="390788" y="1590260"/>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orderID</a:t>
              </a:r>
            </a:p>
            <a:p>
              <a:r>
                <a:rPr lang="en-US" sz="1100" dirty="0">
                  <a:solidFill>
                    <a:schemeClr val="tx1">
                      <a:lumMod val="95000"/>
                      <a:lumOff val="5000"/>
                    </a:schemeClr>
                  </a:solidFill>
                </a:rPr>
                <a:t>containerID</a:t>
              </a:r>
            </a:p>
          </p:txBody>
        </p:sp>
        <p:sp>
          <p:nvSpPr>
            <p:cNvPr id="39" name="Rectangle 38">
              <a:extLst>
                <a:ext uri="{FF2B5EF4-FFF2-40B4-BE49-F238E27FC236}">
                  <a16:creationId xmlns:a16="http://schemas.microsoft.com/office/drawing/2014/main" id="{B0885F54-D6A0-B14E-8782-D151E159E282}"/>
                </a:ext>
              </a:extLst>
            </p:cNvPr>
            <p:cNvSpPr/>
            <p:nvPr/>
          </p:nvSpPr>
          <p:spPr>
            <a:xfrm>
              <a:off x="390788" y="1235967"/>
              <a:ext cx="1530777" cy="354294"/>
            </a:xfrm>
            <a:prstGeom prst="rect">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Shipping Order</a:t>
              </a:r>
            </a:p>
          </p:txBody>
        </p:sp>
      </p:grpSp>
      <p:cxnSp>
        <p:nvCxnSpPr>
          <p:cNvPr id="40" name="Elbow Connector 39">
            <a:extLst>
              <a:ext uri="{FF2B5EF4-FFF2-40B4-BE49-F238E27FC236}">
                <a16:creationId xmlns:a16="http://schemas.microsoft.com/office/drawing/2014/main" id="{E70FFC39-B5FC-394B-91DF-08DF659F6EC5}"/>
              </a:ext>
            </a:extLst>
          </p:cNvPr>
          <p:cNvCxnSpPr>
            <a:cxnSpLocks/>
            <a:stCxn id="35" idx="2"/>
            <a:endCxn id="38" idx="1"/>
          </p:cNvCxnSpPr>
          <p:nvPr/>
        </p:nvCxnSpPr>
        <p:spPr>
          <a:xfrm rot="16200000" flipH="1">
            <a:off x="9116303" y="5073753"/>
            <a:ext cx="1046923" cy="360913"/>
          </a:xfrm>
          <a:prstGeom prst="bentConnector2">
            <a:avLst/>
          </a:prstGeom>
          <a:ln>
            <a:solidFill>
              <a:schemeClr val="accent6"/>
            </a:solidFill>
            <a:tailEnd type="none"/>
          </a:ln>
          <a:effectLst/>
        </p:spPr>
        <p:style>
          <a:lnRef idx="2">
            <a:schemeClr val="accent1"/>
          </a:lnRef>
          <a:fillRef idx="0">
            <a:schemeClr val="accent1"/>
          </a:fillRef>
          <a:effectRef idx="1">
            <a:schemeClr val="accent1"/>
          </a:effectRef>
          <a:fontRef idx="minor">
            <a:schemeClr val="tx1"/>
          </a:fontRef>
        </p:style>
      </p:cxnSp>
      <p:cxnSp>
        <p:nvCxnSpPr>
          <p:cNvPr id="41" name="Elbow Connector 40">
            <a:extLst>
              <a:ext uri="{FF2B5EF4-FFF2-40B4-BE49-F238E27FC236}">
                <a16:creationId xmlns:a16="http://schemas.microsoft.com/office/drawing/2014/main" id="{CDFB1D20-49E9-044E-8B56-9780C366ED5D}"/>
              </a:ext>
            </a:extLst>
          </p:cNvPr>
          <p:cNvCxnSpPr>
            <a:cxnSpLocks/>
            <a:stCxn id="36" idx="0"/>
            <a:endCxn id="6" idx="2"/>
          </p:cNvCxnSpPr>
          <p:nvPr/>
        </p:nvCxnSpPr>
        <p:spPr>
          <a:xfrm rot="16200000" flipV="1">
            <a:off x="4749532" y="-1168208"/>
            <a:ext cx="1116422" cy="8303131"/>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4" name="Group 43">
            <a:extLst>
              <a:ext uri="{FF2B5EF4-FFF2-40B4-BE49-F238E27FC236}">
                <a16:creationId xmlns:a16="http://schemas.microsoft.com/office/drawing/2014/main" id="{DF5A991D-EDF0-5A4D-8898-6F927BDBDDF4}"/>
              </a:ext>
            </a:extLst>
          </p:cNvPr>
          <p:cNvGrpSpPr/>
          <p:nvPr/>
        </p:nvGrpSpPr>
        <p:grpSpPr>
          <a:xfrm>
            <a:off x="5834193" y="3539339"/>
            <a:ext cx="1530778" cy="1207771"/>
            <a:chOff x="2677958" y="1087688"/>
            <a:chExt cx="1530778" cy="1207771"/>
          </a:xfrm>
        </p:grpSpPr>
        <p:sp>
          <p:nvSpPr>
            <p:cNvPr id="45" name="Rectangle 44">
              <a:extLst>
                <a:ext uri="{FF2B5EF4-FFF2-40B4-BE49-F238E27FC236}">
                  <a16:creationId xmlns:a16="http://schemas.microsoft.com/office/drawing/2014/main" id="{BB57DCE9-9911-A848-A108-1D229A43AE13}"/>
                </a:ext>
              </a:extLst>
            </p:cNvPr>
            <p:cNvSpPr/>
            <p:nvPr/>
          </p:nvSpPr>
          <p:spPr>
            <a:xfrm>
              <a:off x="2677958" y="1460572"/>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Voyage assigned payload</a:t>
              </a:r>
            </a:p>
          </p:txBody>
        </p:sp>
        <p:sp>
          <p:nvSpPr>
            <p:cNvPr id="46" name="Rectangle 45">
              <a:extLst>
                <a:ext uri="{FF2B5EF4-FFF2-40B4-BE49-F238E27FC236}">
                  <a16:creationId xmlns:a16="http://schemas.microsoft.com/office/drawing/2014/main" id="{2AD80692-1C7B-C447-A13B-2668405C9C4D}"/>
                </a:ext>
              </a:extLst>
            </p:cNvPr>
            <p:cNvSpPr/>
            <p:nvPr/>
          </p:nvSpPr>
          <p:spPr>
            <a:xfrm>
              <a:off x="2677959" y="1087688"/>
              <a:ext cx="1530777" cy="35429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Voyage Assigned Event</a:t>
              </a:r>
            </a:p>
          </p:txBody>
        </p:sp>
      </p:grpSp>
      <p:grpSp>
        <p:nvGrpSpPr>
          <p:cNvPr id="47" name="Group 46">
            <a:extLst>
              <a:ext uri="{FF2B5EF4-FFF2-40B4-BE49-F238E27FC236}">
                <a16:creationId xmlns:a16="http://schemas.microsoft.com/office/drawing/2014/main" id="{B0235F89-12D3-004D-B6CE-3198E641EC1B}"/>
              </a:ext>
            </a:extLst>
          </p:cNvPr>
          <p:cNvGrpSpPr/>
          <p:nvPr/>
        </p:nvGrpSpPr>
        <p:grpSpPr>
          <a:xfrm>
            <a:off x="7211251" y="5021357"/>
            <a:ext cx="1530777" cy="1189180"/>
            <a:chOff x="2928714" y="1105340"/>
            <a:chExt cx="1530777" cy="1189180"/>
          </a:xfrm>
        </p:grpSpPr>
        <p:sp>
          <p:nvSpPr>
            <p:cNvPr id="48" name="Rectangle 47">
              <a:extLst>
                <a:ext uri="{FF2B5EF4-FFF2-40B4-BE49-F238E27FC236}">
                  <a16:creationId xmlns:a16="http://schemas.microsoft.com/office/drawing/2014/main" id="{B68FF471-024A-5D42-BCC6-205D9B972997}"/>
                </a:ext>
              </a:extLst>
            </p:cNvPr>
            <p:cNvSpPr/>
            <p:nvPr/>
          </p:nvSpPr>
          <p:spPr>
            <a:xfrm>
              <a:off x="2928714" y="1459633"/>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orderID</a:t>
              </a:r>
            </a:p>
            <a:p>
              <a:r>
                <a:rPr lang="en-US" sz="1100" dirty="0">
                  <a:solidFill>
                    <a:schemeClr val="tx1">
                      <a:lumMod val="95000"/>
                      <a:lumOff val="5000"/>
                    </a:schemeClr>
                  </a:solidFill>
                </a:rPr>
                <a:t>voyageID</a:t>
              </a:r>
            </a:p>
          </p:txBody>
        </p:sp>
        <p:sp>
          <p:nvSpPr>
            <p:cNvPr id="49" name="Rectangle 48">
              <a:extLst>
                <a:ext uri="{FF2B5EF4-FFF2-40B4-BE49-F238E27FC236}">
                  <a16:creationId xmlns:a16="http://schemas.microsoft.com/office/drawing/2014/main" id="{9F809F92-ABB6-4A47-90D3-0F44EE222CA9}"/>
                </a:ext>
              </a:extLst>
            </p:cNvPr>
            <p:cNvSpPr/>
            <p:nvPr/>
          </p:nvSpPr>
          <p:spPr>
            <a:xfrm>
              <a:off x="2928714" y="1105340"/>
              <a:ext cx="1530777" cy="354294"/>
            </a:xfrm>
            <a:prstGeom prst="rect">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Voyage assignment Payload</a:t>
              </a:r>
            </a:p>
          </p:txBody>
        </p:sp>
      </p:grpSp>
      <p:cxnSp>
        <p:nvCxnSpPr>
          <p:cNvPr id="50" name="Elbow Connector 49">
            <a:extLst>
              <a:ext uri="{FF2B5EF4-FFF2-40B4-BE49-F238E27FC236}">
                <a16:creationId xmlns:a16="http://schemas.microsoft.com/office/drawing/2014/main" id="{445FBDD0-FA3A-5347-AFF1-06047631DBB0}"/>
              </a:ext>
            </a:extLst>
          </p:cNvPr>
          <p:cNvCxnSpPr>
            <a:cxnSpLocks/>
            <a:stCxn id="45" idx="2"/>
            <a:endCxn id="48" idx="1"/>
          </p:cNvCxnSpPr>
          <p:nvPr/>
        </p:nvCxnSpPr>
        <p:spPr>
          <a:xfrm rot="16200000" flipH="1">
            <a:off x="6382424" y="4964267"/>
            <a:ext cx="1045984" cy="611669"/>
          </a:xfrm>
          <a:prstGeom prst="bentConnector2">
            <a:avLst/>
          </a:prstGeom>
          <a:ln>
            <a:solidFill>
              <a:schemeClr val="accent6"/>
            </a:solidFill>
            <a:tailEnd type="none"/>
          </a:ln>
          <a:effectLst/>
        </p:spPr>
        <p:style>
          <a:lnRef idx="2">
            <a:schemeClr val="accent1"/>
          </a:lnRef>
          <a:fillRef idx="0">
            <a:schemeClr val="accent1"/>
          </a:fillRef>
          <a:effectRef idx="1">
            <a:schemeClr val="accent1"/>
          </a:effectRef>
          <a:fontRef idx="minor">
            <a:schemeClr val="tx1"/>
          </a:fontRef>
        </p:style>
      </p:cxnSp>
      <p:cxnSp>
        <p:nvCxnSpPr>
          <p:cNvPr id="52" name="Elbow Connector 51">
            <a:extLst>
              <a:ext uri="{FF2B5EF4-FFF2-40B4-BE49-F238E27FC236}">
                <a16:creationId xmlns:a16="http://schemas.microsoft.com/office/drawing/2014/main" id="{2D98B108-BD4D-5148-B89E-56BBDE65079F}"/>
              </a:ext>
            </a:extLst>
          </p:cNvPr>
          <p:cNvCxnSpPr>
            <a:cxnSpLocks/>
            <a:stCxn id="46" idx="0"/>
            <a:endCxn id="6" idx="2"/>
          </p:cNvCxnSpPr>
          <p:nvPr/>
        </p:nvCxnSpPr>
        <p:spPr>
          <a:xfrm rot="16200000" flipV="1">
            <a:off x="3320784" y="260540"/>
            <a:ext cx="1114192" cy="5443406"/>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6950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3373-964B-374E-91D0-C30B3CCD7B13}"/>
              </a:ext>
            </a:extLst>
          </p:cNvPr>
          <p:cNvSpPr>
            <a:spLocks noGrp="1"/>
          </p:cNvSpPr>
          <p:nvPr>
            <p:ph type="title"/>
          </p:nvPr>
        </p:nvSpPr>
        <p:spPr/>
        <p:txBody>
          <a:bodyPr/>
          <a:lstStyle/>
          <a:p>
            <a:r>
              <a:rPr lang="en-US" dirty="0"/>
              <a:t>Manufacturing Creating Order</a:t>
            </a:r>
          </a:p>
        </p:txBody>
      </p:sp>
      <p:sp>
        <p:nvSpPr>
          <p:cNvPr id="4" name="Slide Number Placeholder 3">
            <a:extLst>
              <a:ext uri="{FF2B5EF4-FFF2-40B4-BE49-F238E27FC236}">
                <a16:creationId xmlns:a16="http://schemas.microsoft.com/office/drawing/2014/main" id="{B273EA6C-0429-484D-9D40-80AF0A4436C4}"/>
              </a:ext>
            </a:extLst>
          </p:cNvPr>
          <p:cNvSpPr>
            <a:spLocks noGrp="1"/>
          </p:cNvSpPr>
          <p:nvPr>
            <p:ph type="sldNum" sz="quarter" idx="12"/>
          </p:nvPr>
        </p:nvSpPr>
        <p:spPr/>
        <p:txBody>
          <a:bodyPr/>
          <a:lstStyle/>
          <a:p>
            <a:fld id="{E9549862-13E2-C34D-815E-8545BD36FC59}" type="slidenum">
              <a:rPr lang="en-US" smtClean="0">
                <a:solidFill>
                  <a:srgbClr val="6D7777"/>
                </a:solidFill>
              </a:rPr>
              <a:pPr/>
              <a:t>23</a:t>
            </a:fld>
            <a:endParaRPr lang="en-US" dirty="0">
              <a:solidFill>
                <a:srgbClr val="6D7777"/>
              </a:solidFill>
            </a:endParaRPr>
          </a:p>
        </p:txBody>
      </p:sp>
      <p:pic>
        <p:nvPicPr>
          <p:cNvPr id="6" name="Picture 5">
            <a:extLst>
              <a:ext uri="{FF2B5EF4-FFF2-40B4-BE49-F238E27FC236}">
                <a16:creationId xmlns:a16="http://schemas.microsoft.com/office/drawing/2014/main" id="{919396C7-D5EF-DD47-9191-9F80842EB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1903" y="1150413"/>
            <a:ext cx="4154697" cy="5493814"/>
          </a:xfrm>
          <a:prstGeom prst="rect">
            <a:avLst/>
          </a:prstGeom>
        </p:spPr>
      </p:pic>
      <p:pic>
        <p:nvPicPr>
          <p:cNvPr id="8" name="Picture 7">
            <a:extLst>
              <a:ext uri="{FF2B5EF4-FFF2-40B4-BE49-F238E27FC236}">
                <a16:creationId xmlns:a16="http://schemas.microsoft.com/office/drawing/2014/main" id="{8568A90B-6454-7240-BADF-5DA4D990A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50" y="3468680"/>
            <a:ext cx="5975350" cy="1554170"/>
          </a:xfrm>
          <a:prstGeom prst="rect">
            <a:avLst/>
          </a:prstGeom>
        </p:spPr>
      </p:pic>
      <p:pic>
        <p:nvPicPr>
          <p:cNvPr id="10" name="Picture 9">
            <a:extLst>
              <a:ext uri="{FF2B5EF4-FFF2-40B4-BE49-F238E27FC236}">
                <a16:creationId xmlns:a16="http://schemas.microsoft.com/office/drawing/2014/main" id="{0538E56C-F7BE-A941-8C6F-807D026406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 y="1160483"/>
            <a:ext cx="2540000" cy="2029918"/>
          </a:xfrm>
          <a:prstGeom prst="rect">
            <a:avLst/>
          </a:prstGeom>
        </p:spPr>
      </p:pic>
      <p:cxnSp>
        <p:nvCxnSpPr>
          <p:cNvPr id="11" name="Straight Arrow Connector 10">
            <a:extLst>
              <a:ext uri="{FF2B5EF4-FFF2-40B4-BE49-F238E27FC236}">
                <a16:creationId xmlns:a16="http://schemas.microsoft.com/office/drawing/2014/main" id="{DF3F2659-4F98-BE4A-8754-0DCA791E4150}"/>
              </a:ext>
            </a:extLst>
          </p:cNvPr>
          <p:cNvCxnSpPr>
            <a:cxnSpLocks/>
          </p:cNvCxnSpPr>
          <p:nvPr/>
        </p:nvCxnSpPr>
        <p:spPr>
          <a:xfrm>
            <a:off x="889000" y="2628900"/>
            <a:ext cx="939800" cy="76042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9B99A58-042E-5D48-847D-60B3B7F2B8D1}"/>
              </a:ext>
            </a:extLst>
          </p:cNvPr>
          <p:cNvCxnSpPr>
            <a:cxnSpLocks/>
          </p:cNvCxnSpPr>
          <p:nvPr/>
        </p:nvCxnSpPr>
        <p:spPr>
          <a:xfrm flipV="1">
            <a:off x="2628900" y="2209800"/>
            <a:ext cx="3886200" cy="227330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5490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upload.wikimedia.org/wikipedia/commons/thumb/0/05/Apache_kafka.svg/220px-Apache_kafka.svg.png">
            <a:extLst>
              <a:ext uri="{FF2B5EF4-FFF2-40B4-BE49-F238E27FC236}">
                <a16:creationId xmlns:a16="http://schemas.microsoft.com/office/drawing/2014/main" id="{ECA11968-978F-DA44-9E79-C58636271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8892" y="4958789"/>
            <a:ext cx="671806" cy="10474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4E365E1-EF0E-7A4C-AC9C-016577D14378}"/>
              </a:ext>
            </a:extLst>
          </p:cNvPr>
          <p:cNvSpPr/>
          <p:nvPr/>
        </p:nvSpPr>
        <p:spPr>
          <a:xfrm>
            <a:off x="3136557" y="922171"/>
            <a:ext cx="4215714" cy="26204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90A86B8-4F66-DF46-9347-49862E54CB30}"/>
              </a:ext>
            </a:extLst>
          </p:cNvPr>
          <p:cNvSpPr txBox="1"/>
          <p:nvPr/>
        </p:nvSpPr>
        <p:spPr>
          <a:xfrm>
            <a:off x="3645778" y="506181"/>
            <a:ext cx="3346515" cy="369332"/>
          </a:xfrm>
          <a:prstGeom prst="rect">
            <a:avLst/>
          </a:prstGeom>
          <a:noFill/>
        </p:spPr>
        <p:txBody>
          <a:bodyPr wrap="square" rtlCol="0">
            <a:spAutoFit/>
          </a:bodyPr>
          <a:lstStyle/>
          <a:p>
            <a:pPr algn="ctr"/>
            <a:r>
              <a:rPr lang="en-US" dirty="0"/>
              <a:t>order-command-</a:t>
            </a:r>
            <a:r>
              <a:rPr lang="en-US" dirty="0" err="1"/>
              <a:t>ms</a:t>
            </a:r>
            <a:endParaRPr lang="en-US" dirty="0"/>
          </a:p>
        </p:txBody>
      </p:sp>
      <p:cxnSp>
        <p:nvCxnSpPr>
          <p:cNvPr id="8" name="Straight Arrow Connector 7">
            <a:extLst>
              <a:ext uri="{FF2B5EF4-FFF2-40B4-BE49-F238E27FC236}">
                <a16:creationId xmlns:a16="http://schemas.microsoft.com/office/drawing/2014/main" id="{0E8BDDF1-BD7E-974E-9EFE-04D0D0F1F9EF}"/>
              </a:ext>
            </a:extLst>
          </p:cNvPr>
          <p:cNvCxnSpPr>
            <a:cxnSpLocks/>
          </p:cNvCxnSpPr>
          <p:nvPr/>
        </p:nvCxnSpPr>
        <p:spPr>
          <a:xfrm>
            <a:off x="810705" y="1482556"/>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7D59376-B2B5-3840-9892-673355FF0740}"/>
              </a:ext>
            </a:extLst>
          </p:cNvPr>
          <p:cNvSpPr txBox="1"/>
          <p:nvPr/>
        </p:nvSpPr>
        <p:spPr>
          <a:xfrm>
            <a:off x="1050719" y="1092030"/>
            <a:ext cx="1717589" cy="369332"/>
          </a:xfrm>
          <a:prstGeom prst="rect">
            <a:avLst/>
          </a:prstGeom>
          <a:noFill/>
        </p:spPr>
        <p:txBody>
          <a:bodyPr wrap="square" rtlCol="0">
            <a:spAutoFit/>
          </a:bodyPr>
          <a:lstStyle/>
          <a:p>
            <a:pPr algn="ctr"/>
            <a:r>
              <a:rPr lang="en-US" dirty="0"/>
              <a:t>Create</a:t>
            </a:r>
          </a:p>
        </p:txBody>
      </p:sp>
      <p:cxnSp>
        <p:nvCxnSpPr>
          <p:cNvPr id="16" name="Straight Arrow Connector 15">
            <a:extLst>
              <a:ext uri="{FF2B5EF4-FFF2-40B4-BE49-F238E27FC236}">
                <a16:creationId xmlns:a16="http://schemas.microsoft.com/office/drawing/2014/main" id="{AB1EAAB6-D743-4B41-B8D0-A14CAC405856}"/>
              </a:ext>
            </a:extLst>
          </p:cNvPr>
          <p:cNvCxnSpPr/>
          <p:nvPr/>
        </p:nvCxnSpPr>
        <p:spPr>
          <a:xfrm>
            <a:off x="746589" y="2687885"/>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0E3620F-C0EE-F740-A55B-FD7EDA5CF3B9}"/>
              </a:ext>
            </a:extLst>
          </p:cNvPr>
          <p:cNvSpPr txBox="1"/>
          <p:nvPr/>
        </p:nvSpPr>
        <p:spPr>
          <a:xfrm>
            <a:off x="1021487" y="2666409"/>
            <a:ext cx="1717589" cy="369332"/>
          </a:xfrm>
          <a:prstGeom prst="rect">
            <a:avLst/>
          </a:prstGeom>
          <a:noFill/>
        </p:spPr>
        <p:txBody>
          <a:bodyPr wrap="square" rtlCol="0">
            <a:spAutoFit/>
          </a:bodyPr>
          <a:lstStyle/>
          <a:p>
            <a:pPr algn="ctr"/>
            <a:r>
              <a:rPr lang="en-US" dirty="0" err="1"/>
              <a:t>GetAll</a:t>
            </a:r>
            <a:endParaRPr lang="en-US" dirty="0"/>
          </a:p>
        </p:txBody>
      </p:sp>
      <p:cxnSp>
        <p:nvCxnSpPr>
          <p:cNvPr id="11" name="Straight Arrow Connector 10">
            <a:extLst>
              <a:ext uri="{FF2B5EF4-FFF2-40B4-BE49-F238E27FC236}">
                <a16:creationId xmlns:a16="http://schemas.microsoft.com/office/drawing/2014/main" id="{8AABCE53-C7B6-5A40-A808-995E23625C48}"/>
              </a:ext>
            </a:extLst>
          </p:cNvPr>
          <p:cNvCxnSpPr>
            <a:cxnSpLocks/>
          </p:cNvCxnSpPr>
          <p:nvPr/>
        </p:nvCxnSpPr>
        <p:spPr>
          <a:xfrm flipH="1">
            <a:off x="7345629" y="2779890"/>
            <a:ext cx="2263347" cy="0"/>
          </a:xfrm>
          <a:prstGeom prst="straightConnector1">
            <a:avLst/>
          </a:prstGeom>
          <a:ln w="2540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D32B243-00AD-0B49-9A40-C3535995231F}"/>
              </a:ext>
            </a:extLst>
          </p:cNvPr>
          <p:cNvCxnSpPr>
            <a:cxnSpLocks/>
          </p:cNvCxnSpPr>
          <p:nvPr/>
        </p:nvCxnSpPr>
        <p:spPr>
          <a:xfrm>
            <a:off x="7368201" y="1482556"/>
            <a:ext cx="2263346" cy="0"/>
          </a:xfrm>
          <a:prstGeom prst="straightConnector1">
            <a:avLst/>
          </a:prstGeom>
          <a:ln w="2540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929F462-362B-FF44-99CC-8BD1CB6614EB}"/>
              </a:ext>
            </a:extLst>
          </p:cNvPr>
          <p:cNvSpPr txBox="1"/>
          <p:nvPr/>
        </p:nvSpPr>
        <p:spPr>
          <a:xfrm>
            <a:off x="10015846" y="1026296"/>
            <a:ext cx="1556951" cy="369332"/>
          </a:xfrm>
          <a:prstGeom prst="rect">
            <a:avLst/>
          </a:prstGeom>
          <a:noFill/>
        </p:spPr>
        <p:txBody>
          <a:bodyPr wrap="square" rtlCol="0">
            <a:spAutoFit/>
          </a:bodyPr>
          <a:lstStyle/>
          <a:p>
            <a:r>
              <a:rPr lang="en-US" dirty="0"/>
              <a:t>Topic orders</a:t>
            </a:r>
          </a:p>
        </p:txBody>
      </p:sp>
      <p:sp>
        <p:nvSpPr>
          <p:cNvPr id="22" name="Rectangle 21">
            <a:extLst>
              <a:ext uri="{FF2B5EF4-FFF2-40B4-BE49-F238E27FC236}">
                <a16:creationId xmlns:a16="http://schemas.microsoft.com/office/drawing/2014/main" id="{1F9C8D9F-AD04-2441-B4C6-E5C7FD7C120D}"/>
              </a:ext>
            </a:extLst>
          </p:cNvPr>
          <p:cNvSpPr/>
          <p:nvPr/>
        </p:nvSpPr>
        <p:spPr>
          <a:xfrm>
            <a:off x="9615617" y="922172"/>
            <a:ext cx="2211859" cy="52629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02FE0A0-958B-1F46-8573-710502978F7D}"/>
              </a:ext>
            </a:extLst>
          </p:cNvPr>
          <p:cNvSpPr txBox="1"/>
          <p:nvPr/>
        </p:nvSpPr>
        <p:spPr>
          <a:xfrm>
            <a:off x="7769254" y="1113224"/>
            <a:ext cx="1461243" cy="338554"/>
          </a:xfrm>
          <a:prstGeom prst="rect">
            <a:avLst/>
          </a:prstGeom>
          <a:noFill/>
        </p:spPr>
        <p:txBody>
          <a:bodyPr wrap="square" rtlCol="0">
            <a:spAutoFit/>
          </a:bodyPr>
          <a:lstStyle/>
          <a:p>
            <a:r>
              <a:rPr lang="en-US" sz="1600" i="1" dirty="0" err="1"/>
              <a:t>OrderCreated</a:t>
            </a:r>
            <a:endParaRPr lang="en-US" sz="1600" i="1" dirty="0"/>
          </a:p>
        </p:txBody>
      </p:sp>
      <p:cxnSp>
        <p:nvCxnSpPr>
          <p:cNvPr id="28" name="Straight Arrow Connector 27">
            <a:extLst>
              <a:ext uri="{FF2B5EF4-FFF2-40B4-BE49-F238E27FC236}">
                <a16:creationId xmlns:a16="http://schemas.microsoft.com/office/drawing/2014/main" id="{467937B0-DAD2-9D49-B0F5-8E7400365791}"/>
              </a:ext>
            </a:extLst>
          </p:cNvPr>
          <p:cNvCxnSpPr/>
          <p:nvPr/>
        </p:nvCxnSpPr>
        <p:spPr>
          <a:xfrm>
            <a:off x="3136556" y="1482556"/>
            <a:ext cx="42157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505FD44-3985-3941-BC77-3B765CB6853E}"/>
              </a:ext>
            </a:extLst>
          </p:cNvPr>
          <p:cNvSpPr txBox="1"/>
          <p:nvPr/>
        </p:nvSpPr>
        <p:spPr>
          <a:xfrm>
            <a:off x="4510216" y="1297890"/>
            <a:ext cx="1585780" cy="369332"/>
          </a:xfrm>
          <a:prstGeom prst="rect">
            <a:avLst/>
          </a:prstGeom>
          <a:noFill/>
        </p:spPr>
        <p:txBody>
          <a:bodyPr wrap="square" rtlCol="0">
            <a:spAutoFit/>
          </a:bodyPr>
          <a:lstStyle/>
          <a:p>
            <a:pPr algn="ctr"/>
            <a:r>
              <a:rPr lang="en-US" dirty="0"/>
              <a:t>validation</a:t>
            </a:r>
          </a:p>
        </p:txBody>
      </p:sp>
      <p:sp>
        <p:nvSpPr>
          <p:cNvPr id="31" name="Can 30">
            <a:extLst>
              <a:ext uri="{FF2B5EF4-FFF2-40B4-BE49-F238E27FC236}">
                <a16:creationId xmlns:a16="http://schemas.microsoft.com/office/drawing/2014/main" id="{0273731B-82C2-0147-9DA7-04C0ED86ED9A}"/>
              </a:ext>
            </a:extLst>
          </p:cNvPr>
          <p:cNvSpPr/>
          <p:nvPr/>
        </p:nvSpPr>
        <p:spPr>
          <a:xfrm>
            <a:off x="6410101" y="2406145"/>
            <a:ext cx="827903" cy="10626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Arrow Connector 36">
            <a:extLst>
              <a:ext uri="{FF2B5EF4-FFF2-40B4-BE49-F238E27FC236}">
                <a16:creationId xmlns:a16="http://schemas.microsoft.com/office/drawing/2014/main" id="{0649ECDE-27F7-D74B-8995-C1163F86F523}"/>
              </a:ext>
            </a:extLst>
          </p:cNvPr>
          <p:cNvCxnSpPr>
            <a:cxnSpLocks/>
          </p:cNvCxnSpPr>
          <p:nvPr/>
        </p:nvCxnSpPr>
        <p:spPr>
          <a:xfrm>
            <a:off x="3120627" y="2687885"/>
            <a:ext cx="3102392" cy="24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37A6C3B-1E9A-9548-8E3B-AC672D1CDF38}"/>
              </a:ext>
            </a:extLst>
          </p:cNvPr>
          <p:cNvCxnSpPr>
            <a:cxnSpLocks/>
          </p:cNvCxnSpPr>
          <p:nvPr/>
        </p:nvCxnSpPr>
        <p:spPr>
          <a:xfrm>
            <a:off x="810705" y="2129870"/>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234CDEF-AAB0-7345-A270-4155751206D6}"/>
              </a:ext>
            </a:extLst>
          </p:cNvPr>
          <p:cNvSpPr txBox="1"/>
          <p:nvPr/>
        </p:nvSpPr>
        <p:spPr>
          <a:xfrm>
            <a:off x="1050719" y="1793123"/>
            <a:ext cx="1717589" cy="369332"/>
          </a:xfrm>
          <a:prstGeom prst="rect">
            <a:avLst/>
          </a:prstGeom>
          <a:noFill/>
        </p:spPr>
        <p:txBody>
          <a:bodyPr wrap="square" rtlCol="0">
            <a:spAutoFit/>
          </a:bodyPr>
          <a:lstStyle/>
          <a:p>
            <a:pPr algn="ctr"/>
            <a:r>
              <a:rPr lang="en-US" dirty="0"/>
              <a:t>Update</a:t>
            </a:r>
          </a:p>
        </p:txBody>
      </p:sp>
      <p:cxnSp>
        <p:nvCxnSpPr>
          <p:cNvPr id="43" name="Straight Arrow Connector 42">
            <a:extLst>
              <a:ext uri="{FF2B5EF4-FFF2-40B4-BE49-F238E27FC236}">
                <a16:creationId xmlns:a16="http://schemas.microsoft.com/office/drawing/2014/main" id="{E7E78E0E-6A58-B043-911D-AA72E72184F7}"/>
              </a:ext>
            </a:extLst>
          </p:cNvPr>
          <p:cNvCxnSpPr/>
          <p:nvPr/>
        </p:nvCxnSpPr>
        <p:spPr>
          <a:xfrm>
            <a:off x="3152486" y="2129870"/>
            <a:ext cx="42157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448FF7E-D1E1-694C-9286-86B2C0905F67}"/>
              </a:ext>
            </a:extLst>
          </p:cNvPr>
          <p:cNvSpPr txBox="1"/>
          <p:nvPr/>
        </p:nvSpPr>
        <p:spPr>
          <a:xfrm>
            <a:off x="4526146" y="1945204"/>
            <a:ext cx="1585780" cy="369332"/>
          </a:xfrm>
          <a:prstGeom prst="rect">
            <a:avLst/>
          </a:prstGeom>
          <a:noFill/>
        </p:spPr>
        <p:txBody>
          <a:bodyPr wrap="square" rtlCol="0">
            <a:spAutoFit/>
          </a:bodyPr>
          <a:lstStyle/>
          <a:p>
            <a:pPr algn="ctr"/>
            <a:r>
              <a:rPr lang="en-US" dirty="0"/>
              <a:t>validation</a:t>
            </a:r>
          </a:p>
        </p:txBody>
      </p:sp>
      <p:cxnSp>
        <p:nvCxnSpPr>
          <p:cNvPr id="40" name="Straight Arrow Connector 39">
            <a:extLst>
              <a:ext uri="{FF2B5EF4-FFF2-40B4-BE49-F238E27FC236}">
                <a16:creationId xmlns:a16="http://schemas.microsoft.com/office/drawing/2014/main" id="{F1468FB5-52C9-C44B-90C7-29B4EF70ED80}"/>
              </a:ext>
            </a:extLst>
          </p:cNvPr>
          <p:cNvCxnSpPr>
            <a:cxnSpLocks/>
            <a:endCxn id="31" idx="2"/>
          </p:cNvCxnSpPr>
          <p:nvPr/>
        </p:nvCxnSpPr>
        <p:spPr>
          <a:xfrm>
            <a:off x="5622324" y="2335643"/>
            <a:ext cx="787777" cy="6018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558AD30-2404-BA4A-B7C5-A589F5E8DD95}"/>
              </a:ext>
            </a:extLst>
          </p:cNvPr>
          <p:cNvCxnSpPr>
            <a:cxnSpLocks/>
          </p:cNvCxnSpPr>
          <p:nvPr/>
        </p:nvCxnSpPr>
        <p:spPr>
          <a:xfrm>
            <a:off x="7376273" y="2128499"/>
            <a:ext cx="2263346" cy="0"/>
          </a:xfrm>
          <a:prstGeom prst="straightConnector1">
            <a:avLst/>
          </a:prstGeom>
          <a:ln w="2540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1E8D35F-E752-9441-ADCD-4BB76725769B}"/>
              </a:ext>
            </a:extLst>
          </p:cNvPr>
          <p:cNvSpPr txBox="1"/>
          <p:nvPr/>
        </p:nvSpPr>
        <p:spPr>
          <a:xfrm>
            <a:off x="7777326" y="1759167"/>
            <a:ext cx="1564382" cy="338554"/>
          </a:xfrm>
          <a:prstGeom prst="rect">
            <a:avLst/>
          </a:prstGeom>
          <a:noFill/>
        </p:spPr>
        <p:txBody>
          <a:bodyPr wrap="square" rtlCol="0">
            <a:spAutoFit/>
          </a:bodyPr>
          <a:lstStyle/>
          <a:p>
            <a:r>
              <a:rPr lang="en-US" sz="1600" i="1" dirty="0" err="1"/>
              <a:t>OrderUpdated</a:t>
            </a:r>
            <a:endParaRPr lang="en-US" sz="1600" i="1" dirty="0"/>
          </a:p>
        </p:txBody>
      </p:sp>
      <p:sp>
        <p:nvSpPr>
          <p:cNvPr id="51" name="TextBox 50">
            <a:extLst>
              <a:ext uri="{FF2B5EF4-FFF2-40B4-BE49-F238E27FC236}">
                <a16:creationId xmlns:a16="http://schemas.microsoft.com/office/drawing/2014/main" id="{7532EE23-7F4D-0C4C-B4F3-9A27039724CD}"/>
              </a:ext>
            </a:extLst>
          </p:cNvPr>
          <p:cNvSpPr txBox="1"/>
          <p:nvPr/>
        </p:nvSpPr>
        <p:spPr>
          <a:xfrm>
            <a:off x="7636688" y="2762637"/>
            <a:ext cx="1681230" cy="830997"/>
          </a:xfrm>
          <a:prstGeom prst="rect">
            <a:avLst/>
          </a:prstGeom>
          <a:noFill/>
        </p:spPr>
        <p:txBody>
          <a:bodyPr wrap="square" rtlCol="0">
            <a:spAutoFit/>
          </a:bodyPr>
          <a:lstStyle/>
          <a:p>
            <a:r>
              <a:rPr lang="en-US" sz="1600" dirty="0" err="1"/>
              <a:t>OrderCreated</a:t>
            </a:r>
            <a:endParaRPr lang="en-US" sz="1600" dirty="0"/>
          </a:p>
          <a:p>
            <a:r>
              <a:rPr lang="en-US" sz="1600" dirty="0" err="1"/>
              <a:t>OrderUpdated</a:t>
            </a:r>
            <a:endParaRPr lang="en-US" sz="1600" dirty="0"/>
          </a:p>
          <a:p>
            <a:r>
              <a:rPr lang="en-US" sz="1600" dirty="0" err="1"/>
              <a:t>OrderAssigned</a:t>
            </a:r>
            <a:endParaRPr lang="en-US" sz="1600" dirty="0"/>
          </a:p>
        </p:txBody>
      </p:sp>
      <p:sp>
        <p:nvSpPr>
          <p:cNvPr id="29" name="Rectangle 28">
            <a:extLst>
              <a:ext uri="{FF2B5EF4-FFF2-40B4-BE49-F238E27FC236}">
                <a16:creationId xmlns:a16="http://schemas.microsoft.com/office/drawing/2014/main" id="{A094D61C-E007-CC4C-8C6D-BF73B8B83B2A}"/>
              </a:ext>
            </a:extLst>
          </p:cNvPr>
          <p:cNvSpPr/>
          <p:nvPr/>
        </p:nvSpPr>
        <p:spPr>
          <a:xfrm>
            <a:off x="3136556" y="4353866"/>
            <a:ext cx="4215714" cy="2257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E6CA38AC-A6E6-884C-A2B8-0E6F64016196}"/>
              </a:ext>
            </a:extLst>
          </p:cNvPr>
          <p:cNvCxnSpPr/>
          <p:nvPr/>
        </p:nvCxnSpPr>
        <p:spPr>
          <a:xfrm>
            <a:off x="810704" y="4851525"/>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2BD6E8C-D54A-9E45-B9BD-0DB80BAF0E5B}"/>
              </a:ext>
            </a:extLst>
          </p:cNvPr>
          <p:cNvSpPr txBox="1"/>
          <p:nvPr/>
        </p:nvSpPr>
        <p:spPr>
          <a:xfrm>
            <a:off x="1013253" y="4579931"/>
            <a:ext cx="1717589" cy="369332"/>
          </a:xfrm>
          <a:prstGeom prst="rect">
            <a:avLst/>
          </a:prstGeom>
          <a:noFill/>
        </p:spPr>
        <p:txBody>
          <a:bodyPr wrap="square" rtlCol="0">
            <a:spAutoFit/>
          </a:bodyPr>
          <a:lstStyle/>
          <a:p>
            <a:pPr algn="ctr"/>
            <a:r>
              <a:rPr lang="en-US" dirty="0" err="1"/>
              <a:t>GetByManuf</a:t>
            </a:r>
            <a:endParaRPr lang="en-US" dirty="0"/>
          </a:p>
        </p:txBody>
      </p:sp>
      <p:cxnSp>
        <p:nvCxnSpPr>
          <p:cNvPr id="34" name="Straight Arrow Connector 33">
            <a:extLst>
              <a:ext uri="{FF2B5EF4-FFF2-40B4-BE49-F238E27FC236}">
                <a16:creationId xmlns:a16="http://schemas.microsoft.com/office/drawing/2014/main" id="{B7FA279B-4D5A-7044-898D-5F8E6108B567}"/>
              </a:ext>
            </a:extLst>
          </p:cNvPr>
          <p:cNvCxnSpPr/>
          <p:nvPr/>
        </p:nvCxnSpPr>
        <p:spPr>
          <a:xfrm>
            <a:off x="810704" y="5695989"/>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59636AD-D61D-8742-A007-F982FA87CAA8}"/>
              </a:ext>
            </a:extLst>
          </p:cNvPr>
          <p:cNvSpPr txBox="1"/>
          <p:nvPr/>
        </p:nvSpPr>
        <p:spPr>
          <a:xfrm>
            <a:off x="993913" y="3088640"/>
            <a:ext cx="1717589" cy="369332"/>
          </a:xfrm>
          <a:prstGeom prst="rect">
            <a:avLst/>
          </a:prstGeom>
          <a:noFill/>
        </p:spPr>
        <p:txBody>
          <a:bodyPr wrap="square" rtlCol="0">
            <a:spAutoFit/>
          </a:bodyPr>
          <a:lstStyle/>
          <a:p>
            <a:pPr algn="ctr"/>
            <a:r>
              <a:rPr lang="en-US" dirty="0" err="1"/>
              <a:t>GetById</a:t>
            </a:r>
            <a:endParaRPr lang="en-US" dirty="0"/>
          </a:p>
        </p:txBody>
      </p:sp>
      <p:cxnSp>
        <p:nvCxnSpPr>
          <p:cNvPr id="36" name="Straight Arrow Connector 35">
            <a:extLst>
              <a:ext uri="{FF2B5EF4-FFF2-40B4-BE49-F238E27FC236}">
                <a16:creationId xmlns:a16="http://schemas.microsoft.com/office/drawing/2014/main" id="{A8BB5A35-B448-6E42-AE64-B6AA3E2B0073}"/>
              </a:ext>
            </a:extLst>
          </p:cNvPr>
          <p:cNvCxnSpPr/>
          <p:nvPr/>
        </p:nvCxnSpPr>
        <p:spPr>
          <a:xfrm>
            <a:off x="810704" y="6456728"/>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0126CE9-550C-8F41-9C1D-E05A30D21841}"/>
              </a:ext>
            </a:extLst>
          </p:cNvPr>
          <p:cNvSpPr txBox="1"/>
          <p:nvPr/>
        </p:nvSpPr>
        <p:spPr>
          <a:xfrm>
            <a:off x="1013253" y="6185134"/>
            <a:ext cx="1717589" cy="369332"/>
          </a:xfrm>
          <a:prstGeom prst="rect">
            <a:avLst/>
          </a:prstGeom>
          <a:noFill/>
        </p:spPr>
        <p:txBody>
          <a:bodyPr wrap="square" rtlCol="0">
            <a:spAutoFit/>
          </a:bodyPr>
          <a:lstStyle/>
          <a:p>
            <a:pPr algn="ctr"/>
            <a:r>
              <a:rPr lang="en-US" dirty="0" err="1"/>
              <a:t>GetAllPending</a:t>
            </a:r>
            <a:endParaRPr lang="en-US" dirty="0"/>
          </a:p>
        </p:txBody>
      </p:sp>
      <p:cxnSp>
        <p:nvCxnSpPr>
          <p:cNvPr id="39" name="Straight Arrow Connector 38">
            <a:extLst>
              <a:ext uri="{FF2B5EF4-FFF2-40B4-BE49-F238E27FC236}">
                <a16:creationId xmlns:a16="http://schemas.microsoft.com/office/drawing/2014/main" id="{AC706704-B6AF-0047-B848-71013B21D926}"/>
              </a:ext>
            </a:extLst>
          </p:cNvPr>
          <p:cNvCxnSpPr>
            <a:cxnSpLocks/>
          </p:cNvCxnSpPr>
          <p:nvPr/>
        </p:nvCxnSpPr>
        <p:spPr>
          <a:xfrm flipH="1">
            <a:off x="7352271" y="2937485"/>
            <a:ext cx="2256705" cy="2566114"/>
          </a:xfrm>
          <a:prstGeom prst="straightConnector1">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0" name="Can 49">
            <a:extLst>
              <a:ext uri="{FF2B5EF4-FFF2-40B4-BE49-F238E27FC236}">
                <a16:creationId xmlns:a16="http://schemas.microsoft.com/office/drawing/2014/main" id="{C8CAFB20-89F3-564D-B2AE-BB90C7CBEBDC}"/>
              </a:ext>
            </a:extLst>
          </p:cNvPr>
          <p:cNvSpPr/>
          <p:nvPr/>
        </p:nvSpPr>
        <p:spPr>
          <a:xfrm>
            <a:off x="5782961" y="5219396"/>
            <a:ext cx="827903" cy="10626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Arrow Connector 51">
            <a:extLst>
              <a:ext uri="{FF2B5EF4-FFF2-40B4-BE49-F238E27FC236}">
                <a16:creationId xmlns:a16="http://schemas.microsoft.com/office/drawing/2014/main" id="{CD43458F-2428-664F-8303-E6A4A8F12ABB}"/>
              </a:ext>
            </a:extLst>
          </p:cNvPr>
          <p:cNvCxnSpPr/>
          <p:nvPr/>
        </p:nvCxnSpPr>
        <p:spPr>
          <a:xfrm>
            <a:off x="3136555" y="4870987"/>
            <a:ext cx="2670091" cy="644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30AC866-5EFC-2044-AE24-BB6176C1EF9E}"/>
              </a:ext>
            </a:extLst>
          </p:cNvPr>
          <p:cNvCxnSpPr>
            <a:endCxn id="50" idx="2"/>
          </p:cNvCxnSpPr>
          <p:nvPr/>
        </p:nvCxnSpPr>
        <p:spPr>
          <a:xfrm>
            <a:off x="3136555" y="5717184"/>
            <a:ext cx="2646406" cy="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A02BB50-B159-2841-9ECD-EB89876CF41D}"/>
              </a:ext>
            </a:extLst>
          </p:cNvPr>
          <p:cNvCxnSpPr/>
          <p:nvPr/>
        </p:nvCxnSpPr>
        <p:spPr>
          <a:xfrm flipV="1">
            <a:off x="3136555" y="5961468"/>
            <a:ext cx="2646406" cy="495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94692CC-1660-654E-B26A-B0158CF013ED}"/>
              </a:ext>
            </a:extLst>
          </p:cNvPr>
          <p:cNvCxnSpPr/>
          <p:nvPr/>
        </p:nvCxnSpPr>
        <p:spPr>
          <a:xfrm flipH="1">
            <a:off x="6610864" y="5515958"/>
            <a:ext cx="741406" cy="180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79F5A99-D87F-4447-AE5D-13F79C1C4CB9}"/>
              </a:ext>
            </a:extLst>
          </p:cNvPr>
          <p:cNvSpPr txBox="1"/>
          <p:nvPr/>
        </p:nvSpPr>
        <p:spPr>
          <a:xfrm>
            <a:off x="7626179" y="4267836"/>
            <a:ext cx="2980751" cy="861774"/>
          </a:xfrm>
          <a:prstGeom prst="rect">
            <a:avLst/>
          </a:prstGeom>
          <a:noFill/>
        </p:spPr>
        <p:txBody>
          <a:bodyPr wrap="square" rtlCol="0">
            <a:spAutoFit/>
          </a:bodyPr>
          <a:lstStyle/>
          <a:p>
            <a:r>
              <a:rPr lang="en-US" sz="1600" dirty="0" err="1"/>
              <a:t>OrderCreated</a:t>
            </a:r>
            <a:endParaRPr lang="en-US" sz="1600" dirty="0"/>
          </a:p>
          <a:p>
            <a:r>
              <a:rPr lang="en-US" sz="1600" dirty="0" err="1"/>
              <a:t>OrderUpdated</a:t>
            </a:r>
            <a:endParaRPr lang="en-US" sz="1600" dirty="0"/>
          </a:p>
          <a:p>
            <a:r>
              <a:rPr lang="en-US" sz="1600" dirty="0" err="1"/>
              <a:t>OrderAssigned</a:t>
            </a:r>
            <a:endParaRPr lang="en-US" sz="1600" dirty="0"/>
          </a:p>
        </p:txBody>
      </p:sp>
      <p:sp>
        <p:nvSpPr>
          <p:cNvPr id="3" name="TextBox 2">
            <a:extLst>
              <a:ext uri="{FF2B5EF4-FFF2-40B4-BE49-F238E27FC236}">
                <a16:creationId xmlns:a16="http://schemas.microsoft.com/office/drawing/2014/main" id="{7D517ECB-FF1B-5242-9753-614D2A52982C}"/>
              </a:ext>
            </a:extLst>
          </p:cNvPr>
          <p:cNvSpPr txBox="1"/>
          <p:nvPr/>
        </p:nvSpPr>
        <p:spPr>
          <a:xfrm>
            <a:off x="9658892" y="2666409"/>
            <a:ext cx="1162369" cy="369332"/>
          </a:xfrm>
          <a:prstGeom prst="rect">
            <a:avLst/>
          </a:prstGeom>
          <a:noFill/>
        </p:spPr>
        <p:txBody>
          <a:bodyPr wrap="none" rtlCol="0">
            <a:spAutoFit/>
          </a:bodyPr>
          <a:lstStyle/>
          <a:p>
            <a:r>
              <a:rPr lang="en-US" dirty="0"/>
              <a:t>Partition 0</a:t>
            </a:r>
          </a:p>
        </p:txBody>
      </p:sp>
      <p:sp>
        <p:nvSpPr>
          <p:cNvPr id="58" name="TextBox 57">
            <a:extLst>
              <a:ext uri="{FF2B5EF4-FFF2-40B4-BE49-F238E27FC236}">
                <a16:creationId xmlns:a16="http://schemas.microsoft.com/office/drawing/2014/main" id="{68C2ADF9-05AD-AE4B-8493-F49F1A232E49}"/>
              </a:ext>
            </a:extLst>
          </p:cNvPr>
          <p:cNvSpPr txBox="1"/>
          <p:nvPr/>
        </p:nvSpPr>
        <p:spPr>
          <a:xfrm>
            <a:off x="3529102" y="3975287"/>
            <a:ext cx="3346515" cy="369332"/>
          </a:xfrm>
          <a:prstGeom prst="rect">
            <a:avLst/>
          </a:prstGeom>
          <a:noFill/>
        </p:spPr>
        <p:txBody>
          <a:bodyPr wrap="square" rtlCol="0">
            <a:spAutoFit/>
          </a:bodyPr>
          <a:lstStyle/>
          <a:p>
            <a:pPr algn="ctr"/>
            <a:r>
              <a:rPr lang="en-US" dirty="0"/>
              <a:t>order-query-</a:t>
            </a:r>
            <a:r>
              <a:rPr lang="en-US" dirty="0" err="1"/>
              <a:t>ms</a:t>
            </a:r>
            <a:endParaRPr lang="en-US" dirty="0"/>
          </a:p>
        </p:txBody>
      </p:sp>
      <p:sp>
        <p:nvSpPr>
          <p:cNvPr id="7" name="Title 6">
            <a:extLst>
              <a:ext uri="{FF2B5EF4-FFF2-40B4-BE49-F238E27FC236}">
                <a16:creationId xmlns:a16="http://schemas.microsoft.com/office/drawing/2014/main" id="{E0EBA089-25ED-7745-8640-599417891938}"/>
              </a:ext>
            </a:extLst>
          </p:cNvPr>
          <p:cNvSpPr>
            <a:spLocks noGrp="1"/>
          </p:cNvSpPr>
          <p:nvPr>
            <p:ph type="title"/>
          </p:nvPr>
        </p:nvSpPr>
        <p:spPr>
          <a:xfrm>
            <a:off x="390788" y="60120"/>
            <a:ext cx="10886813" cy="574770"/>
          </a:xfrm>
        </p:spPr>
        <p:txBody>
          <a:bodyPr/>
          <a:lstStyle/>
          <a:p>
            <a:r>
              <a:rPr lang="en-US" dirty="0"/>
              <a:t>Order MS</a:t>
            </a:r>
          </a:p>
        </p:txBody>
      </p:sp>
      <p:cxnSp>
        <p:nvCxnSpPr>
          <p:cNvPr id="45" name="Straight Arrow Connector 44">
            <a:extLst>
              <a:ext uri="{FF2B5EF4-FFF2-40B4-BE49-F238E27FC236}">
                <a16:creationId xmlns:a16="http://schemas.microsoft.com/office/drawing/2014/main" id="{C3339D24-F9BB-D248-9B19-AB1BD298204D}"/>
              </a:ext>
            </a:extLst>
          </p:cNvPr>
          <p:cNvCxnSpPr/>
          <p:nvPr/>
        </p:nvCxnSpPr>
        <p:spPr>
          <a:xfrm>
            <a:off x="826635" y="3155811"/>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987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1F982F-DE8C-2042-956A-56CA294E2767}"/>
              </a:ext>
            </a:extLst>
          </p:cNvPr>
          <p:cNvSpPr txBox="1"/>
          <p:nvPr/>
        </p:nvSpPr>
        <p:spPr>
          <a:xfrm>
            <a:off x="667265" y="444843"/>
            <a:ext cx="10540313" cy="5201424"/>
          </a:xfrm>
          <a:prstGeom prst="rect">
            <a:avLst/>
          </a:prstGeom>
          <a:noFill/>
        </p:spPr>
        <p:txBody>
          <a:bodyPr wrap="square" rtlCol="0">
            <a:spAutoFit/>
          </a:bodyPr>
          <a:lstStyle/>
          <a:p>
            <a:r>
              <a:rPr lang="en-US" sz="2400" dirty="0"/>
              <a:t>order-command-</a:t>
            </a:r>
            <a:r>
              <a:rPr lang="en-US" sz="2400" dirty="0" err="1"/>
              <a:t>ms</a:t>
            </a:r>
            <a:br>
              <a:rPr lang="en-US" dirty="0"/>
            </a:br>
            <a:br>
              <a:rPr lang="en-US" dirty="0"/>
            </a:br>
            <a:r>
              <a:rPr lang="en-US" dirty="0"/>
              <a:t>Create Order: POST to /</a:t>
            </a:r>
          </a:p>
          <a:p>
            <a:endParaRPr lang="en-US" dirty="0"/>
          </a:p>
          <a:p>
            <a:r>
              <a:rPr lang="en-US" dirty="0"/>
              <a:t>Body: </a:t>
            </a:r>
          </a:p>
          <a:p>
            <a:r>
              <a:rPr lang="en-GB" sz="1000" dirty="0"/>
              <a:t> {</a:t>
            </a:r>
          </a:p>
          <a:p>
            <a:r>
              <a:rPr lang="en-GB" sz="1000" dirty="0"/>
              <a:t>  "</a:t>
            </a:r>
            <a:r>
              <a:rPr lang="en-GB" sz="1000" dirty="0" err="1"/>
              <a:t>productID</a:t>
            </a:r>
            <a:r>
              <a:rPr lang="en-GB" sz="1000" dirty="0"/>
              <a:t>":"</a:t>
            </a:r>
            <a:r>
              <a:rPr lang="en-GB" sz="1000" dirty="0" err="1"/>
              <a:t>myProductID</a:t>
            </a:r>
            <a:r>
              <a:rPr lang="en-GB" sz="1000" dirty="0"/>
              <a:t>",</a:t>
            </a:r>
          </a:p>
          <a:p>
            <a:r>
              <a:rPr lang="en-GB" sz="1000" dirty="0"/>
              <a:t>  "quantity":101,</a:t>
            </a:r>
          </a:p>
          <a:p>
            <a:r>
              <a:rPr lang="en-GB" sz="1000" dirty="0"/>
              <a:t>  "</a:t>
            </a:r>
            <a:r>
              <a:rPr lang="en-GB" sz="1000" dirty="0" err="1"/>
              <a:t>customerID</a:t>
            </a:r>
            <a:r>
              <a:rPr lang="en-GB" sz="1000" dirty="0"/>
              <a:t>": "</a:t>
            </a:r>
            <a:r>
              <a:rPr lang="en-GB" sz="1000" dirty="0" err="1"/>
              <a:t>GoodManuf</a:t>
            </a:r>
            <a:r>
              <a:rPr lang="en-GB" sz="1000" dirty="0"/>
              <a:t>",</a:t>
            </a:r>
          </a:p>
          <a:p>
            <a:r>
              <a:rPr lang="en-GB" sz="1000" dirty="0"/>
              <a:t>  "expectedDeliveryDate":"2019-01-10T13:30Z",</a:t>
            </a:r>
          </a:p>
          <a:p>
            <a:r>
              <a:rPr lang="en-GB" sz="1000" dirty="0"/>
              <a:t>  "pickupDate":"2019-01-10T13:30Z",</a:t>
            </a:r>
          </a:p>
          <a:p>
            <a:r>
              <a:rPr lang="en-GB" sz="1000" dirty="0"/>
              <a:t>  "</a:t>
            </a:r>
            <a:r>
              <a:rPr lang="en-GB" sz="1000" dirty="0" err="1"/>
              <a:t>pickupAddress</a:t>
            </a:r>
            <a:r>
              <a:rPr lang="en-GB" sz="1000" dirty="0"/>
              <a:t>": {"street": "200 1st street", "city": "Shanghai", "country": "China", "state": "", "</a:t>
            </a:r>
            <a:r>
              <a:rPr lang="en-GB" sz="1000" dirty="0" err="1"/>
              <a:t>zipcode</a:t>
            </a:r>
            <a:r>
              <a:rPr lang="en-GB" sz="1000" dirty="0"/>
              <a:t>": "09430"},</a:t>
            </a:r>
          </a:p>
          <a:p>
            <a:r>
              <a:rPr lang="en-GB" sz="1000" dirty="0"/>
              <a:t>  "</a:t>
            </a:r>
            <a:r>
              <a:rPr lang="en-GB" sz="1000" dirty="0" err="1"/>
              <a:t>destinationAddress</a:t>
            </a:r>
            <a:r>
              <a:rPr lang="en-GB" sz="1000" dirty="0"/>
              <a:t>": {"street": "500 main street", "city": "San Leonardo", "country": "USA", "state": "CA", "</a:t>
            </a:r>
            <a:r>
              <a:rPr lang="en-GB" sz="1000" dirty="0" err="1"/>
              <a:t>zipcode</a:t>
            </a:r>
            <a:r>
              <a:rPr lang="en-GB" sz="1000" dirty="0"/>
              <a:t>": "95030"}</a:t>
            </a:r>
          </a:p>
          <a:p>
            <a:r>
              <a:rPr lang="en-GB" sz="1000" dirty="0"/>
              <a:t>}</a:t>
            </a:r>
          </a:p>
          <a:p>
            <a:endParaRPr lang="en-GB" dirty="0"/>
          </a:p>
          <a:p>
            <a:r>
              <a:rPr lang="en-GB" dirty="0"/>
              <a:t>Response:</a:t>
            </a:r>
          </a:p>
          <a:p>
            <a:r>
              <a:rPr lang="en-GB" sz="1000" dirty="0"/>
              <a:t>{</a:t>
            </a:r>
          </a:p>
          <a:p>
            <a:r>
              <a:rPr lang="en-GB" sz="1000" dirty="0"/>
              <a:t>  "orderID":"dfd79376-c46e-41c4-aa88-08a3594fe2f8",</a:t>
            </a:r>
          </a:p>
          <a:p>
            <a:r>
              <a:rPr lang="en-GB" sz="1000" dirty="0"/>
              <a:t>  "productID":"</a:t>
            </a:r>
            <a:r>
              <a:rPr lang="en-GB" sz="1000" dirty="0" err="1"/>
              <a:t>myProductID</a:t>
            </a:r>
            <a:r>
              <a:rPr lang="en-GB" sz="1000" dirty="0"/>
              <a:t>",</a:t>
            </a:r>
          </a:p>
          <a:p>
            <a:r>
              <a:rPr lang="en-GB" sz="1000" dirty="0"/>
              <a:t>  "customerID":"</a:t>
            </a:r>
            <a:r>
              <a:rPr lang="en-GB" sz="1000" dirty="0" err="1"/>
              <a:t>GoodManuf</a:t>
            </a:r>
            <a:r>
              <a:rPr lang="en-GB" sz="1000" dirty="0"/>
              <a:t>",</a:t>
            </a:r>
          </a:p>
          <a:p>
            <a:r>
              <a:rPr lang="en-GB" sz="1000" dirty="0"/>
              <a:t>  "quantity":101,</a:t>
            </a:r>
          </a:p>
          <a:p>
            <a:r>
              <a:rPr lang="en-GB" sz="1000" dirty="0"/>
              <a:t> “status”: “Created”,</a:t>
            </a:r>
          </a:p>
          <a:p>
            <a:r>
              <a:rPr lang="en-GB" sz="1000" dirty="0"/>
              <a:t>  "pickupAddress":{"street":"200 1st street","city":"Shanghai","country":"China","state":"","zipcode":"09430"},</a:t>
            </a:r>
          </a:p>
          <a:p>
            <a:r>
              <a:rPr lang="en-GB" sz="1000" dirty="0"/>
              <a:t>  "pickupDate":"2019-01-10T13:30Z",</a:t>
            </a:r>
          </a:p>
          <a:p>
            <a:r>
              <a:rPr lang="en-GB" sz="1000" dirty="0"/>
              <a:t>  "destinationAddress":{"street":"500 main </a:t>
            </a:r>
            <a:r>
              <a:rPr lang="en-GB" sz="1000" dirty="0" err="1"/>
              <a:t>street","city":"San</a:t>
            </a:r>
            <a:r>
              <a:rPr lang="en-GB" sz="1000" dirty="0"/>
              <a:t> Leonardo","country":"USA","state":"CA","zipcode":"95030"},</a:t>
            </a:r>
          </a:p>
          <a:p>
            <a:r>
              <a:rPr lang="en-GB" sz="1000" dirty="0"/>
              <a:t>  "expectedDeliveryDate":"2019-01-10T13:30Z”</a:t>
            </a:r>
          </a:p>
          <a:p>
            <a:r>
              <a:rPr lang="en-GB" sz="1000" dirty="0"/>
              <a:t>}</a:t>
            </a:r>
          </a:p>
        </p:txBody>
      </p:sp>
      <p:sp>
        <p:nvSpPr>
          <p:cNvPr id="3" name="Rectangle 2">
            <a:extLst>
              <a:ext uri="{FF2B5EF4-FFF2-40B4-BE49-F238E27FC236}">
                <a16:creationId xmlns:a16="http://schemas.microsoft.com/office/drawing/2014/main" id="{348B9248-CFB7-8942-A3DC-4EC28EEB3977}"/>
              </a:ext>
            </a:extLst>
          </p:cNvPr>
          <p:cNvSpPr/>
          <p:nvPr/>
        </p:nvSpPr>
        <p:spPr>
          <a:xfrm>
            <a:off x="8716656" y="603899"/>
            <a:ext cx="2490922" cy="2023705"/>
          </a:xfrm>
          <a:prstGeom prst="rect">
            <a:avLst/>
          </a:prstGeom>
          <a:solidFill>
            <a:schemeClr val="accent6">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1">
                    <a:lumMod val="75000"/>
                  </a:schemeClr>
                </a:solidFill>
              </a:rPr>
              <a:t>Order: </a:t>
            </a:r>
          </a:p>
          <a:p>
            <a:pPr lvl="1"/>
            <a:r>
              <a:rPr lang="en-US" sz="1400" dirty="0">
                <a:solidFill>
                  <a:schemeClr val="accent1">
                    <a:lumMod val="75000"/>
                  </a:schemeClr>
                </a:solidFill>
              </a:rPr>
              <a:t>estimate delivery data</a:t>
            </a:r>
          </a:p>
          <a:p>
            <a:pPr lvl="1"/>
            <a:r>
              <a:rPr lang="en-US" sz="1400" dirty="0">
                <a:solidFill>
                  <a:schemeClr val="accent1">
                    <a:lumMod val="75000"/>
                  </a:schemeClr>
                </a:solidFill>
              </a:rPr>
              <a:t>Destination and pickup </a:t>
            </a:r>
            <a:r>
              <a:rPr lang="en-US" sz="1400" dirty="0" err="1">
                <a:solidFill>
                  <a:schemeClr val="accent1">
                    <a:lumMod val="75000"/>
                  </a:schemeClr>
                </a:solidFill>
              </a:rPr>
              <a:t>adresses</a:t>
            </a:r>
            <a:endParaRPr lang="en-US" sz="1400" dirty="0">
              <a:solidFill>
                <a:schemeClr val="accent1">
                  <a:lumMod val="75000"/>
                </a:schemeClr>
              </a:solidFill>
            </a:endParaRPr>
          </a:p>
          <a:p>
            <a:pPr lvl="1"/>
            <a:r>
              <a:rPr lang="en-US" sz="1400" dirty="0">
                <a:solidFill>
                  <a:schemeClr val="accent1">
                    <a:lumMod val="75000"/>
                  </a:schemeClr>
                </a:solidFill>
              </a:rPr>
              <a:t>Pickup date</a:t>
            </a:r>
          </a:p>
          <a:p>
            <a:pPr lvl="1"/>
            <a:r>
              <a:rPr lang="en-US" sz="1400" dirty="0">
                <a:solidFill>
                  <a:schemeClr val="accent1">
                    <a:lumMod val="75000"/>
                  </a:schemeClr>
                </a:solidFill>
              </a:rPr>
              <a:t>Product ID</a:t>
            </a:r>
          </a:p>
          <a:p>
            <a:pPr lvl="1"/>
            <a:r>
              <a:rPr lang="en-US" sz="1400" dirty="0" err="1">
                <a:solidFill>
                  <a:schemeClr val="accent1">
                    <a:lumMod val="75000"/>
                  </a:schemeClr>
                </a:solidFill>
              </a:rPr>
              <a:t>quantiry</a:t>
            </a:r>
            <a:endParaRPr lang="en-US" sz="1400" dirty="0">
              <a:solidFill>
                <a:schemeClr val="accent1">
                  <a:lumMod val="75000"/>
                </a:schemeClr>
              </a:solidFill>
            </a:endParaRPr>
          </a:p>
        </p:txBody>
      </p:sp>
    </p:spTree>
    <p:extLst>
      <p:ext uri="{BB962C8B-B14F-4D97-AF65-F5344CB8AC3E}">
        <p14:creationId xmlns:p14="http://schemas.microsoft.com/office/powerpoint/2010/main" val="3259666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1F982F-DE8C-2042-956A-56CA294E2767}"/>
              </a:ext>
            </a:extLst>
          </p:cNvPr>
          <p:cNvSpPr txBox="1"/>
          <p:nvPr/>
        </p:nvSpPr>
        <p:spPr>
          <a:xfrm>
            <a:off x="667265" y="444843"/>
            <a:ext cx="10540313" cy="5232202"/>
          </a:xfrm>
          <a:prstGeom prst="rect">
            <a:avLst/>
          </a:prstGeom>
          <a:noFill/>
        </p:spPr>
        <p:txBody>
          <a:bodyPr wrap="square" rtlCol="0">
            <a:spAutoFit/>
          </a:bodyPr>
          <a:lstStyle/>
          <a:p>
            <a:r>
              <a:rPr lang="en-US" sz="2400" dirty="0"/>
              <a:t>order-command-</a:t>
            </a:r>
            <a:r>
              <a:rPr lang="en-US" sz="2400" dirty="0" err="1"/>
              <a:t>ms</a:t>
            </a:r>
            <a:br>
              <a:rPr lang="en-US" dirty="0"/>
            </a:br>
            <a:br>
              <a:rPr lang="en-US" dirty="0"/>
            </a:br>
            <a:r>
              <a:rPr lang="en-US" u="sng" dirty="0"/>
              <a:t>Update</a:t>
            </a:r>
            <a:r>
              <a:rPr lang="en-US" dirty="0"/>
              <a:t> Order : PUT to /{</a:t>
            </a:r>
            <a:r>
              <a:rPr lang="en-US" dirty="0" err="1"/>
              <a:t>orderID</a:t>
            </a:r>
            <a:r>
              <a:rPr lang="en-US" dirty="0"/>
              <a:t>}</a:t>
            </a:r>
          </a:p>
          <a:p>
            <a:endParaRPr lang="en-US" dirty="0"/>
          </a:p>
          <a:p>
            <a:r>
              <a:rPr lang="en-US" dirty="0"/>
              <a:t>Body: </a:t>
            </a:r>
          </a:p>
          <a:p>
            <a:r>
              <a:rPr lang="en-GB" sz="1000" dirty="0"/>
              <a:t> {</a:t>
            </a:r>
          </a:p>
          <a:p>
            <a:r>
              <a:rPr lang="en-GB" sz="1000" dirty="0"/>
              <a:t>  "</a:t>
            </a:r>
            <a:r>
              <a:rPr lang="en-GB" sz="1000" dirty="0" err="1"/>
              <a:t>orderID</a:t>
            </a:r>
            <a:r>
              <a:rPr lang="en-GB" sz="1000" dirty="0"/>
              <a:t>": "dfd79376-c46e-41c4-aa88-08a3594fe2f8",</a:t>
            </a:r>
          </a:p>
          <a:p>
            <a:r>
              <a:rPr lang="en-GB" sz="1000" dirty="0"/>
              <a:t>  "</a:t>
            </a:r>
            <a:r>
              <a:rPr lang="en-GB" sz="1000" dirty="0" err="1"/>
              <a:t>productID</a:t>
            </a:r>
            <a:r>
              <a:rPr lang="en-GB" sz="1000" dirty="0"/>
              <a:t>":"</a:t>
            </a:r>
            <a:r>
              <a:rPr lang="en-GB" sz="1000" dirty="0" err="1"/>
              <a:t>myProductID</a:t>
            </a:r>
            <a:r>
              <a:rPr lang="en-GB" sz="1000" dirty="0"/>
              <a:t>",</a:t>
            </a:r>
          </a:p>
          <a:p>
            <a:r>
              <a:rPr lang="en-GB" sz="1000" dirty="0"/>
              <a:t>  "quantity":101,</a:t>
            </a:r>
          </a:p>
          <a:p>
            <a:r>
              <a:rPr lang="en-GB" sz="1000" dirty="0"/>
              <a:t>  "</a:t>
            </a:r>
            <a:r>
              <a:rPr lang="en-GB" sz="1000" dirty="0" err="1"/>
              <a:t>customerID</a:t>
            </a:r>
            <a:r>
              <a:rPr lang="en-GB" sz="1000" dirty="0"/>
              <a:t>": "</a:t>
            </a:r>
            <a:r>
              <a:rPr lang="en-GB" sz="1000" dirty="0" err="1"/>
              <a:t>GoodManuf</a:t>
            </a:r>
            <a:r>
              <a:rPr lang="en-GB" sz="1000" dirty="0"/>
              <a:t>",</a:t>
            </a:r>
          </a:p>
          <a:p>
            <a:r>
              <a:rPr lang="en-GB" sz="1000" dirty="0"/>
              <a:t> “status”: “Created”,</a:t>
            </a:r>
          </a:p>
          <a:p>
            <a:r>
              <a:rPr lang="en-GB" sz="1000" dirty="0"/>
              <a:t>  "expectedDeliveryDate":"2020-01-10T13:30Z",</a:t>
            </a:r>
          </a:p>
          <a:p>
            <a:r>
              <a:rPr lang="en-GB" sz="1000" dirty="0"/>
              <a:t>  "pickupDate":"2020-01-10T13:30Z",</a:t>
            </a:r>
          </a:p>
          <a:p>
            <a:r>
              <a:rPr lang="en-GB" sz="1000" dirty="0"/>
              <a:t>  "</a:t>
            </a:r>
            <a:r>
              <a:rPr lang="en-GB" sz="1000" dirty="0" err="1"/>
              <a:t>pickupAddress</a:t>
            </a:r>
            <a:r>
              <a:rPr lang="en-GB" sz="1000" dirty="0"/>
              <a:t>": {"street": "100 2nd street", "city": "Shanghai", "country": "China", "state": "", "</a:t>
            </a:r>
            <a:r>
              <a:rPr lang="en-GB" sz="1000" dirty="0" err="1"/>
              <a:t>zipcode</a:t>
            </a:r>
            <a:r>
              <a:rPr lang="en-GB" sz="1000" dirty="0"/>
              <a:t>": "09430"},</a:t>
            </a:r>
          </a:p>
          <a:p>
            <a:r>
              <a:rPr lang="en-GB" sz="1000" dirty="0"/>
              <a:t>  "</a:t>
            </a:r>
            <a:r>
              <a:rPr lang="en-GB" sz="1000" dirty="0" err="1"/>
              <a:t>destinationAddress</a:t>
            </a:r>
            <a:r>
              <a:rPr lang="en-GB" sz="1000" dirty="0"/>
              <a:t>": {"street": "200 other street", "city": "San Leonardo", "country": "USA", "state": "CA", "</a:t>
            </a:r>
            <a:r>
              <a:rPr lang="en-GB" sz="1000" dirty="0" err="1"/>
              <a:t>zipcode</a:t>
            </a:r>
            <a:r>
              <a:rPr lang="en-GB" sz="1000" dirty="0"/>
              <a:t>": "95030"}</a:t>
            </a:r>
          </a:p>
          <a:p>
            <a:r>
              <a:rPr lang="en-GB" sz="1000" dirty="0"/>
              <a:t>}</a:t>
            </a:r>
            <a:endParaRPr lang="en-GB" dirty="0"/>
          </a:p>
          <a:p>
            <a:r>
              <a:rPr lang="en-GB" dirty="0"/>
              <a:t>Response:</a:t>
            </a:r>
          </a:p>
          <a:p>
            <a:r>
              <a:rPr lang="en-GB" sz="1000" dirty="0"/>
              <a:t>{</a:t>
            </a:r>
          </a:p>
          <a:p>
            <a:r>
              <a:rPr lang="en-GB" sz="1000" dirty="0"/>
              <a:t>  "orderID":"dfd79376-c46e-41c4-aa88-08a3594fe2f8",</a:t>
            </a:r>
          </a:p>
          <a:p>
            <a:r>
              <a:rPr lang="en-GB" sz="1000" dirty="0"/>
              <a:t>  "productID":"</a:t>
            </a:r>
            <a:r>
              <a:rPr lang="en-GB" sz="1000" dirty="0" err="1"/>
              <a:t>myProductID</a:t>
            </a:r>
            <a:r>
              <a:rPr lang="en-GB" sz="1000" dirty="0"/>
              <a:t>",</a:t>
            </a:r>
          </a:p>
          <a:p>
            <a:r>
              <a:rPr lang="en-GB" sz="1000" dirty="0"/>
              <a:t>  "customerID":"</a:t>
            </a:r>
            <a:r>
              <a:rPr lang="en-GB" sz="1000" dirty="0" err="1"/>
              <a:t>GoodManuf</a:t>
            </a:r>
            <a:r>
              <a:rPr lang="en-GB" sz="1000" dirty="0"/>
              <a:t>",</a:t>
            </a:r>
          </a:p>
          <a:p>
            <a:r>
              <a:rPr lang="en-GB" sz="1000" dirty="0"/>
              <a:t>  "quantity":101,</a:t>
            </a:r>
          </a:p>
          <a:p>
            <a:r>
              <a:rPr lang="en-GB" sz="1000" dirty="0"/>
              <a:t> “status”: “Created”,</a:t>
            </a:r>
          </a:p>
          <a:p>
            <a:r>
              <a:rPr lang="en-GB" sz="1000" dirty="0"/>
              <a:t>  "pickupAddress":{"street":"100 2nd street","city":"Shanghai","country":"China","state":"","zipcode":"09430"},</a:t>
            </a:r>
          </a:p>
          <a:p>
            <a:r>
              <a:rPr lang="en-GB" sz="1000" dirty="0"/>
              <a:t>  "pickupDate":"2020-01-10T13:30Z",</a:t>
            </a:r>
          </a:p>
          <a:p>
            <a:r>
              <a:rPr lang="en-GB" sz="1000" dirty="0"/>
              <a:t>  "destinationAddress":{"street":"200 other </a:t>
            </a:r>
            <a:r>
              <a:rPr lang="en-GB" sz="1000" dirty="0" err="1"/>
              <a:t>street","city":"San</a:t>
            </a:r>
            <a:r>
              <a:rPr lang="en-GB" sz="1000" dirty="0"/>
              <a:t> Leonardo","country":"USA","state":"CA","zipcode":"95030"},</a:t>
            </a:r>
          </a:p>
          <a:p>
            <a:r>
              <a:rPr lang="en-GB" sz="1000" dirty="0"/>
              <a:t>  "expectedDeliveryDate":"2020-01-10T13:30Z”</a:t>
            </a:r>
          </a:p>
          <a:p>
            <a:r>
              <a:rPr lang="en-GB" sz="1000" dirty="0"/>
              <a:t>} </a:t>
            </a:r>
          </a:p>
        </p:txBody>
      </p:sp>
      <p:sp>
        <p:nvSpPr>
          <p:cNvPr id="3" name="Rectangle 2">
            <a:extLst>
              <a:ext uri="{FF2B5EF4-FFF2-40B4-BE49-F238E27FC236}">
                <a16:creationId xmlns:a16="http://schemas.microsoft.com/office/drawing/2014/main" id="{25BBCC3E-486A-394C-A3A7-1EA26900727E}"/>
              </a:ext>
            </a:extLst>
          </p:cNvPr>
          <p:cNvSpPr/>
          <p:nvPr/>
        </p:nvSpPr>
        <p:spPr>
          <a:xfrm>
            <a:off x="8716656" y="603899"/>
            <a:ext cx="2490922" cy="2023705"/>
          </a:xfrm>
          <a:prstGeom prst="rect">
            <a:avLst/>
          </a:prstGeom>
          <a:solidFill>
            <a:schemeClr val="accent6">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1">
                    <a:lumMod val="75000"/>
                  </a:schemeClr>
                </a:solidFill>
              </a:rPr>
              <a:t>Order: </a:t>
            </a:r>
          </a:p>
          <a:p>
            <a:pPr lvl="1"/>
            <a:r>
              <a:rPr lang="en-US" sz="1400" dirty="0">
                <a:solidFill>
                  <a:schemeClr val="accent1">
                    <a:lumMod val="75000"/>
                  </a:schemeClr>
                </a:solidFill>
              </a:rPr>
              <a:t>estimate delivery data</a:t>
            </a:r>
          </a:p>
          <a:p>
            <a:pPr lvl="1"/>
            <a:r>
              <a:rPr lang="en-US" sz="1400" dirty="0">
                <a:solidFill>
                  <a:schemeClr val="accent1">
                    <a:lumMod val="75000"/>
                  </a:schemeClr>
                </a:solidFill>
              </a:rPr>
              <a:t>Destination and pickup </a:t>
            </a:r>
            <a:r>
              <a:rPr lang="en-US" sz="1400" dirty="0" err="1">
                <a:solidFill>
                  <a:schemeClr val="accent1">
                    <a:lumMod val="75000"/>
                  </a:schemeClr>
                </a:solidFill>
              </a:rPr>
              <a:t>adresses</a:t>
            </a:r>
            <a:endParaRPr lang="en-US" sz="1400" dirty="0">
              <a:solidFill>
                <a:schemeClr val="accent1">
                  <a:lumMod val="75000"/>
                </a:schemeClr>
              </a:solidFill>
            </a:endParaRPr>
          </a:p>
          <a:p>
            <a:pPr lvl="1"/>
            <a:r>
              <a:rPr lang="en-US" sz="1400" dirty="0">
                <a:solidFill>
                  <a:schemeClr val="accent1">
                    <a:lumMod val="75000"/>
                  </a:schemeClr>
                </a:solidFill>
              </a:rPr>
              <a:t>Pickup date</a:t>
            </a:r>
          </a:p>
          <a:p>
            <a:pPr lvl="1"/>
            <a:r>
              <a:rPr lang="en-US" sz="1400" dirty="0">
                <a:solidFill>
                  <a:schemeClr val="accent1">
                    <a:lumMod val="75000"/>
                  </a:schemeClr>
                </a:solidFill>
              </a:rPr>
              <a:t>Product ID</a:t>
            </a:r>
          </a:p>
          <a:p>
            <a:pPr lvl="1"/>
            <a:r>
              <a:rPr lang="en-US" sz="1400" dirty="0" err="1">
                <a:solidFill>
                  <a:schemeClr val="accent1">
                    <a:lumMod val="75000"/>
                  </a:schemeClr>
                </a:solidFill>
              </a:rPr>
              <a:t>quantiry</a:t>
            </a:r>
            <a:endParaRPr lang="en-US" sz="1400" dirty="0">
              <a:solidFill>
                <a:schemeClr val="accent1">
                  <a:lumMod val="75000"/>
                </a:schemeClr>
              </a:solidFill>
            </a:endParaRPr>
          </a:p>
        </p:txBody>
      </p:sp>
    </p:spTree>
    <p:extLst>
      <p:ext uri="{BB962C8B-B14F-4D97-AF65-F5344CB8AC3E}">
        <p14:creationId xmlns:p14="http://schemas.microsoft.com/office/powerpoint/2010/main" val="3092573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3805-4038-0145-B1AE-2A5D6990FF50}"/>
              </a:ext>
            </a:extLst>
          </p:cNvPr>
          <p:cNvSpPr>
            <a:spLocks noGrp="1"/>
          </p:cNvSpPr>
          <p:nvPr>
            <p:ph type="title"/>
          </p:nvPr>
        </p:nvSpPr>
        <p:spPr>
          <a:xfrm>
            <a:off x="390788" y="60119"/>
            <a:ext cx="10886813" cy="541501"/>
          </a:xfrm>
        </p:spPr>
        <p:txBody>
          <a:bodyPr/>
          <a:lstStyle/>
          <a:p>
            <a:r>
              <a:rPr lang="en-US" dirty="0"/>
              <a:t>Manufacturing Get list of orders </a:t>
            </a:r>
          </a:p>
        </p:txBody>
      </p:sp>
      <p:sp>
        <p:nvSpPr>
          <p:cNvPr id="4" name="Slide Number Placeholder 3">
            <a:extLst>
              <a:ext uri="{FF2B5EF4-FFF2-40B4-BE49-F238E27FC236}">
                <a16:creationId xmlns:a16="http://schemas.microsoft.com/office/drawing/2014/main" id="{E0E92E24-8EA2-4746-94AB-92B6052C18E2}"/>
              </a:ext>
            </a:extLst>
          </p:cNvPr>
          <p:cNvSpPr>
            <a:spLocks noGrp="1"/>
          </p:cNvSpPr>
          <p:nvPr>
            <p:ph type="sldNum" sz="quarter" idx="12"/>
          </p:nvPr>
        </p:nvSpPr>
        <p:spPr/>
        <p:txBody>
          <a:bodyPr/>
          <a:lstStyle/>
          <a:p>
            <a:fld id="{E9549862-13E2-C34D-815E-8545BD36FC59}" type="slidenum">
              <a:rPr lang="en-US" smtClean="0">
                <a:solidFill>
                  <a:srgbClr val="6D7777"/>
                </a:solidFill>
              </a:rPr>
              <a:pPr/>
              <a:t>27</a:t>
            </a:fld>
            <a:endParaRPr lang="en-US" dirty="0">
              <a:solidFill>
                <a:srgbClr val="6D7777"/>
              </a:solidFill>
            </a:endParaRPr>
          </a:p>
        </p:txBody>
      </p:sp>
      <p:sp>
        <p:nvSpPr>
          <p:cNvPr id="5" name="Rectangle 4">
            <a:extLst>
              <a:ext uri="{FF2B5EF4-FFF2-40B4-BE49-F238E27FC236}">
                <a16:creationId xmlns:a16="http://schemas.microsoft.com/office/drawing/2014/main" id="{AA347EC7-3304-5C46-B87C-9189600DA99A}"/>
              </a:ext>
            </a:extLst>
          </p:cNvPr>
          <p:cNvSpPr/>
          <p:nvPr/>
        </p:nvSpPr>
        <p:spPr>
          <a:xfrm>
            <a:off x="2495550"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Command MS</a:t>
            </a:r>
          </a:p>
        </p:txBody>
      </p:sp>
      <p:cxnSp>
        <p:nvCxnSpPr>
          <p:cNvPr id="8" name="Straight Connector 7">
            <a:extLst>
              <a:ext uri="{FF2B5EF4-FFF2-40B4-BE49-F238E27FC236}">
                <a16:creationId xmlns:a16="http://schemas.microsoft.com/office/drawing/2014/main" id="{C4111B31-D4C2-DB49-ACFF-CAFF1553E881}"/>
              </a:ext>
            </a:extLst>
          </p:cNvPr>
          <p:cNvCxnSpPr>
            <a:cxnSpLocks/>
          </p:cNvCxnSpPr>
          <p:nvPr/>
        </p:nvCxnSpPr>
        <p:spPr>
          <a:xfrm>
            <a:off x="3039921" y="1347622"/>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7EECEB25-43B2-BA43-BA92-502AC5256853}"/>
              </a:ext>
            </a:extLst>
          </p:cNvPr>
          <p:cNvSpPr/>
          <p:nvPr/>
        </p:nvSpPr>
        <p:spPr>
          <a:xfrm>
            <a:off x="5397500" y="93932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Query MS</a:t>
            </a:r>
          </a:p>
        </p:txBody>
      </p:sp>
      <p:sp>
        <p:nvSpPr>
          <p:cNvPr id="14" name="Rectangle 13">
            <a:extLst>
              <a:ext uri="{FF2B5EF4-FFF2-40B4-BE49-F238E27FC236}">
                <a16:creationId xmlns:a16="http://schemas.microsoft.com/office/drawing/2014/main" id="{7A467429-7D65-3A47-A116-8315331EE77C}"/>
              </a:ext>
            </a:extLst>
          </p:cNvPr>
          <p:cNvSpPr/>
          <p:nvPr/>
        </p:nvSpPr>
        <p:spPr>
          <a:xfrm>
            <a:off x="595180" y="906566"/>
            <a:ext cx="10541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rgbClr val="7030A0"/>
                </a:solidFill>
              </a:rPr>
              <a:t>Manuf</a:t>
            </a:r>
            <a:r>
              <a:rPr lang="en-US" sz="1200" dirty="0">
                <a:solidFill>
                  <a:srgbClr val="7030A0"/>
                </a:solidFill>
              </a:rPr>
              <a:t> UI BFF</a:t>
            </a:r>
          </a:p>
        </p:txBody>
      </p:sp>
      <p:cxnSp>
        <p:nvCxnSpPr>
          <p:cNvPr id="15" name="Straight Connector 14">
            <a:extLst>
              <a:ext uri="{FF2B5EF4-FFF2-40B4-BE49-F238E27FC236}">
                <a16:creationId xmlns:a16="http://schemas.microsoft.com/office/drawing/2014/main" id="{1D89C622-8452-834A-AD94-FA67A67DBDDD}"/>
              </a:ext>
            </a:extLst>
          </p:cNvPr>
          <p:cNvCxnSpPr>
            <a:cxnSpLocks/>
          </p:cNvCxnSpPr>
          <p:nvPr/>
        </p:nvCxnSpPr>
        <p:spPr>
          <a:xfrm>
            <a:off x="1126859" y="1347622"/>
            <a:ext cx="0" cy="4855214"/>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CB243A0-2373-FE4F-8F73-70147F24E0FF}"/>
              </a:ext>
            </a:extLst>
          </p:cNvPr>
          <p:cNvCxnSpPr>
            <a:cxnSpLocks/>
          </p:cNvCxnSpPr>
          <p:nvPr/>
        </p:nvCxnSpPr>
        <p:spPr>
          <a:xfrm>
            <a:off x="1126859" y="1803400"/>
            <a:ext cx="4797691"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3F0FD9C0-B48E-1740-ABF8-B1EE0050DBAE}"/>
              </a:ext>
            </a:extLst>
          </p:cNvPr>
          <p:cNvSpPr/>
          <p:nvPr/>
        </p:nvSpPr>
        <p:spPr>
          <a:xfrm>
            <a:off x="1263649" y="1562574"/>
            <a:ext cx="1492716" cy="253916"/>
          </a:xfrm>
          <a:prstGeom prst="rect">
            <a:avLst/>
          </a:prstGeom>
        </p:spPr>
        <p:txBody>
          <a:bodyPr wrap="none">
            <a:spAutoFit/>
          </a:bodyPr>
          <a:lstStyle/>
          <a:p>
            <a:r>
              <a:rPr lang="en-US" sz="1050" dirty="0" err="1">
                <a:solidFill>
                  <a:schemeClr val="tx1">
                    <a:lumMod val="50000"/>
                  </a:schemeClr>
                </a:solidFill>
                <a:latin typeface="Menlo" panose="020B0609030804020204" pitchFamily="49" charset="0"/>
              </a:rPr>
              <a:t>getOrdersByManuf</a:t>
            </a:r>
            <a:endParaRPr lang="en-US" sz="1050" b="0" dirty="0">
              <a:solidFill>
                <a:schemeClr val="tx1">
                  <a:lumMod val="50000"/>
                </a:schemeClr>
              </a:solidFill>
              <a:effectLst/>
              <a:latin typeface="Menlo" panose="020B0609030804020204" pitchFamily="49" charset="0"/>
            </a:endParaRPr>
          </a:p>
        </p:txBody>
      </p:sp>
      <p:sp>
        <p:nvSpPr>
          <p:cNvPr id="32" name="TextBox 31">
            <a:extLst>
              <a:ext uri="{FF2B5EF4-FFF2-40B4-BE49-F238E27FC236}">
                <a16:creationId xmlns:a16="http://schemas.microsoft.com/office/drawing/2014/main" id="{104A5286-7AFE-3C42-BFCC-45521E2104FD}"/>
              </a:ext>
            </a:extLst>
          </p:cNvPr>
          <p:cNvSpPr txBox="1"/>
          <p:nvPr/>
        </p:nvSpPr>
        <p:spPr>
          <a:xfrm>
            <a:off x="3739965" y="1600415"/>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cxnSp>
        <p:nvCxnSpPr>
          <p:cNvPr id="36" name="Straight Connector 35">
            <a:extLst>
              <a:ext uri="{FF2B5EF4-FFF2-40B4-BE49-F238E27FC236}">
                <a16:creationId xmlns:a16="http://schemas.microsoft.com/office/drawing/2014/main" id="{CEFD1C28-7549-0A49-8640-5192D99BDDCD}"/>
              </a:ext>
            </a:extLst>
          </p:cNvPr>
          <p:cNvCxnSpPr>
            <a:cxnSpLocks/>
          </p:cNvCxnSpPr>
          <p:nvPr/>
        </p:nvCxnSpPr>
        <p:spPr>
          <a:xfrm>
            <a:off x="5924550" y="143557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EECA205-1A84-AA48-B127-476394AAF4A4}"/>
              </a:ext>
            </a:extLst>
          </p:cNvPr>
          <p:cNvCxnSpPr>
            <a:cxnSpLocks/>
          </p:cNvCxnSpPr>
          <p:nvPr/>
        </p:nvCxnSpPr>
        <p:spPr>
          <a:xfrm flipH="1">
            <a:off x="1126860" y="2506903"/>
            <a:ext cx="4797690"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Can 38">
            <a:extLst>
              <a:ext uri="{FF2B5EF4-FFF2-40B4-BE49-F238E27FC236}">
                <a16:creationId xmlns:a16="http://schemas.microsoft.com/office/drawing/2014/main" id="{BF7C39B3-AE7E-314E-A1F0-60FE54868D21}"/>
              </a:ext>
            </a:extLst>
          </p:cNvPr>
          <p:cNvSpPr/>
          <p:nvPr/>
        </p:nvSpPr>
        <p:spPr>
          <a:xfrm flipH="1">
            <a:off x="6402544" y="1852413"/>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40" name="Straight Arrow Connector 39">
            <a:extLst>
              <a:ext uri="{FF2B5EF4-FFF2-40B4-BE49-F238E27FC236}">
                <a16:creationId xmlns:a16="http://schemas.microsoft.com/office/drawing/2014/main" id="{9AC12C48-3ABF-6041-A940-FAB1ED20FBAB}"/>
              </a:ext>
            </a:extLst>
          </p:cNvPr>
          <p:cNvCxnSpPr>
            <a:cxnSpLocks/>
          </p:cNvCxnSpPr>
          <p:nvPr/>
        </p:nvCxnSpPr>
        <p:spPr>
          <a:xfrm>
            <a:off x="5924550" y="2146682"/>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A683390D-DC52-024A-9C87-632462AA504E}"/>
              </a:ext>
            </a:extLst>
          </p:cNvPr>
          <p:cNvSpPr/>
          <p:nvPr/>
        </p:nvSpPr>
        <p:spPr>
          <a:xfrm>
            <a:off x="5865653" y="1846636"/>
            <a:ext cx="138561" cy="660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128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9DA9A5-BFE4-904B-9311-251D8DA7EC30}"/>
              </a:ext>
            </a:extLst>
          </p:cNvPr>
          <p:cNvSpPr txBox="1"/>
          <p:nvPr/>
        </p:nvSpPr>
        <p:spPr>
          <a:xfrm>
            <a:off x="667265" y="444843"/>
            <a:ext cx="10540313" cy="5247590"/>
          </a:xfrm>
          <a:prstGeom prst="rect">
            <a:avLst/>
          </a:prstGeom>
          <a:noFill/>
        </p:spPr>
        <p:txBody>
          <a:bodyPr wrap="square" rtlCol="0">
            <a:spAutoFit/>
          </a:bodyPr>
          <a:lstStyle/>
          <a:p>
            <a:r>
              <a:rPr lang="en-US" sz="2400" dirty="0"/>
              <a:t>order-query-</a:t>
            </a:r>
            <a:r>
              <a:rPr lang="en-US" sz="2400" dirty="0" err="1"/>
              <a:t>ms</a:t>
            </a:r>
            <a:br>
              <a:rPr lang="en-US" dirty="0"/>
            </a:br>
            <a:br>
              <a:rPr lang="en-US" dirty="0"/>
            </a:br>
            <a:r>
              <a:rPr lang="en-US" dirty="0"/>
              <a:t>Get by manufacturer: GET to /</a:t>
            </a:r>
            <a:r>
              <a:rPr lang="en-GB" dirty="0" err="1"/>
              <a:t>byManuf</a:t>
            </a:r>
            <a:r>
              <a:rPr lang="en-GB" dirty="0"/>
              <a:t>/{</a:t>
            </a:r>
            <a:r>
              <a:rPr lang="en-GB" dirty="0" err="1"/>
              <a:t>ManufID</a:t>
            </a:r>
            <a:r>
              <a:rPr lang="en-GB" dirty="0"/>
              <a:t>}</a:t>
            </a:r>
          </a:p>
          <a:p>
            <a:endParaRPr lang="en-US" dirty="0"/>
          </a:p>
          <a:p>
            <a:r>
              <a:rPr lang="en-US" dirty="0"/>
              <a:t>Get all pending: GET to /</a:t>
            </a:r>
            <a:r>
              <a:rPr lang="en-GB" dirty="0"/>
              <a:t>pending/</a:t>
            </a:r>
            <a:endParaRPr lang="en-US" dirty="0"/>
          </a:p>
          <a:p>
            <a:endParaRPr lang="en-US" dirty="0"/>
          </a:p>
          <a:p>
            <a:r>
              <a:rPr lang="en-US" dirty="0"/>
              <a:t>Same schema, just different filter</a:t>
            </a:r>
          </a:p>
          <a:p>
            <a:endParaRPr lang="en-US" dirty="0"/>
          </a:p>
          <a:p>
            <a:r>
              <a:rPr lang="en-GB" sz="2400" dirty="0"/>
              <a:t>Response:</a:t>
            </a:r>
          </a:p>
          <a:p>
            <a:r>
              <a:rPr lang="en-GB" sz="1100" dirty="0"/>
              <a:t>[{</a:t>
            </a:r>
          </a:p>
          <a:p>
            <a:r>
              <a:rPr lang="en-GB" sz="1100" dirty="0"/>
              <a:t>  "orderID":"dfd79376-c46e-41c4-aa88-08a3594fe2f8",</a:t>
            </a:r>
          </a:p>
          <a:p>
            <a:r>
              <a:rPr lang="en-GB" sz="1100" dirty="0"/>
              <a:t>  "productID":"</a:t>
            </a:r>
            <a:r>
              <a:rPr lang="en-GB" sz="1100" dirty="0" err="1"/>
              <a:t>myProductID</a:t>
            </a:r>
            <a:r>
              <a:rPr lang="en-GB" sz="1100" dirty="0"/>
              <a:t>",</a:t>
            </a:r>
          </a:p>
          <a:p>
            <a:r>
              <a:rPr lang="en-GB" sz="1100" dirty="0"/>
              <a:t>  "customerID":"</a:t>
            </a:r>
            <a:r>
              <a:rPr lang="en-GB" sz="1100" dirty="0" err="1"/>
              <a:t>GoodManuf</a:t>
            </a:r>
            <a:r>
              <a:rPr lang="en-GB" sz="1100" dirty="0"/>
              <a:t>",</a:t>
            </a:r>
          </a:p>
          <a:p>
            <a:r>
              <a:rPr lang="en-GB" sz="1100" dirty="0"/>
              <a:t>  "quantity":101,</a:t>
            </a:r>
          </a:p>
          <a:p>
            <a:r>
              <a:rPr lang="en-GB" sz="1100" dirty="0"/>
              <a:t> “status”: “Created”,</a:t>
            </a:r>
          </a:p>
          <a:p>
            <a:r>
              <a:rPr lang="en-GB" sz="1100" dirty="0"/>
              <a:t>  "pickupAddress":{"street":"100 2nd street","city":"Shanghai","country":"China","state":"","zipcode":"09430"},</a:t>
            </a:r>
          </a:p>
          <a:p>
            <a:r>
              <a:rPr lang="en-GB" sz="1100" dirty="0"/>
              <a:t>  "pickupDate":"2020-01-10T13:30Z",</a:t>
            </a:r>
          </a:p>
          <a:p>
            <a:r>
              <a:rPr lang="en-GB" sz="1100" dirty="0"/>
              <a:t>  "destinationAddress":{"street":"200 other </a:t>
            </a:r>
            <a:r>
              <a:rPr lang="en-GB" sz="1100" dirty="0" err="1"/>
              <a:t>street","city":"San</a:t>
            </a:r>
            <a:r>
              <a:rPr lang="en-GB" sz="1100" dirty="0"/>
              <a:t> Leonardo","country":"USA","state":"CA","zipcode":"95030"},</a:t>
            </a:r>
          </a:p>
          <a:p>
            <a:r>
              <a:rPr lang="en-GB" sz="1100" dirty="0"/>
              <a:t>  "expectedDeliveryDate":"2020-01-10T13:30Z”</a:t>
            </a:r>
          </a:p>
          <a:p>
            <a:r>
              <a:rPr lang="en-GB" sz="1100" dirty="0"/>
              <a:t>},</a:t>
            </a:r>
          </a:p>
          <a:p>
            <a:r>
              <a:rPr lang="en-GB" sz="1100" dirty="0"/>
              <a:t>{….},</a:t>
            </a:r>
          </a:p>
          <a:p>
            <a:r>
              <a:rPr lang="en-GB" sz="1100" dirty="0"/>
              <a:t>] </a:t>
            </a:r>
          </a:p>
          <a:p>
            <a:endParaRPr lang="en-GB" dirty="0"/>
          </a:p>
        </p:txBody>
      </p:sp>
      <p:sp>
        <p:nvSpPr>
          <p:cNvPr id="3" name="Rectangle 2">
            <a:extLst>
              <a:ext uri="{FF2B5EF4-FFF2-40B4-BE49-F238E27FC236}">
                <a16:creationId xmlns:a16="http://schemas.microsoft.com/office/drawing/2014/main" id="{14AEF1FD-2AEC-7A47-A13C-2231CEF6D3EA}"/>
              </a:ext>
            </a:extLst>
          </p:cNvPr>
          <p:cNvSpPr/>
          <p:nvPr/>
        </p:nvSpPr>
        <p:spPr>
          <a:xfrm>
            <a:off x="6784088" y="1057683"/>
            <a:ext cx="2546179"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the status of the order is not completed ?</a:t>
            </a:r>
          </a:p>
        </p:txBody>
      </p:sp>
    </p:spTree>
    <p:extLst>
      <p:ext uri="{BB962C8B-B14F-4D97-AF65-F5344CB8AC3E}">
        <p14:creationId xmlns:p14="http://schemas.microsoft.com/office/powerpoint/2010/main" val="3270486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AB8D-A27A-6A40-A148-F3ECEAD5ADC8}"/>
              </a:ext>
            </a:extLst>
          </p:cNvPr>
          <p:cNvSpPr>
            <a:spLocks noGrp="1"/>
          </p:cNvSpPr>
          <p:nvPr>
            <p:ph type="title"/>
          </p:nvPr>
        </p:nvSpPr>
        <p:spPr/>
        <p:txBody>
          <a:bodyPr/>
          <a:lstStyle/>
          <a:p>
            <a:r>
              <a:rPr lang="en-US" dirty="0"/>
              <a:t>K Container Shipment Inc – Order management</a:t>
            </a:r>
          </a:p>
        </p:txBody>
      </p:sp>
      <p:sp>
        <p:nvSpPr>
          <p:cNvPr id="4" name="Slide Number Placeholder 3">
            <a:extLst>
              <a:ext uri="{FF2B5EF4-FFF2-40B4-BE49-F238E27FC236}">
                <a16:creationId xmlns:a16="http://schemas.microsoft.com/office/drawing/2014/main" id="{323B686D-11D0-B744-8548-89D55A259C1E}"/>
              </a:ext>
            </a:extLst>
          </p:cNvPr>
          <p:cNvSpPr>
            <a:spLocks noGrp="1"/>
          </p:cNvSpPr>
          <p:nvPr>
            <p:ph type="sldNum" sz="quarter" idx="12"/>
          </p:nvPr>
        </p:nvSpPr>
        <p:spPr/>
        <p:txBody>
          <a:bodyPr/>
          <a:lstStyle/>
          <a:p>
            <a:fld id="{E9549862-13E2-C34D-815E-8545BD36FC59}" type="slidenum">
              <a:rPr lang="en-US" smtClean="0">
                <a:solidFill>
                  <a:srgbClr val="6D7777"/>
                </a:solidFill>
              </a:rPr>
              <a:pPr/>
              <a:t>29</a:t>
            </a:fld>
            <a:endParaRPr lang="en-US" dirty="0">
              <a:solidFill>
                <a:srgbClr val="6D7777"/>
              </a:solidFill>
            </a:endParaRPr>
          </a:p>
        </p:txBody>
      </p:sp>
      <p:pic>
        <p:nvPicPr>
          <p:cNvPr id="5" name="Picture 4">
            <a:extLst>
              <a:ext uri="{FF2B5EF4-FFF2-40B4-BE49-F238E27FC236}">
                <a16:creationId xmlns:a16="http://schemas.microsoft.com/office/drawing/2014/main" id="{C1C4E3A2-D21A-6441-AF2F-58386A128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3588" y="1784350"/>
            <a:ext cx="7328024" cy="4279900"/>
          </a:xfrm>
          <a:prstGeom prst="rect">
            <a:avLst/>
          </a:prstGeom>
        </p:spPr>
      </p:pic>
      <p:pic>
        <p:nvPicPr>
          <p:cNvPr id="9" name="Picture 8">
            <a:extLst>
              <a:ext uri="{FF2B5EF4-FFF2-40B4-BE49-F238E27FC236}">
                <a16:creationId xmlns:a16="http://schemas.microsoft.com/office/drawing/2014/main" id="{0BF834CE-3C35-6A4F-ADC4-E0C5EADF3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907813"/>
            <a:ext cx="3073400" cy="2578100"/>
          </a:xfrm>
          <a:prstGeom prst="rect">
            <a:avLst/>
          </a:prstGeom>
        </p:spPr>
      </p:pic>
      <p:sp>
        <p:nvSpPr>
          <p:cNvPr id="10" name="Oval 9">
            <a:extLst>
              <a:ext uri="{FF2B5EF4-FFF2-40B4-BE49-F238E27FC236}">
                <a16:creationId xmlns:a16="http://schemas.microsoft.com/office/drawing/2014/main" id="{76B919FC-9D5D-CD42-B74E-99EE6C3EA7FA}"/>
              </a:ext>
            </a:extLst>
          </p:cNvPr>
          <p:cNvSpPr/>
          <p:nvPr/>
        </p:nvSpPr>
        <p:spPr>
          <a:xfrm>
            <a:off x="266700" y="2286000"/>
            <a:ext cx="1028700"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8008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08" y="161945"/>
            <a:ext cx="10869879" cy="533590"/>
          </a:xfrm>
        </p:spPr>
        <p:txBody>
          <a:bodyPr/>
          <a:lstStyle/>
          <a:p>
            <a:pPr algn="l"/>
            <a:r>
              <a:rPr lang="en-US" dirty="0"/>
              <a:t>Orders Microservice: Event Sourcing &amp; CQRS</a:t>
            </a:r>
          </a:p>
        </p:txBody>
      </p:sp>
      <p:sp>
        <p:nvSpPr>
          <p:cNvPr id="4" name="Slide Number Placeholder 3"/>
          <p:cNvSpPr>
            <a:spLocks noGrp="1"/>
          </p:cNvSpPr>
          <p:nvPr>
            <p:ph type="sldNum" sz="quarter" idx="4294967295"/>
          </p:nvPr>
        </p:nvSpPr>
        <p:spPr/>
        <p:txBody>
          <a:bodyPr/>
          <a:lstStyle/>
          <a:p>
            <a:pPr defTabSz="911231" eaLnBrk="1" fontAlgn="auto" hangingPunct="1">
              <a:spcBef>
                <a:spcPts val="0"/>
              </a:spcBef>
              <a:spcAft>
                <a:spcPts val="0"/>
              </a:spcAft>
              <a:defRPr/>
            </a:pPr>
            <a:r>
              <a:rPr lang="en-US" altLang="en-US">
                <a:solidFill>
                  <a:srgbClr val="FFFFFF"/>
                </a:solidFill>
                <a:latin typeface="Arial"/>
                <a:ea typeface="ＭＳ Ｐゴシック" charset="0"/>
                <a:cs typeface="Arial"/>
                <a:sym typeface="Helvetica" charset="0"/>
              </a:rPr>
              <a:t>IBM Confidential – Page </a:t>
            </a:r>
            <a:fld id="{3AD35F64-7BFE-4AA6-B41F-771B1133FB22}"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3</a:t>
            </a:fld>
            <a:endParaRPr lang="en-US" altLang="en-US" dirty="0">
              <a:solidFill>
                <a:srgbClr val="FFFFFF"/>
              </a:solidFill>
              <a:latin typeface="Arial"/>
              <a:ea typeface="ＭＳ Ｐゴシック" charset="0"/>
              <a:cs typeface="Arial"/>
              <a:sym typeface="Helvetica" charset="0"/>
            </a:endParaRPr>
          </a:p>
        </p:txBody>
      </p:sp>
      <p:cxnSp>
        <p:nvCxnSpPr>
          <p:cNvPr id="52" name="Elbow Connector 51"/>
          <p:cNvCxnSpPr>
            <a:stCxn id="31" idx="2"/>
            <a:endCxn id="62" idx="0"/>
          </p:cNvCxnSpPr>
          <p:nvPr/>
        </p:nvCxnSpPr>
        <p:spPr>
          <a:xfrm rot="16200000" flipH="1">
            <a:off x="1770372" y="2315036"/>
            <a:ext cx="691895" cy="1447"/>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115021" y="2625586"/>
            <a:ext cx="1098680" cy="91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rgbClr val="7030A0"/>
                </a:solidFill>
              </a:rPr>
              <a:t>Order Command MS</a:t>
            </a:r>
          </a:p>
        </p:txBody>
      </p:sp>
      <p:sp>
        <p:nvSpPr>
          <p:cNvPr id="53" name="Rectangle 52"/>
          <p:cNvSpPr/>
          <p:nvPr/>
        </p:nvSpPr>
        <p:spPr>
          <a:xfrm>
            <a:off x="1572441" y="2821463"/>
            <a:ext cx="1098680" cy="552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rgbClr val="7030A0"/>
                </a:solidFill>
              </a:rPr>
              <a:t>BFF</a:t>
            </a:r>
          </a:p>
        </p:txBody>
      </p:sp>
      <p:cxnSp>
        <p:nvCxnSpPr>
          <p:cNvPr id="60" name="Elbow Connector 59"/>
          <p:cNvCxnSpPr>
            <a:cxnSpLocks/>
            <a:stCxn id="34" idx="2"/>
            <a:endCxn id="89" idx="0"/>
          </p:cNvCxnSpPr>
          <p:nvPr/>
        </p:nvCxnSpPr>
        <p:spPr>
          <a:xfrm rot="5400000">
            <a:off x="7103684" y="849609"/>
            <a:ext cx="591330" cy="2464140"/>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258346" y="1417537"/>
            <a:ext cx="1714500" cy="552276"/>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UI Web SPA</a:t>
            </a:r>
          </a:p>
        </p:txBody>
      </p:sp>
      <p:sp>
        <p:nvSpPr>
          <p:cNvPr id="34" name="Rectangle 33"/>
          <p:cNvSpPr/>
          <p:nvPr/>
        </p:nvSpPr>
        <p:spPr>
          <a:xfrm>
            <a:off x="7774169" y="1233738"/>
            <a:ext cx="1714500" cy="552276"/>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Dashboard Web</a:t>
            </a:r>
          </a:p>
        </p:txBody>
      </p:sp>
      <p:sp>
        <p:nvSpPr>
          <p:cNvPr id="48" name="TextBox 47"/>
          <p:cNvSpPr txBox="1"/>
          <p:nvPr/>
        </p:nvSpPr>
        <p:spPr>
          <a:xfrm>
            <a:off x="6778060" y="2079910"/>
            <a:ext cx="1228221" cy="253916"/>
          </a:xfrm>
          <a:prstGeom prst="rect">
            <a:avLst/>
          </a:prstGeom>
          <a:noFill/>
        </p:spPr>
        <p:txBody>
          <a:bodyPr wrap="none" rtlCol="0">
            <a:spAutoFit/>
          </a:bodyPr>
          <a:lstStyle/>
          <a:p>
            <a:r>
              <a:rPr lang="en-US" sz="1050" dirty="0"/>
              <a:t>Complex Queries</a:t>
            </a:r>
          </a:p>
        </p:txBody>
      </p:sp>
      <p:sp>
        <p:nvSpPr>
          <p:cNvPr id="55" name="TextBox 54"/>
          <p:cNvSpPr txBox="1"/>
          <p:nvPr/>
        </p:nvSpPr>
        <p:spPr>
          <a:xfrm>
            <a:off x="710316" y="2192686"/>
            <a:ext cx="1194558" cy="415498"/>
          </a:xfrm>
          <a:prstGeom prst="rect">
            <a:avLst/>
          </a:prstGeom>
          <a:noFill/>
        </p:spPr>
        <p:txBody>
          <a:bodyPr wrap="none" rtlCol="0">
            <a:spAutoFit/>
          </a:bodyPr>
          <a:lstStyle/>
          <a:p>
            <a:r>
              <a:rPr lang="en-US" sz="1050" dirty="0">
                <a:solidFill>
                  <a:schemeClr val="accent1">
                    <a:lumMod val="25000"/>
                  </a:schemeClr>
                </a:solidFill>
              </a:rPr>
              <a:t>Add, read by ID, </a:t>
            </a:r>
          </a:p>
          <a:p>
            <a:r>
              <a:rPr lang="en-US" sz="1050" dirty="0">
                <a:solidFill>
                  <a:schemeClr val="accent1">
                    <a:lumMod val="25000"/>
                  </a:schemeClr>
                </a:solidFill>
              </a:rPr>
              <a:t>update Order</a:t>
            </a:r>
          </a:p>
        </p:txBody>
      </p:sp>
      <p:cxnSp>
        <p:nvCxnSpPr>
          <p:cNvPr id="56" name="Elbow Connector 55"/>
          <p:cNvCxnSpPr>
            <a:cxnSpLocks/>
            <a:endCxn id="88" idx="2"/>
          </p:cNvCxnSpPr>
          <p:nvPr/>
        </p:nvCxnSpPr>
        <p:spPr>
          <a:xfrm flipV="1">
            <a:off x="4996834" y="3558626"/>
            <a:ext cx="1173491" cy="1539714"/>
          </a:xfrm>
          <a:prstGeom prst="bentConnector2">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562965" y="2661708"/>
            <a:ext cx="1108156" cy="159754"/>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sp>
        <p:nvSpPr>
          <p:cNvPr id="67" name="Rectangle 66"/>
          <p:cNvSpPr/>
          <p:nvPr/>
        </p:nvSpPr>
        <p:spPr>
          <a:xfrm>
            <a:off x="4120504" y="2359942"/>
            <a:ext cx="1081621" cy="248242"/>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cxnSp>
        <p:nvCxnSpPr>
          <p:cNvPr id="79" name="Elbow Connector 78"/>
          <p:cNvCxnSpPr>
            <a:cxnSpLocks/>
            <a:stCxn id="53" idx="2"/>
          </p:cNvCxnSpPr>
          <p:nvPr/>
        </p:nvCxnSpPr>
        <p:spPr>
          <a:xfrm rot="16200000" flipH="1">
            <a:off x="2156104" y="3339415"/>
            <a:ext cx="1724601" cy="1793247"/>
          </a:xfrm>
          <a:prstGeom prst="bent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193">
            <a:extLst>
              <a:ext uri="{FF2B5EF4-FFF2-40B4-BE49-F238E27FC236}">
                <a16:creationId xmlns:a16="http://schemas.microsoft.com/office/drawing/2014/main" id="{0F334ACF-EE6A-7349-8484-22ECC1ED8538}"/>
              </a:ext>
            </a:extLst>
          </p:cNvPr>
          <p:cNvGrpSpPr/>
          <p:nvPr/>
        </p:nvGrpSpPr>
        <p:grpSpPr>
          <a:xfrm>
            <a:off x="250521" y="1323472"/>
            <a:ext cx="624029" cy="841268"/>
            <a:chOff x="8826" y="-1"/>
            <a:chExt cx="707232" cy="953436"/>
          </a:xfrm>
        </p:grpSpPr>
        <p:grpSp>
          <p:nvGrpSpPr>
            <p:cNvPr id="59" name="Group 191">
              <a:extLst>
                <a:ext uri="{FF2B5EF4-FFF2-40B4-BE49-F238E27FC236}">
                  <a16:creationId xmlns:a16="http://schemas.microsoft.com/office/drawing/2014/main" id="{632C9E7D-46E1-8743-9453-DEC57F28AECB}"/>
                </a:ext>
              </a:extLst>
            </p:cNvPr>
            <p:cNvGrpSpPr/>
            <p:nvPr/>
          </p:nvGrpSpPr>
          <p:grpSpPr>
            <a:xfrm>
              <a:off x="8826" y="-1"/>
              <a:ext cx="707232" cy="707233"/>
              <a:chOff x="8826" y="0"/>
              <a:chExt cx="707231" cy="707231"/>
            </a:xfrm>
          </p:grpSpPr>
          <p:sp>
            <p:nvSpPr>
              <p:cNvPr id="73" name="Shape 189">
                <a:extLst>
                  <a:ext uri="{FF2B5EF4-FFF2-40B4-BE49-F238E27FC236}">
                    <a16:creationId xmlns:a16="http://schemas.microsoft.com/office/drawing/2014/main" id="{8B214681-4A39-374D-A9A7-F7CD8977CBE9}"/>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78" name="_-02.png">
                <a:extLst>
                  <a:ext uri="{FF2B5EF4-FFF2-40B4-BE49-F238E27FC236}">
                    <a16:creationId xmlns:a16="http://schemas.microsoft.com/office/drawing/2014/main" id="{DEA97E28-2954-EC45-9D98-E295A6E951B6}"/>
                  </a:ext>
                </a:extLst>
              </p:cNvPr>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63" name="Shape 192">
              <a:extLst>
                <a:ext uri="{FF2B5EF4-FFF2-40B4-BE49-F238E27FC236}">
                  <a16:creationId xmlns:a16="http://schemas.microsoft.com/office/drawing/2014/main" id="{9D6F7834-441C-864E-B263-D8A2FA85AFC0}"/>
                </a:ext>
              </a:extLst>
            </p:cNvPr>
            <p:cNvSpPr/>
            <p:nvPr/>
          </p:nvSpPr>
          <p:spPr>
            <a:xfrm>
              <a:off x="171674" y="707231"/>
              <a:ext cx="292495" cy="246204"/>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706" dirty="0"/>
                <a:t>END</a:t>
              </a:r>
            </a:p>
            <a:p>
              <a:pPr lvl="0">
                <a:defRPr sz="1800" b="0">
                  <a:solidFill>
                    <a:srgbClr val="000000"/>
                  </a:solidFill>
                </a:defRPr>
              </a:pPr>
              <a:r>
                <a:rPr sz="706" dirty="0"/>
                <a:t>USER</a:t>
              </a:r>
            </a:p>
          </p:txBody>
        </p:sp>
      </p:grpSp>
      <p:grpSp>
        <p:nvGrpSpPr>
          <p:cNvPr id="80" name="Group 193">
            <a:extLst>
              <a:ext uri="{FF2B5EF4-FFF2-40B4-BE49-F238E27FC236}">
                <a16:creationId xmlns:a16="http://schemas.microsoft.com/office/drawing/2014/main" id="{6D2664F0-50CD-EF4F-9704-20997102D2B4}"/>
              </a:ext>
            </a:extLst>
          </p:cNvPr>
          <p:cNvGrpSpPr/>
          <p:nvPr/>
        </p:nvGrpSpPr>
        <p:grpSpPr>
          <a:xfrm>
            <a:off x="9718790" y="1131559"/>
            <a:ext cx="624029" cy="841268"/>
            <a:chOff x="8826" y="-1"/>
            <a:chExt cx="707232" cy="953436"/>
          </a:xfrm>
        </p:grpSpPr>
        <p:grpSp>
          <p:nvGrpSpPr>
            <p:cNvPr id="81" name="Group 191">
              <a:extLst>
                <a:ext uri="{FF2B5EF4-FFF2-40B4-BE49-F238E27FC236}">
                  <a16:creationId xmlns:a16="http://schemas.microsoft.com/office/drawing/2014/main" id="{4D7D50F5-8178-9041-864F-4BAFC6C2BB89}"/>
                </a:ext>
              </a:extLst>
            </p:cNvPr>
            <p:cNvGrpSpPr/>
            <p:nvPr/>
          </p:nvGrpSpPr>
          <p:grpSpPr>
            <a:xfrm>
              <a:off x="8826" y="-1"/>
              <a:ext cx="707232" cy="707233"/>
              <a:chOff x="8826" y="0"/>
              <a:chExt cx="707231" cy="707231"/>
            </a:xfrm>
          </p:grpSpPr>
          <p:sp>
            <p:nvSpPr>
              <p:cNvPr id="85" name="Shape 189">
                <a:extLst>
                  <a:ext uri="{FF2B5EF4-FFF2-40B4-BE49-F238E27FC236}">
                    <a16:creationId xmlns:a16="http://schemas.microsoft.com/office/drawing/2014/main" id="{CC9B1A85-773F-9346-A4BA-0CEC18384E93}"/>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86" name="_-02.png">
                <a:extLst>
                  <a:ext uri="{FF2B5EF4-FFF2-40B4-BE49-F238E27FC236}">
                    <a16:creationId xmlns:a16="http://schemas.microsoft.com/office/drawing/2014/main" id="{01D4723D-E397-E64B-A77F-6D389251FFB0}"/>
                  </a:ext>
                </a:extLst>
              </p:cNvPr>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84" name="Shape 192">
              <a:extLst>
                <a:ext uri="{FF2B5EF4-FFF2-40B4-BE49-F238E27FC236}">
                  <a16:creationId xmlns:a16="http://schemas.microsoft.com/office/drawing/2014/main" id="{594CD02C-FE94-6241-B8ED-26820230918B}"/>
                </a:ext>
              </a:extLst>
            </p:cNvPr>
            <p:cNvSpPr/>
            <p:nvPr/>
          </p:nvSpPr>
          <p:spPr>
            <a:xfrm>
              <a:off x="171674" y="707231"/>
              <a:ext cx="523220" cy="246204"/>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706" dirty="0"/>
                <a:t>BUSINESS</a:t>
              </a:r>
            </a:p>
            <a:p>
              <a:pPr lvl="0">
                <a:defRPr sz="1800" b="0">
                  <a:solidFill>
                    <a:srgbClr val="000000"/>
                  </a:solidFill>
                </a:defRPr>
              </a:pPr>
              <a:r>
                <a:rPr sz="706" dirty="0"/>
                <a:t>USER</a:t>
              </a:r>
            </a:p>
          </p:txBody>
        </p:sp>
      </p:grpSp>
      <p:sp>
        <p:nvSpPr>
          <p:cNvPr id="46" name="Can 45"/>
          <p:cNvSpPr/>
          <p:nvPr/>
        </p:nvSpPr>
        <p:spPr>
          <a:xfrm>
            <a:off x="5048325" y="3064905"/>
            <a:ext cx="356995" cy="476319"/>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44E51D17-B445-A14E-B573-92EB0C82C6DB}"/>
              </a:ext>
            </a:extLst>
          </p:cNvPr>
          <p:cNvSpPr/>
          <p:nvPr/>
        </p:nvSpPr>
        <p:spPr>
          <a:xfrm>
            <a:off x="5620985" y="2642988"/>
            <a:ext cx="1098680" cy="91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rgbClr val="7030A0"/>
                </a:solidFill>
              </a:rPr>
              <a:t>Order Command MS</a:t>
            </a:r>
          </a:p>
        </p:txBody>
      </p:sp>
      <p:sp>
        <p:nvSpPr>
          <p:cNvPr id="89" name="Rectangle 88">
            <a:extLst>
              <a:ext uri="{FF2B5EF4-FFF2-40B4-BE49-F238E27FC236}">
                <a16:creationId xmlns:a16="http://schemas.microsoft.com/office/drawing/2014/main" id="{E18B5B38-54D0-C04B-8241-94F63359F92F}"/>
              </a:ext>
            </a:extLst>
          </p:cNvPr>
          <p:cNvSpPr/>
          <p:nvPr/>
        </p:nvSpPr>
        <p:spPr>
          <a:xfrm>
            <a:off x="5626468" y="2377344"/>
            <a:ext cx="1081621" cy="248242"/>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pic>
        <p:nvPicPr>
          <p:cNvPr id="91" name="Picture 90">
            <a:extLst>
              <a:ext uri="{FF2B5EF4-FFF2-40B4-BE49-F238E27FC236}">
                <a16:creationId xmlns:a16="http://schemas.microsoft.com/office/drawing/2014/main" id="{393DD6A7-DABE-1C4D-B051-415F6D2F25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1903" y="4291705"/>
            <a:ext cx="552951" cy="38679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7252" y="4044923"/>
            <a:ext cx="552951" cy="386793"/>
          </a:xfrm>
          <a:prstGeom prst="rect">
            <a:avLst/>
          </a:prstGeom>
        </p:spPr>
      </p:pic>
      <p:cxnSp>
        <p:nvCxnSpPr>
          <p:cNvPr id="35" name="Elbow Connector 34">
            <a:extLst>
              <a:ext uri="{FF2B5EF4-FFF2-40B4-BE49-F238E27FC236}">
                <a16:creationId xmlns:a16="http://schemas.microsoft.com/office/drawing/2014/main" id="{378E7A1C-3A09-C843-861F-0CB7E12F7DB1}"/>
              </a:ext>
            </a:extLst>
          </p:cNvPr>
          <p:cNvCxnSpPr>
            <a:cxnSpLocks/>
            <a:endCxn id="47" idx="2"/>
          </p:cNvCxnSpPr>
          <p:nvPr/>
        </p:nvCxnSpPr>
        <p:spPr>
          <a:xfrm rot="5400000" flipH="1" flipV="1">
            <a:off x="3879560" y="4117596"/>
            <a:ext cx="1361173" cy="208430"/>
          </a:xfrm>
          <a:prstGeom prst="bentConnector3">
            <a:avLst>
              <a:gd name="adj1" fmla="val 50000"/>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A9EC530-4182-D644-A78A-1FA9A2A8569C}"/>
              </a:ext>
            </a:extLst>
          </p:cNvPr>
          <p:cNvCxnSpPr>
            <a:cxnSpLocks/>
            <a:stCxn id="53" idx="3"/>
            <a:endCxn id="67" idx="0"/>
          </p:cNvCxnSpPr>
          <p:nvPr/>
        </p:nvCxnSpPr>
        <p:spPr>
          <a:xfrm flipV="1">
            <a:off x="2671121" y="2359942"/>
            <a:ext cx="1990194" cy="737659"/>
          </a:xfrm>
          <a:prstGeom prst="bentConnector4">
            <a:avLst>
              <a:gd name="adj1" fmla="val 36413"/>
              <a:gd name="adj2" fmla="val 13099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1" name="Picture 40">
            <a:extLst>
              <a:ext uri="{FF2B5EF4-FFF2-40B4-BE49-F238E27FC236}">
                <a16:creationId xmlns:a16="http://schemas.microsoft.com/office/drawing/2014/main" id="{3DBD8D45-35FA-5749-8482-B8740A3E74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4838" y="4037246"/>
            <a:ext cx="552951" cy="386793"/>
          </a:xfrm>
          <a:prstGeom prst="rect">
            <a:avLst/>
          </a:prstGeom>
        </p:spPr>
      </p:pic>
      <p:cxnSp>
        <p:nvCxnSpPr>
          <p:cNvPr id="42" name="Elbow Connector 41">
            <a:extLst>
              <a:ext uri="{FF2B5EF4-FFF2-40B4-BE49-F238E27FC236}">
                <a16:creationId xmlns:a16="http://schemas.microsoft.com/office/drawing/2014/main" id="{07434F54-2AF1-064D-BC89-C4152612002E}"/>
              </a:ext>
            </a:extLst>
          </p:cNvPr>
          <p:cNvCxnSpPr>
            <a:cxnSpLocks/>
            <a:stCxn id="53" idx="3"/>
            <a:endCxn id="89" idx="0"/>
          </p:cNvCxnSpPr>
          <p:nvPr/>
        </p:nvCxnSpPr>
        <p:spPr>
          <a:xfrm flipV="1">
            <a:off x="2671121" y="2377344"/>
            <a:ext cx="3496158" cy="720257"/>
          </a:xfrm>
          <a:prstGeom prst="bentConnector4">
            <a:avLst>
              <a:gd name="adj1" fmla="val 20214"/>
              <a:gd name="adj2" fmla="val 181525"/>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a:extLst>
              <a:ext uri="{FF2B5EF4-FFF2-40B4-BE49-F238E27FC236}">
                <a16:creationId xmlns:a16="http://schemas.microsoft.com/office/drawing/2014/main" id="{F78CE78A-A531-9F49-B111-286F7A0C26A9}"/>
              </a:ext>
            </a:extLst>
          </p:cNvPr>
          <p:cNvSpPr/>
          <p:nvPr/>
        </p:nvSpPr>
        <p:spPr bwMode="auto">
          <a:xfrm>
            <a:off x="3465681"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39" name="Rounded Rectangle 38">
            <a:extLst>
              <a:ext uri="{FF2B5EF4-FFF2-40B4-BE49-F238E27FC236}">
                <a16:creationId xmlns:a16="http://schemas.microsoft.com/office/drawing/2014/main" id="{AC1193A1-EBC8-5741-94DA-C6EC7A3E3E9D}"/>
              </a:ext>
            </a:extLst>
          </p:cNvPr>
          <p:cNvSpPr/>
          <p:nvPr/>
        </p:nvSpPr>
        <p:spPr bwMode="auto">
          <a:xfrm>
            <a:off x="3709518"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40" name="Rounded Rectangle 39">
            <a:extLst>
              <a:ext uri="{FF2B5EF4-FFF2-40B4-BE49-F238E27FC236}">
                <a16:creationId xmlns:a16="http://schemas.microsoft.com/office/drawing/2014/main" id="{323629FA-8B24-9140-8D53-6C5CE66DB1FA}"/>
              </a:ext>
            </a:extLst>
          </p:cNvPr>
          <p:cNvSpPr/>
          <p:nvPr/>
        </p:nvSpPr>
        <p:spPr bwMode="auto">
          <a:xfrm>
            <a:off x="3955080"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43" name="Rounded Rectangle 42">
            <a:extLst>
              <a:ext uri="{FF2B5EF4-FFF2-40B4-BE49-F238E27FC236}">
                <a16:creationId xmlns:a16="http://schemas.microsoft.com/office/drawing/2014/main" id="{5C91ACA9-5E1F-BE48-A397-5AD68BCED14D}"/>
              </a:ext>
            </a:extLst>
          </p:cNvPr>
          <p:cNvSpPr/>
          <p:nvPr/>
        </p:nvSpPr>
        <p:spPr bwMode="auto">
          <a:xfrm>
            <a:off x="4198917"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44" name="Rounded Rectangle 43">
            <a:extLst>
              <a:ext uri="{FF2B5EF4-FFF2-40B4-BE49-F238E27FC236}">
                <a16:creationId xmlns:a16="http://schemas.microsoft.com/office/drawing/2014/main" id="{608C1381-D637-2E43-B8C7-AB5649766F3C}"/>
              </a:ext>
            </a:extLst>
          </p:cNvPr>
          <p:cNvSpPr/>
          <p:nvPr/>
        </p:nvSpPr>
        <p:spPr bwMode="auto">
          <a:xfrm>
            <a:off x="4444478"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4</a:t>
            </a:r>
            <a:endParaRPr lang="en-US" sz="667" dirty="0">
              <a:solidFill>
                <a:schemeClr val="bg1"/>
              </a:solidFill>
            </a:endParaRPr>
          </a:p>
        </p:txBody>
      </p:sp>
      <p:sp>
        <p:nvSpPr>
          <p:cNvPr id="45" name="Rounded Rectangle 44">
            <a:extLst>
              <a:ext uri="{FF2B5EF4-FFF2-40B4-BE49-F238E27FC236}">
                <a16:creationId xmlns:a16="http://schemas.microsoft.com/office/drawing/2014/main" id="{0A86380D-301D-4846-B8D8-05238F3D1FFE}"/>
              </a:ext>
            </a:extLst>
          </p:cNvPr>
          <p:cNvSpPr/>
          <p:nvPr/>
        </p:nvSpPr>
        <p:spPr bwMode="auto">
          <a:xfrm>
            <a:off x="4693517"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5</a:t>
            </a:r>
            <a:endParaRPr lang="en-US" sz="667" dirty="0">
              <a:solidFill>
                <a:schemeClr val="bg1"/>
              </a:solidFill>
            </a:endParaRPr>
          </a:p>
        </p:txBody>
      </p:sp>
      <p:sp>
        <p:nvSpPr>
          <p:cNvPr id="49" name="Rounded Rectangle 48">
            <a:extLst>
              <a:ext uri="{FF2B5EF4-FFF2-40B4-BE49-F238E27FC236}">
                <a16:creationId xmlns:a16="http://schemas.microsoft.com/office/drawing/2014/main" id="{6765E3FF-85E3-D94B-9B84-1FB6062CD98E}"/>
              </a:ext>
            </a:extLst>
          </p:cNvPr>
          <p:cNvSpPr/>
          <p:nvPr/>
        </p:nvSpPr>
        <p:spPr bwMode="auto">
          <a:xfrm>
            <a:off x="4933877"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6</a:t>
            </a:r>
            <a:endParaRPr lang="en-US" sz="667" dirty="0">
              <a:solidFill>
                <a:schemeClr val="bg1"/>
              </a:solidFill>
            </a:endParaRPr>
          </a:p>
        </p:txBody>
      </p:sp>
      <p:sp>
        <p:nvSpPr>
          <p:cNvPr id="50" name="Rounded Rectangle 49">
            <a:extLst>
              <a:ext uri="{FF2B5EF4-FFF2-40B4-BE49-F238E27FC236}">
                <a16:creationId xmlns:a16="http://schemas.microsoft.com/office/drawing/2014/main" id="{E4EBDB4E-5C7D-4A4D-BBD5-4DE451CBED44}"/>
              </a:ext>
            </a:extLst>
          </p:cNvPr>
          <p:cNvSpPr/>
          <p:nvPr/>
        </p:nvSpPr>
        <p:spPr bwMode="auto">
          <a:xfrm>
            <a:off x="5174237"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7</a:t>
            </a:r>
            <a:endParaRPr lang="en-US" sz="667" dirty="0">
              <a:solidFill>
                <a:schemeClr val="bg1"/>
              </a:solidFill>
            </a:endParaRPr>
          </a:p>
        </p:txBody>
      </p:sp>
      <p:sp>
        <p:nvSpPr>
          <p:cNvPr id="51" name="AutoShape 4">
            <a:extLst>
              <a:ext uri="{FF2B5EF4-FFF2-40B4-BE49-F238E27FC236}">
                <a16:creationId xmlns:a16="http://schemas.microsoft.com/office/drawing/2014/main" id="{B59F5CDA-C036-DF48-AD76-D1F02D41F15C}"/>
              </a:ext>
            </a:extLst>
          </p:cNvPr>
          <p:cNvSpPr>
            <a:spLocks noChangeArrowheads="1"/>
          </p:cNvSpPr>
          <p:nvPr/>
        </p:nvSpPr>
        <p:spPr bwMode="auto">
          <a:xfrm>
            <a:off x="2958843" y="5031722"/>
            <a:ext cx="6605335" cy="1199545"/>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a:endParaRPr lang="en-US" sz="1333" dirty="0"/>
          </a:p>
        </p:txBody>
      </p:sp>
      <p:pic>
        <p:nvPicPr>
          <p:cNvPr id="54" name="Picture 53">
            <a:extLst>
              <a:ext uri="{FF2B5EF4-FFF2-40B4-BE49-F238E27FC236}">
                <a16:creationId xmlns:a16="http://schemas.microsoft.com/office/drawing/2014/main" id="{F93AE0D6-B4EE-DE4B-B15F-3D0169868FE0}"/>
              </a:ext>
            </a:extLst>
          </p:cNvPr>
          <p:cNvPicPr>
            <a:picLocks noChangeAspect="1"/>
          </p:cNvPicPr>
          <p:nvPr/>
        </p:nvPicPr>
        <p:blipFill>
          <a:blip r:embed="rId5">
            <a:biLevel thresh="75000"/>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tretch>
            <a:fillRect/>
          </a:stretch>
        </p:blipFill>
        <p:spPr>
          <a:xfrm>
            <a:off x="8598947" y="5802742"/>
            <a:ext cx="959343" cy="504270"/>
          </a:xfrm>
          <a:prstGeom prst="rect">
            <a:avLst/>
          </a:prstGeom>
        </p:spPr>
      </p:pic>
      <p:sp>
        <p:nvSpPr>
          <p:cNvPr id="57" name="TextBox 56">
            <a:extLst>
              <a:ext uri="{FF2B5EF4-FFF2-40B4-BE49-F238E27FC236}">
                <a16:creationId xmlns:a16="http://schemas.microsoft.com/office/drawing/2014/main" id="{254E7081-EF7E-5D4F-A376-0767104A1919}"/>
              </a:ext>
            </a:extLst>
          </p:cNvPr>
          <p:cNvSpPr txBox="1"/>
          <p:nvPr/>
        </p:nvSpPr>
        <p:spPr>
          <a:xfrm>
            <a:off x="3390292" y="5007855"/>
            <a:ext cx="1343638" cy="276999"/>
          </a:xfrm>
          <a:prstGeom prst="rect">
            <a:avLst/>
          </a:prstGeom>
          <a:noFill/>
        </p:spPr>
        <p:txBody>
          <a:bodyPr wrap="none" rtlCol="0">
            <a:spAutoFit/>
          </a:bodyPr>
          <a:lstStyle/>
          <a:p>
            <a:r>
              <a:rPr lang="en-US" sz="1200" dirty="0">
                <a:solidFill>
                  <a:schemeClr val="accent1">
                    <a:lumMod val="25000"/>
                  </a:schemeClr>
                </a:solidFill>
              </a:rPr>
              <a:t>order-commands</a:t>
            </a:r>
          </a:p>
        </p:txBody>
      </p:sp>
      <p:sp>
        <p:nvSpPr>
          <p:cNvPr id="64" name="Rounded Rectangle 63">
            <a:extLst>
              <a:ext uri="{FF2B5EF4-FFF2-40B4-BE49-F238E27FC236}">
                <a16:creationId xmlns:a16="http://schemas.microsoft.com/office/drawing/2014/main" id="{CC8F6C7C-CAE1-9E41-8581-650B47BB9957}"/>
              </a:ext>
            </a:extLst>
          </p:cNvPr>
          <p:cNvSpPr/>
          <p:nvPr/>
        </p:nvSpPr>
        <p:spPr bwMode="auto">
          <a:xfrm>
            <a:off x="5996723"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65" name="Rounded Rectangle 64">
            <a:extLst>
              <a:ext uri="{FF2B5EF4-FFF2-40B4-BE49-F238E27FC236}">
                <a16:creationId xmlns:a16="http://schemas.microsoft.com/office/drawing/2014/main" id="{729E9C71-B208-994A-BD73-E0C8D4CDAD66}"/>
              </a:ext>
            </a:extLst>
          </p:cNvPr>
          <p:cNvSpPr/>
          <p:nvPr/>
        </p:nvSpPr>
        <p:spPr bwMode="auto">
          <a:xfrm>
            <a:off x="6240560"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66" name="Rounded Rectangle 65">
            <a:extLst>
              <a:ext uri="{FF2B5EF4-FFF2-40B4-BE49-F238E27FC236}">
                <a16:creationId xmlns:a16="http://schemas.microsoft.com/office/drawing/2014/main" id="{4650379E-C6CE-1542-A3C7-97CEF51AF66C}"/>
              </a:ext>
            </a:extLst>
          </p:cNvPr>
          <p:cNvSpPr/>
          <p:nvPr/>
        </p:nvSpPr>
        <p:spPr bwMode="auto">
          <a:xfrm>
            <a:off x="6486122"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68" name="Rounded Rectangle 67">
            <a:extLst>
              <a:ext uri="{FF2B5EF4-FFF2-40B4-BE49-F238E27FC236}">
                <a16:creationId xmlns:a16="http://schemas.microsoft.com/office/drawing/2014/main" id="{4C781830-2D5E-C749-B76B-BC93AB6F9885}"/>
              </a:ext>
            </a:extLst>
          </p:cNvPr>
          <p:cNvSpPr/>
          <p:nvPr/>
        </p:nvSpPr>
        <p:spPr bwMode="auto">
          <a:xfrm>
            <a:off x="6729959"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69" name="TextBox 68">
            <a:extLst>
              <a:ext uri="{FF2B5EF4-FFF2-40B4-BE49-F238E27FC236}">
                <a16:creationId xmlns:a16="http://schemas.microsoft.com/office/drawing/2014/main" id="{3DE85209-6924-B241-97D2-43502D3C64FE}"/>
              </a:ext>
            </a:extLst>
          </p:cNvPr>
          <p:cNvSpPr txBox="1"/>
          <p:nvPr/>
        </p:nvSpPr>
        <p:spPr>
          <a:xfrm>
            <a:off x="6091295" y="5968797"/>
            <a:ext cx="619080" cy="276999"/>
          </a:xfrm>
          <a:prstGeom prst="rect">
            <a:avLst/>
          </a:prstGeom>
          <a:noFill/>
        </p:spPr>
        <p:txBody>
          <a:bodyPr wrap="none" rtlCol="0">
            <a:spAutoFit/>
          </a:bodyPr>
          <a:lstStyle/>
          <a:p>
            <a:r>
              <a:rPr lang="en-US" sz="1200" dirty="0">
                <a:solidFill>
                  <a:schemeClr val="accent1">
                    <a:lumMod val="25000"/>
                  </a:schemeClr>
                </a:solidFill>
              </a:rPr>
              <a:t>orders</a:t>
            </a:r>
          </a:p>
        </p:txBody>
      </p:sp>
    </p:spTree>
    <p:extLst>
      <p:ext uri="{BB962C8B-B14F-4D97-AF65-F5344CB8AC3E}">
        <p14:creationId xmlns:p14="http://schemas.microsoft.com/office/powerpoint/2010/main" val="630201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AB8D-A27A-6A40-A148-F3ECEAD5ADC8}"/>
              </a:ext>
            </a:extLst>
          </p:cNvPr>
          <p:cNvSpPr>
            <a:spLocks noGrp="1"/>
          </p:cNvSpPr>
          <p:nvPr>
            <p:ph type="title"/>
          </p:nvPr>
        </p:nvSpPr>
        <p:spPr/>
        <p:txBody>
          <a:bodyPr/>
          <a:lstStyle/>
          <a:p>
            <a:r>
              <a:rPr lang="en-US" dirty="0"/>
              <a:t>K Container Shipment Inc – Order management</a:t>
            </a:r>
          </a:p>
        </p:txBody>
      </p:sp>
      <p:sp>
        <p:nvSpPr>
          <p:cNvPr id="4" name="Slide Number Placeholder 3">
            <a:extLst>
              <a:ext uri="{FF2B5EF4-FFF2-40B4-BE49-F238E27FC236}">
                <a16:creationId xmlns:a16="http://schemas.microsoft.com/office/drawing/2014/main" id="{323B686D-11D0-B744-8548-89D55A259C1E}"/>
              </a:ext>
            </a:extLst>
          </p:cNvPr>
          <p:cNvSpPr>
            <a:spLocks noGrp="1"/>
          </p:cNvSpPr>
          <p:nvPr>
            <p:ph type="sldNum" sz="quarter" idx="12"/>
          </p:nvPr>
        </p:nvSpPr>
        <p:spPr/>
        <p:txBody>
          <a:bodyPr/>
          <a:lstStyle/>
          <a:p>
            <a:fld id="{E9549862-13E2-C34D-815E-8545BD36FC59}" type="slidenum">
              <a:rPr lang="en-US" smtClean="0">
                <a:solidFill>
                  <a:srgbClr val="6D7777"/>
                </a:solidFill>
              </a:rPr>
              <a:pPr/>
              <a:t>30</a:t>
            </a:fld>
            <a:endParaRPr lang="en-US" dirty="0">
              <a:solidFill>
                <a:srgbClr val="6D7777"/>
              </a:solidFill>
            </a:endParaRPr>
          </a:p>
        </p:txBody>
      </p:sp>
      <p:pic>
        <p:nvPicPr>
          <p:cNvPr id="8" name="Picture 7">
            <a:extLst>
              <a:ext uri="{FF2B5EF4-FFF2-40B4-BE49-F238E27FC236}">
                <a16:creationId xmlns:a16="http://schemas.microsoft.com/office/drawing/2014/main" id="{4D321F2F-A3F7-9941-BF25-265211DDD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211622"/>
            <a:ext cx="12192000" cy="3367956"/>
          </a:xfrm>
          <a:prstGeom prst="rect">
            <a:avLst/>
          </a:prstGeom>
        </p:spPr>
      </p:pic>
      <p:sp>
        <p:nvSpPr>
          <p:cNvPr id="9" name="Oval 8">
            <a:extLst>
              <a:ext uri="{FF2B5EF4-FFF2-40B4-BE49-F238E27FC236}">
                <a16:creationId xmlns:a16="http://schemas.microsoft.com/office/drawing/2014/main" id="{E7A1AFB7-A250-3444-AFC8-B79B837623A5}"/>
              </a:ext>
            </a:extLst>
          </p:cNvPr>
          <p:cNvSpPr/>
          <p:nvPr/>
        </p:nvSpPr>
        <p:spPr>
          <a:xfrm>
            <a:off x="4775200" y="2895600"/>
            <a:ext cx="558800" cy="279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F8DC4E0E-A128-444A-B576-AD9CFDBD55E9}"/>
              </a:ext>
            </a:extLst>
          </p:cNvPr>
          <p:cNvCxnSpPr/>
          <p:nvPr/>
        </p:nvCxnSpPr>
        <p:spPr>
          <a:xfrm flipV="1">
            <a:off x="5334000" y="2146300"/>
            <a:ext cx="1054100" cy="74930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7520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AB8D-A27A-6A40-A148-F3ECEAD5ADC8}"/>
              </a:ext>
            </a:extLst>
          </p:cNvPr>
          <p:cNvSpPr>
            <a:spLocks noGrp="1"/>
          </p:cNvSpPr>
          <p:nvPr>
            <p:ph type="title"/>
          </p:nvPr>
        </p:nvSpPr>
        <p:spPr/>
        <p:txBody>
          <a:bodyPr/>
          <a:lstStyle/>
          <a:p>
            <a:r>
              <a:rPr lang="en-US" dirty="0"/>
              <a:t>K Container Shipment Inc – Order management</a:t>
            </a:r>
          </a:p>
        </p:txBody>
      </p:sp>
      <p:sp>
        <p:nvSpPr>
          <p:cNvPr id="4" name="Slide Number Placeholder 3">
            <a:extLst>
              <a:ext uri="{FF2B5EF4-FFF2-40B4-BE49-F238E27FC236}">
                <a16:creationId xmlns:a16="http://schemas.microsoft.com/office/drawing/2014/main" id="{323B686D-11D0-B744-8548-89D55A259C1E}"/>
              </a:ext>
            </a:extLst>
          </p:cNvPr>
          <p:cNvSpPr>
            <a:spLocks noGrp="1"/>
          </p:cNvSpPr>
          <p:nvPr>
            <p:ph type="sldNum" sz="quarter" idx="12"/>
          </p:nvPr>
        </p:nvSpPr>
        <p:spPr/>
        <p:txBody>
          <a:bodyPr/>
          <a:lstStyle/>
          <a:p>
            <a:fld id="{E9549862-13E2-C34D-815E-8545BD36FC59}" type="slidenum">
              <a:rPr lang="en-US" smtClean="0">
                <a:solidFill>
                  <a:srgbClr val="6D7777"/>
                </a:solidFill>
              </a:rPr>
              <a:pPr/>
              <a:t>31</a:t>
            </a:fld>
            <a:endParaRPr lang="en-US" dirty="0">
              <a:solidFill>
                <a:srgbClr val="6D7777"/>
              </a:solidFill>
            </a:endParaRPr>
          </a:p>
        </p:txBody>
      </p:sp>
      <p:pic>
        <p:nvPicPr>
          <p:cNvPr id="6" name="Picture 5">
            <a:extLst>
              <a:ext uri="{FF2B5EF4-FFF2-40B4-BE49-F238E27FC236}">
                <a16:creationId xmlns:a16="http://schemas.microsoft.com/office/drawing/2014/main" id="{A9655BB9-EA48-1247-964C-87A8DA35A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1066800"/>
            <a:ext cx="6845300" cy="2667000"/>
          </a:xfrm>
          <a:prstGeom prst="rect">
            <a:avLst/>
          </a:prstGeom>
        </p:spPr>
      </p:pic>
      <p:sp>
        <p:nvSpPr>
          <p:cNvPr id="7" name="Oval 6">
            <a:extLst>
              <a:ext uri="{FF2B5EF4-FFF2-40B4-BE49-F238E27FC236}">
                <a16:creationId xmlns:a16="http://schemas.microsoft.com/office/drawing/2014/main" id="{F9E93416-C9F3-2445-8AD4-4B209428196A}"/>
              </a:ext>
            </a:extLst>
          </p:cNvPr>
          <p:cNvSpPr/>
          <p:nvPr/>
        </p:nvSpPr>
        <p:spPr>
          <a:xfrm>
            <a:off x="279400" y="1574326"/>
            <a:ext cx="419100" cy="3560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FFA649B-8023-1747-B414-7D8E22DF0213}"/>
              </a:ext>
            </a:extLst>
          </p:cNvPr>
          <p:cNvSpPr/>
          <p:nvPr/>
        </p:nvSpPr>
        <p:spPr>
          <a:xfrm>
            <a:off x="5664200" y="2616200"/>
            <a:ext cx="558800" cy="812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0BDC6F7-D50B-6842-86FB-019E4AA66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2511" y="3861274"/>
            <a:ext cx="6870700" cy="2654300"/>
          </a:xfrm>
          <a:prstGeom prst="rect">
            <a:avLst/>
          </a:prstGeom>
        </p:spPr>
      </p:pic>
      <p:sp>
        <p:nvSpPr>
          <p:cNvPr id="10" name="Oval 9">
            <a:extLst>
              <a:ext uri="{FF2B5EF4-FFF2-40B4-BE49-F238E27FC236}">
                <a16:creationId xmlns:a16="http://schemas.microsoft.com/office/drawing/2014/main" id="{F611A7A4-5F58-7F4D-AB8B-91F84CDBD620}"/>
              </a:ext>
            </a:extLst>
          </p:cNvPr>
          <p:cNvSpPr/>
          <p:nvPr/>
        </p:nvSpPr>
        <p:spPr>
          <a:xfrm>
            <a:off x="8356600" y="4895850"/>
            <a:ext cx="927100" cy="3560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293395B-2617-A842-AE91-3DA41166A2BA}"/>
              </a:ext>
            </a:extLst>
          </p:cNvPr>
          <p:cNvCxnSpPr>
            <a:cxnSpLocks/>
          </p:cNvCxnSpPr>
          <p:nvPr/>
        </p:nvCxnSpPr>
        <p:spPr>
          <a:xfrm>
            <a:off x="390788" y="3441700"/>
            <a:ext cx="83820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D00D23E-F5F2-9C4E-B6B2-FA6812A3E110}"/>
              </a:ext>
            </a:extLst>
          </p:cNvPr>
          <p:cNvSpPr txBox="1"/>
          <p:nvPr/>
        </p:nvSpPr>
        <p:spPr>
          <a:xfrm>
            <a:off x="6985000" y="2737461"/>
            <a:ext cx="3634328" cy="369332"/>
          </a:xfrm>
          <a:prstGeom prst="rect">
            <a:avLst/>
          </a:prstGeom>
          <a:noFill/>
        </p:spPr>
        <p:txBody>
          <a:bodyPr wrap="none" rtlCol="0">
            <a:spAutoFit/>
          </a:bodyPr>
          <a:lstStyle/>
          <a:p>
            <a:r>
              <a:rPr lang="en-US" dirty="0"/>
              <a:t>Select one of the possible voyage</a:t>
            </a:r>
          </a:p>
        </p:txBody>
      </p:sp>
      <p:sp>
        <p:nvSpPr>
          <p:cNvPr id="11" name="TextBox 10">
            <a:extLst>
              <a:ext uri="{FF2B5EF4-FFF2-40B4-BE49-F238E27FC236}">
                <a16:creationId xmlns:a16="http://schemas.microsoft.com/office/drawing/2014/main" id="{A59B2006-D0ED-2546-9F76-7C421C568289}"/>
              </a:ext>
            </a:extLst>
          </p:cNvPr>
          <p:cNvSpPr txBox="1"/>
          <p:nvPr/>
        </p:nvSpPr>
        <p:spPr>
          <a:xfrm>
            <a:off x="698500" y="5266224"/>
            <a:ext cx="3147015" cy="369332"/>
          </a:xfrm>
          <a:prstGeom prst="rect">
            <a:avLst/>
          </a:prstGeom>
          <a:noFill/>
        </p:spPr>
        <p:txBody>
          <a:bodyPr wrap="none" rtlCol="0">
            <a:spAutoFit/>
          </a:bodyPr>
          <a:lstStyle/>
          <a:p>
            <a:r>
              <a:rPr lang="en-US" dirty="0"/>
              <a:t>Save is going to the backend</a:t>
            </a:r>
          </a:p>
        </p:txBody>
      </p:sp>
    </p:spTree>
    <p:extLst>
      <p:ext uri="{BB962C8B-B14F-4D97-AF65-F5344CB8AC3E}">
        <p14:creationId xmlns:p14="http://schemas.microsoft.com/office/powerpoint/2010/main" val="1206327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3805-4038-0145-B1AE-2A5D6990FF50}"/>
              </a:ext>
            </a:extLst>
          </p:cNvPr>
          <p:cNvSpPr>
            <a:spLocks noGrp="1"/>
          </p:cNvSpPr>
          <p:nvPr>
            <p:ph type="title"/>
          </p:nvPr>
        </p:nvSpPr>
        <p:spPr>
          <a:xfrm>
            <a:off x="119856" y="27013"/>
            <a:ext cx="7111957" cy="541501"/>
          </a:xfrm>
        </p:spPr>
        <p:txBody>
          <a:bodyPr/>
          <a:lstStyle/>
          <a:p>
            <a:r>
              <a:rPr lang="en-US" dirty="0"/>
              <a:t>Shipment Inc – Automatic best voyage</a:t>
            </a:r>
          </a:p>
        </p:txBody>
      </p:sp>
      <p:sp>
        <p:nvSpPr>
          <p:cNvPr id="4" name="Slide Number Placeholder 3">
            <a:extLst>
              <a:ext uri="{FF2B5EF4-FFF2-40B4-BE49-F238E27FC236}">
                <a16:creationId xmlns:a16="http://schemas.microsoft.com/office/drawing/2014/main" id="{E0E92E24-8EA2-4746-94AB-92B6052C18E2}"/>
              </a:ext>
            </a:extLst>
          </p:cNvPr>
          <p:cNvSpPr>
            <a:spLocks noGrp="1"/>
          </p:cNvSpPr>
          <p:nvPr>
            <p:ph type="sldNum" sz="quarter" idx="12"/>
          </p:nvPr>
        </p:nvSpPr>
        <p:spPr/>
        <p:txBody>
          <a:bodyPr/>
          <a:lstStyle/>
          <a:p>
            <a:fld id="{E9549862-13E2-C34D-815E-8545BD36FC59}" type="slidenum">
              <a:rPr lang="en-US" smtClean="0">
                <a:solidFill>
                  <a:srgbClr val="6D7777"/>
                </a:solidFill>
              </a:rPr>
              <a:pPr/>
              <a:t>32</a:t>
            </a:fld>
            <a:endParaRPr lang="en-US" dirty="0">
              <a:solidFill>
                <a:srgbClr val="6D7777"/>
              </a:solidFill>
            </a:endParaRPr>
          </a:p>
        </p:txBody>
      </p:sp>
      <p:sp>
        <p:nvSpPr>
          <p:cNvPr id="6" name="Rectangle 5">
            <a:extLst>
              <a:ext uri="{FF2B5EF4-FFF2-40B4-BE49-F238E27FC236}">
                <a16:creationId xmlns:a16="http://schemas.microsoft.com/office/drawing/2014/main" id="{0F971E6B-2F81-A148-B39D-7299E7093BCE}"/>
              </a:ext>
            </a:extLst>
          </p:cNvPr>
          <p:cNvSpPr/>
          <p:nvPr/>
        </p:nvSpPr>
        <p:spPr>
          <a:xfrm>
            <a:off x="5272399" y="906566"/>
            <a:ext cx="1200150" cy="473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Voyage MS</a:t>
            </a:r>
          </a:p>
        </p:txBody>
      </p:sp>
      <p:sp>
        <p:nvSpPr>
          <p:cNvPr id="12" name="Rectangle 11">
            <a:extLst>
              <a:ext uri="{FF2B5EF4-FFF2-40B4-BE49-F238E27FC236}">
                <a16:creationId xmlns:a16="http://schemas.microsoft.com/office/drawing/2014/main" id="{7EECEB25-43B2-BA43-BA92-502AC5256853}"/>
              </a:ext>
            </a:extLst>
          </p:cNvPr>
          <p:cNvSpPr/>
          <p:nvPr/>
        </p:nvSpPr>
        <p:spPr>
          <a:xfrm>
            <a:off x="9441311"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Query MS</a:t>
            </a:r>
          </a:p>
        </p:txBody>
      </p:sp>
      <p:sp>
        <p:nvSpPr>
          <p:cNvPr id="32" name="TextBox 31">
            <a:extLst>
              <a:ext uri="{FF2B5EF4-FFF2-40B4-BE49-F238E27FC236}">
                <a16:creationId xmlns:a16="http://schemas.microsoft.com/office/drawing/2014/main" id="{104A5286-7AFE-3C42-BFCC-45521E2104FD}"/>
              </a:ext>
            </a:extLst>
          </p:cNvPr>
          <p:cNvSpPr txBox="1"/>
          <p:nvPr/>
        </p:nvSpPr>
        <p:spPr>
          <a:xfrm>
            <a:off x="4156515" y="4031122"/>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cxnSp>
        <p:nvCxnSpPr>
          <p:cNvPr id="36" name="Straight Connector 35">
            <a:extLst>
              <a:ext uri="{FF2B5EF4-FFF2-40B4-BE49-F238E27FC236}">
                <a16:creationId xmlns:a16="http://schemas.microsoft.com/office/drawing/2014/main" id="{CEFD1C28-7549-0A49-8640-5192D99BDDCD}"/>
              </a:ext>
            </a:extLst>
          </p:cNvPr>
          <p:cNvCxnSpPr>
            <a:cxnSpLocks/>
          </p:cNvCxnSpPr>
          <p:nvPr/>
        </p:nvCxnSpPr>
        <p:spPr>
          <a:xfrm>
            <a:off x="9959360" y="1386106"/>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6F2BA99D-76F0-5447-BD37-D4D3E961F387}"/>
              </a:ext>
            </a:extLst>
          </p:cNvPr>
          <p:cNvCxnSpPr>
            <a:cxnSpLocks/>
          </p:cNvCxnSpPr>
          <p:nvPr/>
        </p:nvCxnSpPr>
        <p:spPr>
          <a:xfrm>
            <a:off x="5872474" y="1364176"/>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58" name="Elbow Connector 57">
            <a:extLst>
              <a:ext uri="{FF2B5EF4-FFF2-40B4-BE49-F238E27FC236}">
                <a16:creationId xmlns:a16="http://schemas.microsoft.com/office/drawing/2014/main" id="{C09F65F1-F2C9-2D40-8A11-1D61E26E67B2}"/>
              </a:ext>
            </a:extLst>
          </p:cNvPr>
          <p:cNvCxnSpPr>
            <a:cxnSpLocks/>
            <a:stCxn id="153" idx="3"/>
          </p:cNvCxnSpPr>
          <p:nvPr/>
        </p:nvCxnSpPr>
        <p:spPr>
          <a:xfrm>
            <a:off x="4445097" y="3438833"/>
            <a:ext cx="1293860" cy="16469"/>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6" name="Elbow Connector 65">
            <a:extLst>
              <a:ext uri="{FF2B5EF4-FFF2-40B4-BE49-F238E27FC236}">
                <a16:creationId xmlns:a16="http://schemas.microsoft.com/office/drawing/2014/main" id="{E27EF2B2-64AD-C245-93BB-1672E02B1858}"/>
              </a:ext>
            </a:extLst>
          </p:cNvPr>
          <p:cNvCxnSpPr>
            <a:cxnSpLocks/>
            <a:stCxn id="61" idx="2"/>
            <a:endCxn id="156" idx="0"/>
          </p:cNvCxnSpPr>
          <p:nvPr/>
        </p:nvCxnSpPr>
        <p:spPr>
          <a:xfrm rot="5400000">
            <a:off x="5143543" y="3578772"/>
            <a:ext cx="508920" cy="958345"/>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C8E455A9-DDF6-3C48-9A16-C2BFCC0DEF34}"/>
              </a:ext>
            </a:extLst>
          </p:cNvPr>
          <p:cNvSpPr/>
          <p:nvPr/>
        </p:nvSpPr>
        <p:spPr>
          <a:xfrm>
            <a:off x="4614724" y="3860188"/>
            <a:ext cx="1329210" cy="253916"/>
          </a:xfrm>
          <a:prstGeom prst="rect">
            <a:avLst/>
          </a:prstGeom>
        </p:spPr>
        <p:txBody>
          <a:bodyPr wrap="none">
            <a:spAutoFit/>
          </a:bodyPr>
          <a:lstStyle/>
          <a:p>
            <a:r>
              <a:rPr lang="en-US" sz="1050" dirty="0" err="1">
                <a:solidFill>
                  <a:schemeClr val="tx1">
                    <a:lumMod val="50000"/>
                  </a:schemeClr>
                </a:solidFill>
                <a:latin typeface="Menlo" panose="020B0609030804020204" pitchFamily="49" charset="0"/>
              </a:rPr>
              <a:t>voyageAssigned</a:t>
            </a:r>
            <a:endParaRPr lang="en-US" sz="1050" b="0" dirty="0">
              <a:solidFill>
                <a:schemeClr val="tx1">
                  <a:lumMod val="50000"/>
                </a:schemeClr>
              </a:solidFill>
              <a:effectLst/>
              <a:latin typeface="Menlo" panose="020B0609030804020204" pitchFamily="49" charset="0"/>
            </a:endParaRPr>
          </a:p>
        </p:txBody>
      </p:sp>
      <p:sp>
        <p:nvSpPr>
          <p:cNvPr id="72" name="Rectangle 71">
            <a:extLst>
              <a:ext uri="{FF2B5EF4-FFF2-40B4-BE49-F238E27FC236}">
                <a16:creationId xmlns:a16="http://schemas.microsoft.com/office/drawing/2014/main" id="{F86E6F6F-B683-4C45-9A6E-85FBDC553832}"/>
              </a:ext>
            </a:extLst>
          </p:cNvPr>
          <p:cNvSpPr/>
          <p:nvPr/>
        </p:nvSpPr>
        <p:spPr>
          <a:xfrm>
            <a:off x="5483176" y="5921873"/>
            <a:ext cx="2473754"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a:t>
            </a:r>
            <a:r>
              <a:rPr lang="en-US" sz="1050" dirty="0" err="1">
                <a:solidFill>
                  <a:schemeClr val="tx1">
                    <a:lumMod val="50000"/>
                  </a:schemeClr>
                </a:solidFill>
                <a:latin typeface="Menlo" panose="020B0609030804020204" pitchFamily="49" charset="0"/>
              </a:rPr>
              <a:t>orderID</a:t>
            </a:r>
            <a:r>
              <a:rPr lang="en-US" sz="1050" dirty="0">
                <a:solidFill>
                  <a:schemeClr val="tx1">
                    <a:lumMod val="50000"/>
                  </a:schemeClr>
                </a:solidFill>
                <a:latin typeface="Menlo" panose="020B0609030804020204" pitchFamily="49" charset="0"/>
              </a:rPr>
              <a:t>, </a:t>
            </a:r>
            <a:r>
              <a:rPr lang="en-US" sz="1050" dirty="0" err="1">
                <a:solidFill>
                  <a:schemeClr val="tx1">
                    <a:lumMod val="50000"/>
                  </a:schemeClr>
                </a:solidFill>
                <a:latin typeface="Menlo" panose="020B0609030804020204" pitchFamily="49" charset="0"/>
              </a:rPr>
              <a:t>voyageID</a:t>
            </a:r>
            <a:r>
              <a:rPr lang="en-US" sz="1050" dirty="0">
                <a:solidFill>
                  <a:schemeClr val="tx1">
                    <a:lumMod val="50000"/>
                  </a:schemeClr>
                </a:solidFill>
                <a:latin typeface="Menlo" panose="020B0609030804020204" pitchFamily="49" charset="0"/>
              </a:rPr>
              <a:t>, </a:t>
            </a:r>
            <a:r>
              <a:rPr lang="en-US" sz="1050" dirty="0" err="1">
                <a:solidFill>
                  <a:schemeClr val="tx1">
                    <a:lumMod val="50000"/>
                  </a:schemeClr>
                </a:solidFill>
                <a:latin typeface="Menlo" panose="020B0609030804020204" pitchFamily="49" charset="0"/>
              </a:rPr>
              <a:t>shipID</a:t>
            </a:r>
            <a:r>
              <a:rPr lang="en-US" sz="1050" dirty="0">
                <a:solidFill>
                  <a:schemeClr val="tx1">
                    <a:lumMod val="50000"/>
                  </a:schemeClr>
                </a:solidFill>
                <a:latin typeface="Menlo" panose="020B0609030804020204" pitchFamily="49" charset="0"/>
              </a:rPr>
              <a:t>…}</a:t>
            </a:r>
            <a:endParaRPr lang="en-US" sz="1050" b="0" dirty="0">
              <a:solidFill>
                <a:schemeClr val="tx1">
                  <a:lumMod val="50000"/>
                </a:schemeClr>
              </a:solidFill>
              <a:effectLst/>
              <a:latin typeface="Menlo" panose="020B0609030804020204" pitchFamily="49" charset="0"/>
            </a:endParaRPr>
          </a:p>
        </p:txBody>
      </p:sp>
      <p:cxnSp>
        <p:nvCxnSpPr>
          <p:cNvPr id="73" name="Elbow Connector 72">
            <a:extLst>
              <a:ext uri="{FF2B5EF4-FFF2-40B4-BE49-F238E27FC236}">
                <a16:creationId xmlns:a16="http://schemas.microsoft.com/office/drawing/2014/main" id="{4E172042-8BFC-8346-9B5C-5D0D6DF8DC3F}"/>
              </a:ext>
            </a:extLst>
          </p:cNvPr>
          <p:cNvCxnSpPr>
            <a:cxnSpLocks/>
            <a:stCxn id="164" idx="3"/>
          </p:cNvCxnSpPr>
          <p:nvPr/>
        </p:nvCxnSpPr>
        <p:spPr>
          <a:xfrm flipV="1">
            <a:off x="5272640" y="5398379"/>
            <a:ext cx="2621767" cy="182009"/>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79" name="Can 78">
            <a:extLst>
              <a:ext uri="{FF2B5EF4-FFF2-40B4-BE49-F238E27FC236}">
                <a16:creationId xmlns:a16="http://schemas.microsoft.com/office/drawing/2014/main" id="{9416EC16-5D3C-4D40-ADFE-CE514C5FEDDA}"/>
              </a:ext>
            </a:extLst>
          </p:cNvPr>
          <p:cNvSpPr/>
          <p:nvPr/>
        </p:nvSpPr>
        <p:spPr>
          <a:xfrm flipH="1">
            <a:off x="6174693" y="3307200"/>
            <a:ext cx="778177"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Voyages</a:t>
            </a:r>
          </a:p>
        </p:txBody>
      </p:sp>
      <p:cxnSp>
        <p:nvCxnSpPr>
          <p:cNvPr id="80" name="Straight Arrow Connector 79">
            <a:extLst>
              <a:ext uri="{FF2B5EF4-FFF2-40B4-BE49-F238E27FC236}">
                <a16:creationId xmlns:a16="http://schemas.microsoft.com/office/drawing/2014/main" id="{52CC4BB2-A988-4445-BF72-99936C337F88}"/>
              </a:ext>
            </a:extLst>
          </p:cNvPr>
          <p:cNvCxnSpPr>
            <a:cxnSpLocks/>
            <a:endCxn id="79" idx="4"/>
          </p:cNvCxnSpPr>
          <p:nvPr/>
        </p:nvCxnSpPr>
        <p:spPr>
          <a:xfrm>
            <a:off x="5851613" y="3601234"/>
            <a:ext cx="323080"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2" name="Elbow Connector 81">
            <a:extLst>
              <a:ext uri="{FF2B5EF4-FFF2-40B4-BE49-F238E27FC236}">
                <a16:creationId xmlns:a16="http://schemas.microsoft.com/office/drawing/2014/main" id="{9ED4F118-81A8-C148-A6BB-65A554F92293}"/>
              </a:ext>
            </a:extLst>
          </p:cNvPr>
          <p:cNvCxnSpPr>
            <a:cxnSpLocks/>
            <a:stCxn id="67" idx="2"/>
            <a:endCxn id="166" idx="2"/>
          </p:cNvCxnSpPr>
          <p:nvPr/>
        </p:nvCxnSpPr>
        <p:spPr>
          <a:xfrm rot="5400000">
            <a:off x="6661331" y="4414663"/>
            <a:ext cx="23411" cy="2670335"/>
          </a:xfrm>
          <a:prstGeom prst="bentConnector3">
            <a:avLst>
              <a:gd name="adj1" fmla="val 1076464"/>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85" name="Can 84">
            <a:extLst>
              <a:ext uri="{FF2B5EF4-FFF2-40B4-BE49-F238E27FC236}">
                <a16:creationId xmlns:a16="http://schemas.microsoft.com/office/drawing/2014/main" id="{93958D50-00EB-3940-AF4A-CBE11F0DCCE3}"/>
              </a:ext>
            </a:extLst>
          </p:cNvPr>
          <p:cNvSpPr/>
          <p:nvPr/>
        </p:nvSpPr>
        <p:spPr>
          <a:xfrm flipH="1">
            <a:off x="10441131" y="597332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86" name="Straight Arrow Connector 85">
            <a:extLst>
              <a:ext uri="{FF2B5EF4-FFF2-40B4-BE49-F238E27FC236}">
                <a16:creationId xmlns:a16="http://schemas.microsoft.com/office/drawing/2014/main" id="{B4142CF0-DE38-284F-A13C-F958FA3402F7}"/>
              </a:ext>
            </a:extLst>
          </p:cNvPr>
          <p:cNvCxnSpPr>
            <a:cxnSpLocks/>
          </p:cNvCxnSpPr>
          <p:nvPr/>
        </p:nvCxnSpPr>
        <p:spPr>
          <a:xfrm>
            <a:off x="10035016" y="6274210"/>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9" name="Elbow Connector 88">
            <a:extLst>
              <a:ext uri="{FF2B5EF4-FFF2-40B4-BE49-F238E27FC236}">
                <a16:creationId xmlns:a16="http://schemas.microsoft.com/office/drawing/2014/main" id="{2C54FEB4-39DC-2E40-ACE8-415616C00F4D}"/>
              </a:ext>
            </a:extLst>
          </p:cNvPr>
          <p:cNvCxnSpPr>
            <a:cxnSpLocks/>
            <a:stCxn id="156" idx="3"/>
          </p:cNvCxnSpPr>
          <p:nvPr/>
        </p:nvCxnSpPr>
        <p:spPr>
          <a:xfrm flipH="1">
            <a:off x="3131167" y="4482822"/>
            <a:ext cx="1861956" cy="192713"/>
          </a:xfrm>
          <a:prstGeom prst="bentConnector3">
            <a:avLst>
              <a:gd name="adj1" fmla="val -12277"/>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95" name="Oval 94">
            <a:extLst>
              <a:ext uri="{FF2B5EF4-FFF2-40B4-BE49-F238E27FC236}">
                <a16:creationId xmlns:a16="http://schemas.microsoft.com/office/drawing/2014/main" id="{076591CE-EB44-BB4F-8FBC-75EF00EFA939}"/>
              </a:ext>
            </a:extLst>
          </p:cNvPr>
          <p:cNvSpPr/>
          <p:nvPr/>
        </p:nvSpPr>
        <p:spPr>
          <a:xfrm>
            <a:off x="1999608" y="3392577"/>
            <a:ext cx="885785" cy="41024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Pending</a:t>
            </a:r>
          </a:p>
        </p:txBody>
      </p:sp>
      <p:sp>
        <p:nvSpPr>
          <p:cNvPr id="98" name="Oval 97">
            <a:extLst>
              <a:ext uri="{FF2B5EF4-FFF2-40B4-BE49-F238E27FC236}">
                <a16:creationId xmlns:a16="http://schemas.microsoft.com/office/drawing/2014/main" id="{9BA38DAD-8983-144D-A71C-BA6794DB4AD9}"/>
              </a:ext>
            </a:extLst>
          </p:cNvPr>
          <p:cNvSpPr/>
          <p:nvPr/>
        </p:nvSpPr>
        <p:spPr>
          <a:xfrm>
            <a:off x="2079766" y="6245001"/>
            <a:ext cx="899227" cy="41489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Assigned</a:t>
            </a:r>
          </a:p>
        </p:txBody>
      </p:sp>
      <p:sp>
        <p:nvSpPr>
          <p:cNvPr id="99" name="Can 98">
            <a:extLst>
              <a:ext uri="{FF2B5EF4-FFF2-40B4-BE49-F238E27FC236}">
                <a16:creationId xmlns:a16="http://schemas.microsoft.com/office/drawing/2014/main" id="{AD196B71-C94A-5C40-A855-5DE0B73161D1}"/>
              </a:ext>
            </a:extLst>
          </p:cNvPr>
          <p:cNvSpPr/>
          <p:nvPr/>
        </p:nvSpPr>
        <p:spPr>
          <a:xfrm flipH="1">
            <a:off x="3753662" y="4777503"/>
            <a:ext cx="559499" cy="469940"/>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100" name="Straight Arrow Connector 99">
            <a:extLst>
              <a:ext uri="{FF2B5EF4-FFF2-40B4-BE49-F238E27FC236}">
                <a16:creationId xmlns:a16="http://schemas.microsoft.com/office/drawing/2014/main" id="{24A65EFB-7C04-9F47-9CF5-4FDA1F7397AF}"/>
              </a:ext>
            </a:extLst>
          </p:cNvPr>
          <p:cNvCxnSpPr>
            <a:cxnSpLocks/>
            <a:endCxn id="99" idx="4"/>
          </p:cNvCxnSpPr>
          <p:nvPr/>
        </p:nvCxnSpPr>
        <p:spPr>
          <a:xfrm flipV="1">
            <a:off x="3147563" y="5012473"/>
            <a:ext cx="606099" cy="429"/>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1600CE9B-B03B-B246-9A39-D232B85075A6}"/>
              </a:ext>
            </a:extLst>
          </p:cNvPr>
          <p:cNvSpPr/>
          <p:nvPr/>
        </p:nvSpPr>
        <p:spPr>
          <a:xfrm>
            <a:off x="9886690" y="6056904"/>
            <a:ext cx="148326" cy="4003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F0EA0F3-D541-044D-A15C-CCF427902928}"/>
              </a:ext>
            </a:extLst>
          </p:cNvPr>
          <p:cNvSpPr/>
          <p:nvPr/>
        </p:nvSpPr>
        <p:spPr>
          <a:xfrm>
            <a:off x="5777486" y="3428457"/>
            <a:ext cx="199377" cy="3750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5658B27F-6215-D54B-8977-55426807AC65}"/>
              </a:ext>
            </a:extLst>
          </p:cNvPr>
          <p:cNvSpPr/>
          <p:nvPr/>
        </p:nvSpPr>
        <p:spPr>
          <a:xfrm>
            <a:off x="7408371" y="906566"/>
            <a:ext cx="1200150" cy="473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Container MS</a:t>
            </a:r>
          </a:p>
        </p:txBody>
      </p:sp>
      <p:cxnSp>
        <p:nvCxnSpPr>
          <p:cNvPr id="64" name="Straight Connector 63">
            <a:extLst>
              <a:ext uri="{FF2B5EF4-FFF2-40B4-BE49-F238E27FC236}">
                <a16:creationId xmlns:a16="http://schemas.microsoft.com/office/drawing/2014/main" id="{6411059D-67DA-1643-ABCA-144DFE6DC125}"/>
              </a:ext>
            </a:extLst>
          </p:cNvPr>
          <p:cNvCxnSpPr>
            <a:cxnSpLocks/>
          </p:cNvCxnSpPr>
          <p:nvPr/>
        </p:nvCxnSpPr>
        <p:spPr>
          <a:xfrm>
            <a:off x="7995567" y="1377055"/>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5CA18AE9-CDD6-284B-80D9-D5DE91618C45}"/>
              </a:ext>
            </a:extLst>
          </p:cNvPr>
          <p:cNvSpPr/>
          <p:nvPr/>
        </p:nvSpPr>
        <p:spPr>
          <a:xfrm>
            <a:off x="7894407" y="5348500"/>
            <a:ext cx="227591" cy="3896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4E91E739-6B82-BD48-95D6-9F7DDF855C8C}"/>
              </a:ext>
            </a:extLst>
          </p:cNvPr>
          <p:cNvSpPr/>
          <p:nvPr/>
        </p:nvSpPr>
        <p:spPr>
          <a:xfrm>
            <a:off x="2495549" y="906566"/>
            <a:ext cx="1240951"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Command MS</a:t>
            </a:r>
          </a:p>
        </p:txBody>
      </p:sp>
      <p:cxnSp>
        <p:nvCxnSpPr>
          <p:cNvPr id="130" name="Straight Connector 129">
            <a:extLst>
              <a:ext uri="{FF2B5EF4-FFF2-40B4-BE49-F238E27FC236}">
                <a16:creationId xmlns:a16="http://schemas.microsoft.com/office/drawing/2014/main" id="{F71E7216-7D20-B447-9597-AB1E86A5E2D4}"/>
              </a:ext>
            </a:extLst>
          </p:cNvPr>
          <p:cNvCxnSpPr>
            <a:cxnSpLocks/>
            <a:stCxn id="129" idx="2"/>
          </p:cNvCxnSpPr>
          <p:nvPr/>
        </p:nvCxnSpPr>
        <p:spPr>
          <a:xfrm flipH="1">
            <a:off x="3022601" y="1402814"/>
            <a:ext cx="93424"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1" name="Rectangle 130">
            <a:extLst>
              <a:ext uri="{FF2B5EF4-FFF2-40B4-BE49-F238E27FC236}">
                <a16:creationId xmlns:a16="http://schemas.microsoft.com/office/drawing/2014/main" id="{9628F220-85F1-754A-BF08-654AECD5915E}"/>
              </a:ext>
            </a:extLst>
          </p:cNvPr>
          <p:cNvSpPr/>
          <p:nvPr/>
        </p:nvSpPr>
        <p:spPr>
          <a:xfrm>
            <a:off x="595180"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rgbClr val="7030A0"/>
                </a:solidFill>
              </a:rPr>
              <a:t>Manuf</a:t>
            </a:r>
            <a:r>
              <a:rPr lang="en-US" sz="1200" dirty="0">
                <a:solidFill>
                  <a:srgbClr val="7030A0"/>
                </a:solidFill>
              </a:rPr>
              <a:t> UI BFF</a:t>
            </a:r>
          </a:p>
        </p:txBody>
      </p:sp>
      <p:cxnSp>
        <p:nvCxnSpPr>
          <p:cNvPr id="132" name="Straight Connector 131">
            <a:extLst>
              <a:ext uri="{FF2B5EF4-FFF2-40B4-BE49-F238E27FC236}">
                <a16:creationId xmlns:a16="http://schemas.microsoft.com/office/drawing/2014/main" id="{07E2CFD0-DE3E-354E-AF3D-18CCED5ACE16}"/>
              </a:ext>
            </a:extLst>
          </p:cNvPr>
          <p:cNvCxnSpPr>
            <a:cxnSpLocks/>
          </p:cNvCxnSpPr>
          <p:nvPr/>
        </p:nvCxnSpPr>
        <p:spPr>
          <a:xfrm>
            <a:off x="1126859" y="1347622"/>
            <a:ext cx="0" cy="4855214"/>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a:extLst>
              <a:ext uri="{FF2B5EF4-FFF2-40B4-BE49-F238E27FC236}">
                <a16:creationId xmlns:a16="http://schemas.microsoft.com/office/drawing/2014/main" id="{D7D84BCB-D32D-4447-89AD-D43D8180A883}"/>
              </a:ext>
            </a:extLst>
          </p:cNvPr>
          <p:cNvCxnSpPr>
            <a:cxnSpLocks/>
          </p:cNvCxnSpPr>
          <p:nvPr/>
        </p:nvCxnSpPr>
        <p:spPr>
          <a:xfrm>
            <a:off x="1126859" y="1803400"/>
            <a:ext cx="1848116" cy="2078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34" name="Rectangle 133">
            <a:extLst>
              <a:ext uri="{FF2B5EF4-FFF2-40B4-BE49-F238E27FC236}">
                <a16:creationId xmlns:a16="http://schemas.microsoft.com/office/drawing/2014/main" id="{C0399C7B-B58C-FF4E-85B9-9F780A265D0B}"/>
              </a:ext>
            </a:extLst>
          </p:cNvPr>
          <p:cNvSpPr/>
          <p:nvPr/>
        </p:nvSpPr>
        <p:spPr>
          <a:xfrm>
            <a:off x="1263649" y="1562574"/>
            <a:ext cx="949299" cy="261610"/>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saveOrder</a:t>
            </a:r>
            <a:endParaRPr lang="en-US" sz="1050" b="0" dirty="0">
              <a:solidFill>
                <a:schemeClr val="tx1">
                  <a:lumMod val="50000"/>
                </a:schemeClr>
              </a:solidFill>
              <a:effectLst/>
              <a:latin typeface="Menlo" panose="020B0609030804020204" pitchFamily="49" charset="0"/>
            </a:endParaRPr>
          </a:p>
        </p:txBody>
      </p:sp>
      <p:cxnSp>
        <p:nvCxnSpPr>
          <p:cNvPr id="135" name="Straight Arrow Connector 134">
            <a:extLst>
              <a:ext uri="{FF2B5EF4-FFF2-40B4-BE49-F238E27FC236}">
                <a16:creationId xmlns:a16="http://schemas.microsoft.com/office/drawing/2014/main" id="{B3C7D0A0-BB57-E34F-AEF9-9C0437A558B4}"/>
              </a:ext>
            </a:extLst>
          </p:cNvPr>
          <p:cNvCxnSpPr>
            <a:cxnSpLocks/>
          </p:cNvCxnSpPr>
          <p:nvPr/>
        </p:nvCxnSpPr>
        <p:spPr>
          <a:xfrm>
            <a:off x="3022600" y="2017054"/>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136" name="Rounded Rectangle 135">
            <a:extLst>
              <a:ext uri="{FF2B5EF4-FFF2-40B4-BE49-F238E27FC236}">
                <a16:creationId xmlns:a16="http://schemas.microsoft.com/office/drawing/2014/main" id="{661179B4-497D-6D46-9E23-66C5F691EFEC}"/>
              </a:ext>
            </a:extLst>
          </p:cNvPr>
          <p:cNvSpPr/>
          <p:nvPr/>
        </p:nvSpPr>
        <p:spPr bwMode="auto">
          <a:xfrm>
            <a:off x="3835400" y="1846636"/>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137" name="Rounded Rectangle 136">
            <a:extLst>
              <a:ext uri="{FF2B5EF4-FFF2-40B4-BE49-F238E27FC236}">
                <a16:creationId xmlns:a16="http://schemas.microsoft.com/office/drawing/2014/main" id="{8D3F3647-88CE-D44E-B4B4-6E296CA0AFF6}"/>
              </a:ext>
            </a:extLst>
          </p:cNvPr>
          <p:cNvSpPr/>
          <p:nvPr/>
        </p:nvSpPr>
        <p:spPr bwMode="auto">
          <a:xfrm>
            <a:off x="3990337"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138" name="Rounded Rectangle 137">
            <a:extLst>
              <a:ext uri="{FF2B5EF4-FFF2-40B4-BE49-F238E27FC236}">
                <a16:creationId xmlns:a16="http://schemas.microsoft.com/office/drawing/2014/main" id="{44E390ED-1CD6-A741-BB44-4859B88BF25B}"/>
              </a:ext>
            </a:extLst>
          </p:cNvPr>
          <p:cNvSpPr/>
          <p:nvPr/>
        </p:nvSpPr>
        <p:spPr bwMode="auto">
          <a:xfrm>
            <a:off x="4131765"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139" name="TextBox 138">
            <a:extLst>
              <a:ext uri="{FF2B5EF4-FFF2-40B4-BE49-F238E27FC236}">
                <a16:creationId xmlns:a16="http://schemas.microsoft.com/office/drawing/2014/main" id="{155EFEB4-DA64-9743-AA0C-4924AA5568FC}"/>
              </a:ext>
            </a:extLst>
          </p:cNvPr>
          <p:cNvSpPr txBox="1"/>
          <p:nvPr/>
        </p:nvSpPr>
        <p:spPr>
          <a:xfrm>
            <a:off x="3739965" y="1600415"/>
            <a:ext cx="1151277" cy="246221"/>
          </a:xfrm>
          <a:prstGeom prst="rect">
            <a:avLst/>
          </a:prstGeom>
          <a:noFill/>
        </p:spPr>
        <p:txBody>
          <a:bodyPr wrap="none" rtlCol="0">
            <a:spAutoFit/>
          </a:bodyPr>
          <a:lstStyle/>
          <a:p>
            <a:r>
              <a:rPr lang="en-US" sz="1000" dirty="0">
                <a:solidFill>
                  <a:schemeClr val="accent1">
                    <a:lumMod val="25000"/>
                  </a:schemeClr>
                </a:solidFill>
              </a:rPr>
              <a:t>order-commands</a:t>
            </a:r>
          </a:p>
        </p:txBody>
      </p:sp>
      <p:sp>
        <p:nvSpPr>
          <p:cNvPr id="140" name="Can 139">
            <a:extLst>
              <a:ext uri="{FF2B5EF4-FFF2-40B4-BE49-F238E27FC236}">
                <a16:creationId xmlns:a16="http://schemas.microsoft.com/office/drawing/2014/main" id="{AB467CF7-B58A-274E-9837-E68A066C1E67}"/>
              </a:ext>
            </a:extLst>
          </p:cNvPr>
          <p:cNvSpPr/>
          <p:nvPr/>
        </p:nvSpPr>
        <p:spPr>
          <a:xfrm flipH="1">
            <a:off x="3521890" y="253299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141" name="Elbow Connector 140">
            <a:extLst>
              <a:ext uri="{FF2B5EF4-FFF2-40B4-BE49-F238E27FC236}">
                <a16:creationId xmlns:a16="http://schemas.microsoft.com/office/drawing/2014/main" id="{D5A868AC-558F-374C-B289-307817530F5C}"/>
              </a:ext>
            </a:extLst>
          </p:cNvPr>
          <p:cNvCxnSpPr>
            <a:cxnSpLocks/>
            <a:stCxn id="138" idx="3"/>
          </p:cNvCxnSpPr>
          <p:nvPr/>
        </p:nvCxnSpPr>
        <p:spPr>
          <a:xfrm flipH="1">
            <a:off x="3030679" y="2017054"/>
            <a:ext cx="1249672" cy="416638"/>
          </a:xfrm>
          <a:prstGeom prst="bentConnector3">
            <a:avLst>
              <a:gd name="adj1" fmla="val -18293"/>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42" name="Straight Arrow Connector 141">
            <a:extLst>
              <a:ext uri="{FF2B5EF4-FFF2-40B4-BE49-F238E27FC236}">
                <a16:creationId xmlns:a16="http://schemas.microsoft.com/office/drawing/2014/main" id="{2E96AE6B-DE23-3F4E-A189-EE1E10E973A6}"/>
              </a:ext>
            </a:extLst>
          </p:cNvPr>
          <p:cNvCxnSpPr>
            <a:cxnSpLocks/>
            <a:endCxn id="140" idx="4"/>
          </p:cNvCxnSpPr>
          <p:nvPr/>
        </p:nvCxnSpPr>
        <p:spPr>
          <a:xfrm>
            <a:off x="3123567" y="2827026"/>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43" name="Straight Arrow Connector 142">
            <a:extLst>
              <a:ext uri="{FF2B5EF4-FFF2-40B4-BE49-F238E27FC236}">
                <a16:creationId xmlns:a16="http://schemas.microsoft.com/office/drawing/2014/main" id="{CF5AFC75-76B0-0E42-84D2-3F37AEE7809D}"/>
              </a:ext>
            </a:extLst>
          </p:cNvPr>
          <p:cNvCxnSpPr>
            <a:cxnSpLocks/>
          </p:cNvCxnSpPr>
          <p:nvPr/>
        </p:nvCxnSpPr>
        <p:spPr>
          <a:xfrm flipH="1">
            <a:off x="1117616" y="1956748"/>
            <a:ext cx="1826567"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44" name="Rectangle 143">
            <a:extLst>
              <a:ext uri="{FF2B5EF4-FFF2-40B4-BE49-F238E27FC236}">
                <a16:creationId xmlns:a16="http://schemas.microsoft.com/office/drawing/2014/main" id="{08AB2629-C6A5-174B-85DB-3F304DA9D9CF}"/>
              </a:ext>
            </a:extLst>
          </p:cNvPr>
          <p:cNvSpPr/>
          <p:nvPr/>
        </p:nvSpPr>
        <p:spPr>
          <a:xfrm>
            <a:off x="1416049" y="1968974"/>
            <a:ext cx="1002197"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a:t>
            </a:r>
            <a:r>
              <a:rPr lang="en-US" sz="1050" dirty="0" err="1">
                <a:solidFill>
                  <a:schemeClr val="tx1">
                    <a:lumMod val="50000"/>
                  </a:schemeClr>
                </a:solidFill>
                <a:latin typeface="Menlo" panose="020B0609030804020204" pitchFamily="49" charset="0"/>
              </a:rPr>
              <a:t>orderID</a:t>
            </a:r>
            <a:r>
              <a:rPr lang="en-US" sz="1050" dirty="0">
                <a:solidFill>
                  <a:schemeClr val="tx1">
                    <a:lumMod val="50000"/>
                  </a:schemeClr>
                </a:solidFill>
                <a:latin typeface="Menlo" panose="020B0609030804020204" pitchFamily="49" charset="0"/>
              </a:rPr>
              <a:t>…}</a:t>
            </a:r>
            <a:endParaRPr lang="en-US" sz="1050" b="0" dirty="0">
              <a:solidFill>
                <a:schemeClr val="tx1">
                  <a:lumMod val="50000"/>
                </a:schemeClr>
              </a:solidFill>
              <a:effectLst/>
              <a:latin typeface="Menlo" panose="020B0609030804020204" pitchFamily="49" charset="0"/>
            </a:endParaRPr>
          </a:p>
        </p:txBody>
      </p:sp>
      <p:sp>
        <p:nvSpPr>
          <p:cNvPr id="146" name="Rectangle 145">
            <a:extLst>
              <a:ext uri="{FF2B5EF4-FFF2-40B4-BE49-F238E27FC236}">
                <a16:creationId xmlns:a16="http://schemas.microsoft.com/office/drawing/2014/main" id="{2938E60D-52B5-9042-B01C-C49E00DD6908}"/>
              </a:ext>
            </a:extLst>
          </p:cNvPr>
          <p:cNvSpPr/>
          <p:nvPr/>
        </p:nvSpPr>
        <p:spPr>
          <a:xfrm>
            <a:off x="2917943" y="2463798"/>
            <a:ext cx="211262" cy="11332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1B9A120D-DE64-7244-9003-9A79993FC3F2}"/>
              </a:ext>
            </a:extLst>
          </p:cNvPr>
          <p:cNvSpPr/>
          <p:nvPr/>
        </p:nvSpPr>
        <p:spPr>
          <a:xfrm>
            <a:off x="3013104" y="1831238"/>
            <a:ext cx="920445"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Create</a:t>
            </a:r>
          </a:p>
          <a:p>
            <a:r>
              <a:rPr lang="en-US" sz="1050" dirty="0">
                <a:solidFill>
                  <a:schemeClr val="tx1">
                    <a:lumMod val="50000"/>
                  </a:schemeClr>
                </a:solidFill>
                <a:latin typeface="Menlo" panose="020B0609030804020204" pitchFamily="49" charset="0"/>
              </a:rPr>
              <a:t>Order Evt</a:t>
            </a:r>
            <a:endParaRPr lang="en-US" sz="1050" b="0" dirty="0">
              <a:solidFill>
                <a:schemeClr val="tx1">
                  <a:lumMod val="50000"/>
                </a:schemeClr>
              </a:solidFill>
              <a:effectLst/>
              <a:latin typeface="Menlo" panose="020B0609030804020204" pitchFamily="49" charset="0"/>
            </a:endParaRPr>
          </a:p>
        </p:txBody>
      </p:sp>
      <p:cxnSp>
        <p:nvCxnSpPr>
          <p:cNvPr id="148" name="Straight Arrow Connector 147">
            <a:extLst>
              <a:ext uri="{FF2B5EF4-FFF2-40B4-BE49-F238E27FC236}">
                <a16:creationId xmlns:a16="http://schemas.microsoft.com/office/drawing/2014/main" id="{F2B40E75-9F0E-0541-B3B2-02163CD86F16}"/>
              </a:ext>
            </a:extLst>
          </p:cNvPr>
          <p:cNvCxnSpPr>
            <a:cxnSpLocks/>
          </p:cNvCxnSpPr>
          <p:nvPr/>
        </p:nvCxnSpPr>
        <p:spPr>
          <a:xfrm>
            <a:off x="3042575" y="3438833"/>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nvGrpSpPr>
          <p:cNvPr id="149" name="Group 148">
            <a:extLst>
              <a:ext uri="{FF2B5EF4-FFF2-40B4-BE49-F238E27FC236}">
                <a16:creationId xmlns:a16="http://schemas.microsoft.com/office/drawing/2014/main" id="{7B986373-CE4C-0F4F-883F-9E4CB6BD47B1}"/>
              </a:ext>
            </a:extLst>
          </p:cNvPr>
          <p:cNvGrpSpPr/>
          <p:nvPr/>
        </p:nvGrpSpPr>
        <p:grpSpPr>
          <a:xfrm>
            <a:off x="3855375" y="3268415"/>
            <a:ext cx="589722" cy="340835"/>
            <a:chOff x="4452049" y="5323365"/>
            <a:chExt cx="589722" cy="340835"/>
          </a:xfrm>
        </p:grpSpPr>
        <p:sp>
          <p:nvSpPr>
            <p:cNvPr id="150" name="Rounded Rectangle 149">
              <a:extLst>
                <a:ext uri="{FF2B5EF4-FFF2-40B4-BE49-F238E27FC236}">
                  <a16:creationId xmlns:a16="http://schemas.microsoft.com/office/drawing/2014/main" id="{C378DFAD-8608-5141-B563-A1CADD727600}"/>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151" name="Rounded Rectangle 150">
              <a:extLst>
                <a:ext uri="{FF2B5EF4-FFF2-40B4-BE49-F238E27FC236}">
                  <a16:creationId xmlns:a16="http://schemas.microsoft.com/office/drawing/2014/main" id="{A9E992F1-7D58-2842-A149-809E68A4623C}"/>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152" name="Rounded Rectangle 151">
              <a:extLst>
                <a:ext uri="{FF2B5EF4-FFF2-40B4-BE49-F238E27FC236}">
                  <a16:creationId xmlns:a16="http://schemas.microsoft.com/office/drawing/2014/main" id="{023367C2-A836-5943-BE1A-A523E19D4FA3}"/>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153" name="Rounded Rectangle 152">
              <a:extLst>
                <a:ext uri="{FF2B5EF4-FFF2-40B4-BE49-F238E27FC236}">
                  <a16:creationId xmlns:a16="http://schemas.microsoft.com/office/drawing/2014/main" id="{6EFA907E-29C4-4844-BED7-DEB3DFE868AE}"/>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154" name="TextBox 153">
            <a:extLst>
              <a:ext uri="{FF2B5EF4-FFF2-40B4-BE49-F238E27FC236}">
                <a16:creationId xmlns:a16="http://schemas.microsoft.com/office/drawing/2014/main" id="{8EB7EEC7-71D9-D74F-AB63-B2E9D36693B1}"/>
              </a:ext>
            </a:extLst>
          </p:cNvPr>
          <p:cNvSpPr txBox="1"/>
          <p:nvPr/>
        </p:nvSpPr>
        <p:spPr>
          <a:xfrm>
            <a:off x="3949766" y="3080318"/>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sp>
        <p:nvSpPr>
          <p:cNvPr id="155" name="Rectangle 154">
            <a:extLst>
              <a:ext uri="{FF2B5EF4-FFF2-40B4-BE49-F238E27FC236}">
                <a16:creationId xmlns:a16="http://schemas.microsoft.com/office/drawing/2014/main" id="{8DF8EE7A-1953-8D46-98F3-BA5B314AE532}"/>
              </a:ext>
            </a:extLst>
          </p:cNvPr>
          <p:cNvSpPr/>
          <p:nvPr/>
        </p:nvSpPr>
        <p:spPr>
          <a:xfrm>
            <a:off x="3023835" y="3258644"/>
            <a:ext cx="756938"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a:t>
            </a:r>
          </a:p>
          <a:p>
            <a:r>
              <a:rPr lang="en-US" sz="1050" dirty="0">
                <a:solidFill>
                  <a:schemeClr val="tx1">
                    <a:lumMod val="50000"/>
                  </a:schemeClr>
                </a:solidFill>
                <a:latin typeface="Menlo" panose="020B0609030804020204" pitchFamily="49" charset="0"/>
              </a:rPr>
              <a:t>Created</a:t>
            </a:r>
          </a:p>
        </p:txBody>
      </p:sp>
      <p:grpSp>
        <p:nvGrpSpPr>
          <p:cNvPr id="13" name="Group 12">
            <a:extLst>
              <a:ext uri="{FF2B5EF4-FFF2-40B4-BE49-F238E27FC236}">
                <a16:creationId xmlns:a16="http://schemas.microsoft.com/office/drawing/2014/main" id="{86590E91-56F3-DC41-A4B3-F7697D176ABB}"/>
              </a:ext>
            </a:extLst>
          </p:cNvPr>
          <p:cNvGrpSpPr/>
          <p:nvPr/>
        </p:nvGrpSpPr>
        <p:grpSpPr>
          <a:xfrm>
            <a:off x="4251001" y="4312404"/>
            <a:ext cx="742122" cy="342983"/>
            <a:chOff x="4251001" y="4415436"/>
            <a:chExt cx="742122" cy="342983"/>
          </a:xfrm>
        </p:grpSpPr>
        <p:sp>
          <p:nvSpPr>
            <p:cNvPr id="24" name="Rounded Rectangle 23">
              <a:extLst>
                <a:ext uri="{FF2B5EF4-FFF2-40B4-BE49-F238E27FC236}">
                  <a16:creationId xmlns:a16="http://schemas.microsoft.com/office/drawing/2014/main" id="{D75E3BE8-2EDA-F74C-A7DF-3772481ACD17}"/>
                </a:ext>
              </a:extLst>
            </p:cNvPr>
            <p:cNvSpPr/>
            <p:nvPr/>
          </p:nvSpPr>
          <p:spPr bwMode="auto">
            <a:xfrm>
              <a:off x="4251001" y="4417584"/>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25" name="Rounded Rectangle 24">
              <a:extLst>
                <a:ext uri="{FF2B5EF4-FFF2-40B4-BE49-F238E27FC236}">
                  <a16:creationId xmlns:a16="http://schemas.microsoft.com/office/drawing/2014/main" id="{A01EF38F-5807-5549-AA47-99081BFEB771}"/>
                </a:ext>
              </a:extLst>
            </p:cNvPr>
            <p:cNvSpPr/>
            <p:nvPr/>
          </p:nvSpPr>
          <p:spPr bwMode="auto">
            <a:xfrm>
              <a:off x="4405938" y="4417584"/>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26" name="Rounded Rectangle 25">
              <a:extLst>
                <a:ext uri="{FF2B5EF4-FFF2-40B4-BE49-F238E27FC236}">
                  <a16:creationId xmlns:a16="http://schemas.microsoft.com/office/drawing/2014/main" id="{3D3FB0D7-9BFA-F746-9EA1-C6D0FFE7FCAE}"/>
                </a:ext>
              </a:extLst>
            </p:cNvPr>
            <p:cNvSpPr/>
            <p:nvPr/>
          </p:nvSpPr>
          <p:spPr bwMode="auto">
            <a:xfrm>
              <a:off x="4547366" y="4417584"/>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27" name="Rounded Rectangle 26">
              <a:extLst>
                <a:ext uri="{FF2B5EF4-FFF2-40B4-BE49-F238E27FC236}">
                  <a16:creationId xmlns:a16="http://schemas.microsoft.com/office/drawing/2014/main" id="{83236C8F-5944-864B-8462-4D93E7554F9C}"/>
                </a:ext>
              </a:extLst>
            </p:cNvPr>
            <p:cNvSpPr/>
            <p:nvPr/>
          </p:nvSpPr>
          <p:spPr bwMode="auto">
            <a:xfrm>
              <a:off x="4692137" y="4417584"/>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156" name="Rounded Rectangle 155">
              <a:extLst>
                <a:ext uri="{FF2B5EF4-FFF2-40B4-BE49-F238E27FC236}">
                  <a16:creationId xmlns:a16="http://schemas.microsoft.com/office/drawing/2014/main" id="{989014E1-F700-2842-B53D-EF956F9E1428}"/>
                </a:ext>
              </a:extLst>
            </p:cNvPr>
            <p:cNvSpPr/>
            <p:nvPr/>
          </p:nvSpPr>
          <p:spPr bwMode="auto">
            <a:xfrm>
              <a:off x="4844537" y="44154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4</a:t>
              </a:r>
              <a:endParaRPr lang="en-US" sz="667" dirty="0">
                <a:solidFill>
                  <a:schemeClr val="bg1"/>
                </a:solidFill>
              </a:endParaRPr>
            </a:p>
          </p:txBody>
        </p:sp>
      </p:grpSp>
      <p:sp>
        <p:nvSpPr>
          <p:cNvPr id="157" name="TextBox 156">
            <a:extLst>
              <a:ext uri="{FF2B5EF4-FFF2-40B4-BE49-F238E27FC236}">
                <a16:creationId xmlns:a16="http://schemas.microsoft.com/office/drawing/2014/main" id="{EFA03E97-1279-5943-B0DC-03C85651322E}"/>
              </a:ext>
            </a:extLst>
          </p:cNvPr>
          <p:cNvSpPr txBox="1"/>
          <p:nvPr/>
        </p:nvSpPr>
        <p:spPr>
          <a:xfrm>
            <a:off x="4334022" y="5203098"/>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sp>
        <p:nvSpPr>
          <p:cNvPr id="159" name="Rounded Rectangle 158">
            <a:extLst>
              <a:ext uri="{FF2B5EF4-FFF2-40B4-BE49-F238E27FC236}">
                <a16:creationId xmlns:a16="http://schemas.microsoft.com/office/drawing/2014/main" id="{1CE96BA4-4877-764E-99E0-E46C35FDC0B5}"/>
              </a:ext>
            </a:extLst>
          </p:cNvPr>
          <p:cNvSpPr/>
          <p:nvPr/>
        </p:nvSpPr>
        <p:spPr bwMode="auto">
          <a:xfrm>
            <a:off x="4390997" y="5414266"/>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160" name="Rounded Rectangle 159">
            <a:extLst>
              <a:ext uri="{FF2B5EF4-FFF2-40B4-BE49-F238E27FC236}">
                <a16:creationId xmlns:a16="http://schemas.microsoft.com/office/drawing/2014/main" id="{57A97BE4-84C9-AC45-9C9C-DA18AFC3C2D8}"/>
              </a:ext>
            </a:extLst>
          </p:cNvPr>
          <p:cNvSpPr/>
          <p:nvPr/>
        </p:nvSpPr>
        <p:spPr bwMode="auto">
          <a:xfrm>
            <a:off x="4545934" y="541426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161" name="Rounded Rectangle 160">
            <a:extLst>
              <a:ext uri="{FF2B5EF4-FFF2-40B4-BE49-F238E27FC236}">
                <a16:creationId xmlns:a16="http://schemas.microsoft.com/office/drawing/2014/main" id="{578E1E2A-25C5-014C-A5D6-04D73AE92B9A}"/>
              </a:ext>
            </a:extLst>
          </p:cNvPr>
          <p:cNvSpPr/>
          <p:nvPr/>
        </p:nvSpPr>
        <p:spPr bwMode="auto">
          <a:xfrm>
            <a:off x="4687362" y="541426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162" name="Rounded Rectangle 161">
            <a:extLst>
              <a:ext uri="{FF2B5EF4-FFF2-40B4-BE49-F238E27FC236}">
                <a16:creationId xmlns:a16="http://schemas.microsoft.com/office/drawing/2014/main" id="{7E172D9A-2412-B743-8F2A-E1A7CB67A4CC}"/>
              </a:ext>
            </a:extLst>
          </p:cNvPr>
          <p:cNvSpPr/>
          <p:nvPr/>
        </p:nvSpPr>
        <p:spPr bwMode="auto">
          <a:xfrm>
            <a:off x="4832133" y="541426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163" name="Rounded Rectangle 162">
            <a:extLst>
              <a:ext uri="{FF2B5EF4-FFF2-40B4-BE49-F238E27FC236}">
                <a16:creationId xmlns:a16="http://schemas.microsoft.com/office/drawing/2014/main" id="{8AEF1CBA-2F94-B540-8C5B-FFDE9A8A9D15}"/>
              </a:ext>
            </a:extLst>
          </p:cNvPr>
          <p:cNvSpPr/>
          <p:nvPr/>
        </p:nvSpPr>
        <p:spPr bwMode="auto">
          <a:xfrm>
            <a:off x="4984533" y="5412118"/>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4</a:t>
            </a:r>
            <a:endParaRPr lang="en-US" sz="667" dirty="0">
              <a:solidFill>
                <a:schemeClr val="bg1"/>
              </a:solidFill>
            </a:endParaRPr>
          </a:p>
        </p:txBody>
      </p:sp>
      <p:sp>
        <p:nvSpPr>
          <p:cNvPr id="164" name="Rounded Rectangle 163">
            <a:extLst>
              <a:ext uri="{FF2B5EF4-FFF2-40B4-BE49-F238E27FC236}">
                <a16:creationId xmlns:a16="http://schemas.microsoft.com/office/drawing/2014/main" id="{93EDB4A7-BB7A-E946-A507-BACC4FB4E851}"/>
              </a:ext>
            </a:extLst>
          </p:cNvPr>
          <p:cNvSpPr/>
          <p:nvPr/>
        </p:nvSpPr>
        <p:spPr bwMode="auto">
          <a:xfrm>
            <a:off x="5124054" y="5409970"/>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5</a:t>
            </a:r>
            <a:endParaRPr lang="en-US" sz="667" dirty="0">
              <a:solidFill>
                <a:schemeClr val="bg1"/>
              </a:solidFill>
            </a:endParaRPr>
          </a:p>
        </p:txBody>
      </p:sp>
      <p:cxnSp>
        <p:nvCxnSpPr>
          <p:cNvPr id="165" name="Elbow Connector 164">
            <a:extLst>
              <a:ext uri="{FF2B5EF4-FFF2-40B4-BE49-F238E27FC236}">
                <a16:creationId xmlns:a16="http://schemas.microsoft.com/office/drawing/2014/main" id="{5D247667-3DB7-964D-92D0-1792AEB00271}"/>
              </a:ext>
            </a:extLst>
          </p:cNvPr>
          <p:cNvCxnSpPr>
            <a:cxnSpLocks/>
            <a:endCxn id="164" idx="0"/>
          </p:cNvCxnSpPr>
          <p:nvPr/>
        </p:nvCxnSpPr>
        <p:spPr>
          <a:xfrm>
            <a:off x="3155639" y="5277104"/>
            <a:ext cx="2042708" cy="132866"/>
          </a:xfrm>
          <a:prstGeom prst="bentConnector2">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166" name="Rounded Rectangle 165">
            <a:extLst>
              <a:ext uri="{FF2B5EF4-FFF2-40B4-BE49-F238E27FC236}">
                <a16:creationId xmlns:a16="http://schemas.microsoft.com/office/drawing/2014/main" id="{E4FCB46B-6A0A-E44B-8C42-A65E8956AB84}"/>
              </a:ext>
            </a:extLst>
          </p:cNvPr>
          <p:cNvSpPr/>
          <p:nvPr/>
        </p:nvSpPr>
        <p:spPr bwMode="auto">
          <a:xfrm>
            <a:off x="5263575" y="5420701"/>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6</a:t>
            </a:r>
            <a:endParaRPr lang="en-US" sz="667" dirty="0">
              <a:solidFill>
                <a:schemeClr val="bg1"/>
              </a:solidFill>
            </a:endParaRPr>
          </a:p>
        </p:txBody>
      </p:sp>
      <p:sp>
        <p:nvSpPr>
          <p:cNvPr id="59" name="Rectangle 58">
            <a:extLst>
              <a:ext uri="{FF2B5EF4-FFF2-40B4-BE49-F238E27FC236}">
                <a16:creationId xmlns:a16="http://schemas.microsoft.com/office/drawing/2014/main" id="{600250FC-86B9-7F41-BB84-20453794ED1C}"/>
              </a:ext>
            </a:extLst>
          </p:cNvPr>
          <p:cNvSpPr/>
          <p:nvPr/>
        </p:nvSpPr>
        <p:spPr>
          <a:xfrm>
            <a:off x="2926299" y="4629311"/>
            <a:ext cx="175823" cy="17087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Can 166">
            <a:extLst>
              <a:ext uri="{FF2B5EF4-FFF2-40B4-BE49-F238E27FC236}">
                <a16:creationId xmlns:a16="http://schemas.microsoft.com/office/drawing/2014/main" id="{4B09951E-5A70-E84C-86C3-8314E48F70A7}"/>
              </a:ext>
            </a:extLst>
          </p:cNvPr>
          <p:cNvSpPr/>
          <p:nvPr/>
        </p:nvSpPr>
        <p:spPr>
          <a:xfrm flipH="1">
            <a:off x="3738966" y="6036041"/>
            <a:ext cx="559499" cy="469940"/>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168" name="Straight Arrow Connector 167">
            <a:extLst>
              <a:ext uri="{FF2B5EF4-FFF2-40B4-BE49-F238E27FC236}">
                <a16:creationId xmlns:a16="http://schemas.microsoft.com/office/drawing/2014/main" id="{6474A033-8601-6C42-B06B-DFB3EEE3CE47}"/>
              </a:ext>
            </a:extLst>
          </p:cNvPr>
          <p:cNvCxnSpPr>
            <a:cxnSpLocks/>
            <a:endCxn id="167" idx="4"/>
          </p:cNvCxnSpPr>
          <p:nvPr/>
        </p:nvCxnSpPr>
        <p:spPr>
          <a:xfrm flipV="1">
            <a:off x="3132867" y="6271011"/>
            <a:ext cx="606099" cy="429"/>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69" name="Elbow Connector 168">
            <a:extLst>
              <a:ext uri="{FF2B5EF4-FFF2-40B4-BE49-F238E27FC236}">
                <a16:creationId xmlns:a16="http://schemas.microsoft.com/office/drawing/2014/main" id="{6B614343-3936-F942-A684-70C298EC99E4}"/>
              </a:ext>
            </a:extLst>
          </p:cNvPr>
          <p:cNvCxnSpPr>
            <a:cxnSpLocks/>
            <a:stCxn id="166" idx="3"/>
          </p:cNvCxnSpPr>
          <p:nvPr/>
        </p:nvCxnSpPr>
        <p:spPr>
          <a:xfrm flipH="1">
            <a:off x="3090503" y="5591119"/>
            <a:ext cx="2321658" cy="416026"/>
          </a:xfrm>
          <a:prstGeom prst="bentConnector3">
            <a:avLst>
              <a:gd name="adj1" fmla="val -9846"/>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70" name="Elbow Connector 169">
            <a:extLst>
              <a:ext uri="{FF2B5EF4-FFF2-40B4-BE49-F238E27FC236}">
                <a16:creationId xmlns:a16="http://schemas.microsoft.com/office/drawing/2014/main" id="{9D662D12-E33A-A649-A3B1-69A1CF7F0CCC}"/>
              </a:ext>
            </a:extLst>
          </p:cNvPr>
          <p:cNvCxnSpPr>
            <a:cxnSpLocks/>
            <a:stCxn id="166" idx="3"/>
            <a:endCxn id="60" idx="1"/>
          </p:cNvCxnSpPr>
          <p:nvPr/>
        </p:nvCxnSpPr>
        <p:spPr>
          <a:xfrm>
            <a:off x="5412161" y="5591119"/>
            <a:ext cx="4474529" cy="665974"/>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4011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upload.wikimedia.org/wikipedia/commons/thumb/0/05/Apache_kafka.svg/220px-Apache_kafka.svg.png">
            <a:extLst>
              <a:ext uri="{FF2B5EF4-FFF2-40B4-BE49-F238E27FC236}">
                <a16:creationId xmlns:a16="http://schemas.microsoft.com/office/drawing/2014/main" id="{ECA11968-978F-DA44-9E79-C58636271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6146" y="3388671"/>
            <a:ext cx="671806" cy="10474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4E365E1-EF0E-7A4C-AC9C-016577D14378}"/>
              </a:ext>
            </a:extLst>
          </p:cNvPr>
          <p:cNvSpPr/>
          <p:nvPr/>
        </p:nvSpPr>
        <p:spPr>
          <a:xfrm>
            <a:off x="3136557" y="2507867"/>
            <a:ext cx="4215714" cy="2257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90A86B8-4F66-DF46-9347-49862E54CB30}"/>
              </a:ext>
            </a:extLst>
          </p:cNvPr>
          <p:cNvSpPr txBox="1"/>
          <p:nvPr/>
        </p:nvSpPr>
        <p:spPr>
          <a:xfrm>
            <a:off x="3571155" y="476661"/>
            <a:ext cx="3346515" cy="369332"/>
          </a:xfrm>
          <a:prstGeom prst="rect">
            <a:avLst/>
          </a:prstGeom>
          <a:noFill/>
        </p:spPr>
        <p:txBody>
          <a:bodyPr wrap="square" rtlCol="0">
            <a:spAutoFit/>
          </a:bodyPr>
          <a:lstStyle/>
          <a:p>
            <a:pPr algn="ctr"/>
            <a:r>
              <a:rPr lang="en-US" dirty="0"/>
              <a:t>order-query-</a:t>
            </a:r>
            <a:r>
              <a:rPr lang="en-US" dirty="0" err="1"/>
              <a:t>ms</a:t>
            </a:r>
            <a:endParaRPr lang="en-US" dirty="0"/>
          </a:p>
        </p:txBody>
      </p:sp>
      <p:cxnSp>
        <p:nvCxnSpPr>
          <p:cNvPr id="12" name="Straight Arrow Connector 11">
            <a:extLst>
              <a:ext uri="{FF2B5EF4-FFF2-40B4-BE49-F238E27FC236}">
                <a16:creationId xmlns:a16="http://schemas.microsoft.com/office/drawing/2014/main" id="{80665A03-8021-544F-AF3B-B3125FC6606B}"/>
              </a:ext>
            </a:extLst>
          </p:cNvPr>
          <p:cNvCxnSpPr/>
          <p:nvPr/>
        </p:nvCxnSpPr>
        <p:spPr>
          <a:xfrm>
            <a:off x="810705" y="3005526"/>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D36E458-59A7-0640-9AAA-47C4AF4E5C69}"/>
              </a:ext>
            </a:extLst>
          </p:cNvPr>
          <p:cNvSpPr txBox="1"/>
          <p:nvPr/>
        </p:nvSpPr>
        <p:spPr>
          <a:xfrm>
            <a:off x="1013254" y="2733932"/>
            <a:ext cx="1717589" cy="369332"/>
          </a:xfrm>
          <a:prstGeom prst="rect">
            <a:avLst/>
          </a:prstGeom>
          <a:noFill/>
        </p:spPr>
        <p:txBody>
          <a:bodyPr wrap="square" rtlCol="0">
            <a:spAutoFit/>
          </a:bodyPr>
          <a:lstStyle/>
          <a:p>
            <a:pPr algn="ctr"/>
            <a:r>
              <a:rPr lang="en-US" dirty="0" err="1"/>
              <a:t>GetByManuf</a:t>
            </a:r>
            <a:endParaRPr lang="en-US" dirty="0"/>
          </a:p>
        </p:txBody>
      </p:sp>
      <p:cxnSp>
        <p:nvCxnSpPr>
          <p:cNvPr id="14" name="Straight Arrow Connector 13">
            <a:extLst>
              <a:ext uri="{FF2B5EF4-FFF2-40B4-BE49-F238E27FC236}">
                <a16:creationId xmlns:a16="http://schemas.microsoft.com/office/drawing/2014/main" id="{C04F3A32-AE11-3742-ACF7-AE269AE2DE08}"/>
              </a:ext>
            </a:extLst>
          </p:cNvPr>
          <p:cNvCxnSpPr/>
          <p:nvPr/>
        </p:nvCxnSpPr>
        <p:spPr>
          <a:xfrm>
            <a:off x="810705" y="3849990"/>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0C51593-004F-6544-B8F3-0B2AEC516F3D}"/>
              </a:ext>
            </a:extLst>
          </p:cNvPr>
          <p:cNvSpPr txBox="1"/>
          <p:nvPr/>
        </p:nvSpPr>
        <p:spPr>
          <a:xfrm>
            <a:off x="1013254" y="3578396"/>
            <a:ext cx="1717589" cy="369332"/>
          </a:xfrm>
          <a:prstGeom prst="rect">
            <a:avLst/>
          </a:prstGeom>
          <a:noFill/>
        </p:spPr>
        <p:txBody>
          <a:bodyPr wrap="square" rtlCol="0">
            <a:spAutoFit/>
          </a:bodyPr>
          <a:lstStyle/>
          <a:p>
            <a:pPr algn="ctr"/>
            <a:r>
              <a:rPr lang="en-US" dirty="0" err="1"/>
              <a:t>GetById</a:t>
            </a:r>
            <a:endParaRPr lang="en-US" dirty="0"/>
          </a:p>
        </p:txBody>
      </p:sp>
      <p:cxnSp>
        <p:nvCxnSpPr>
          <p:cNvPr id="16" name="Straight Arrow Connector 15">
            <a:extLst>
              <a:ext uri="{FF2B5EF4-FFF2-40B4-BE49-F238E27FC236}">
                <a16:creationId xmlns:a16="http://schemas.microsoft.com/office/drawing/2014/main" id="{AB1EAAB6-D743-4B41-B8D0-A14CAC405856}"/>
              </a:ext>
            </a:extLst>
          </p:cNvPr>
          <p:cNvCxnSpPr/>
          <p:nvPr/>
        </p:nvCxnSpPr>
        <p:spPr>
          <a:xfrm>
            <a:off x="810705" y="4610729"/>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0E3620F-C0EE-F740-A55B-FD7EDA5CF3B9}"/>
              </a:ext>
            </a:extLst>
          </p:cNvPr>
          <p:cNvSpPr txBox="1"/>
          <p:nvPr/>
        </p:nvSpPr>
        <p:spPr>
          <a:xfrm>
            <a:off x="1013254" y="4339135"/>
            <a:ext cx="1717589" cy="369332"/>
          </a:xfrm>
          <a:prstGeom prst="rect">
            <a:avLst/>
          </a:prstGeom>
          <a:noFill/>
        </p:spPr>
        <p:txBody>
          <a:bodyPr wrap="square" rtlCol="0">
            <a:spAutoFit/>
          </a:bodyPr>
          <a:lstStyle/>
          <a:p>
            <a:pPr algn="ctr"/>
            <a:r>
              <a:rPr lang="en-US" dirty="0" err="1"/>
              <a:t>GetAllPending</a:t>
            </a:r>
            <a:endParaRPr lang="en-US" dirty="0"/>
          </a:p>
        </p:txBody>
      </p:sp>
      <p:cxnSp>
        <p:nvCxnSpPr>
          <p:cNvPr id="11" name="Straight Arrow Connector 10">
            <a:extLst>
              <a:ext uri="{FF2B5EF4-FFF2-40B4-BE49-F238E27FC236}">
                <a16:creationId xmlns:a16="http://schemas.microsoft.com/office/drawing/2014/main" id="{8AABCE53-C7B6-5A40-A808-995E23625C48}"/>
              </a:ext>
            </a:extLst>
          </p:cNvPr>
          <p:cNvCxnSpPr>
            <a:cxnSpLocks/>
          </p:cNvCxnSpPr>
          <p:nvPr/>
        </p:nvCxnSpPr>
        <p:spPr>
          <a:xfrm flipH="1">
            <a:off x="7352271" y="3657600"/>
            <a:ext cx="2263347" cy="0"/>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929F462-362B-FF44-99CC-8BD1CB6614EB}"/>
              </a:ext>
            </a:extLst>
          </p:cNvPr>
          <p:cNvSpPr txBox="1"/>
          <p:nvPr/>
        </p:nvSpPr>
        <p:spPr>
          <a:xfrm>
            <a:off x="10034408" y="2474314"/>
            <a:ext cx="1556951" cy="369332"/>
          </a:xfrm>
          <a:prstGeom prst="rect">
            <a:avLst/>
          </a:prstGeom>
          <a:noFill/>
        </p:spPr>
        <p:txBody>
          <a:bodyPr wrap="square" rtlCol="0">
            <a:spAutoFit/>
          </a:bodyPr>
          <a:lstStyle/>
          <a:p>
            <a:r>
              <a:rPr lang="en-US" dirty="0"/>
              <a:t>Topic orders</a:t>
            </a:r>
          </a:p>
        </p:txBody>
      </p:sp>
      <p:sp>
        <p:nvSpPr>
          <p:cNvPr id="22" name="Rectangle 21">
            <a:extLst>
              <a:ext uri="{FF2B5EF4-FFF2-40B4-BE49-F238E27FC236}">
                <a16:creationId xmlns:a16="http://schemas.microsoft.com/office/drawing/2014/main" id="{1F9C8D9F-AD04-2441-B4C6-E5C7FD7C120D}"/>
              </a:ext>
            </a:extLst>
          </p:cNvPr>
          <p:cNvSpPr/>
          <p:nvPr/>
        </p:nvSpPr>
        <p:spPr>
          <a:xfrm>
            <a:off x="9615617" y="2334384"/>
            <a:ext cx="2211859" cy="24307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an 30">
            <a:extLst>
              <a:ext uri="{FF2B5EF4-FFF2-40B4-BE49-F238E27FC236}">
                <a16:creationId xmlns:a16="http://schemas.microsoft.com/office/drawing/2014/main" id="{0273731B-82C2-0147-9DA7-04C0ED86ED9A}"/>
              </a:ext>
            </a:extLst>
          </p:cNvPr>
          <p:cNvSpPr/>
          <p:nvPr/>
        </p:nvSpPr>
        <p:spPr>
          <a:xfrm>
            <a:off x="5782962" y="3373397"/>
            <a:ext cx="827903" cy="10626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Arrow Connector 32">
            <a:extLst>
              <a:ext uri="{FF2B5EF4-FFF2-40B4-BE49-F238E27FC236}">
                <a16:creationId xmlns:a16="http://schemas.microsoft.com/office/drawing/2014/main" id="{502865AE-C512-9D44-AE65-586522F751B3}"/>
              </a:ext>
            </a:extLst>
          </p:cNvPr>
          <p:cNvCxnSpPr/>
          <p:nvPr/>
        </p:nvCxnSpPr>
        <p:spPr>
          <a:xfrm>
            <a:off x="3136556" y="3024988"/>
            <a:ext cx="2670091" cy="644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AEC93F9-C70F-1C40-9EDA-4A2E4C464FF3}"/>
              </a:ext>
            </a:extLst>
          </p:cNvPr>
          <p:cNvCxnSpPr>
            <a:endCxn id="31" idx="2"/>
          </p:cNvCxnSpPr>
          <p:nvPr/>
        </p:nvCxnSpPr>
        <p:spPr>
          <a:xfrm>
            <a:off x="3136556" y="3871185"/>
            <a:ext cx="2646406" cy="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649ECDE-27F7-D74B-8995-C1163F86F523}"/>
              </a:ext>
            </a:extLst>
          </p:cNvPr>
          <p:cNvCxnSpPr/>
          <p:nvPr/>
        </p:nvCxnSpPr>
        <p:spPr>
          <a:xfrm flipV="1">
            <a:off x="3136556" y="4115469"/>
            <a:ext cx="2646406" cy="495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49B64E8-1CA5-D745-A051-E7D1AEEFC433}"/>
              </a:ext>
            </a:extLst>
          </p:cNvPr>
          <p:cNvCxnSpPr/>
          <p:nvPr/>
        </p:nvCxnSpPr>
        <p:spPr>
          <a:xfrm flipH="1">
            <a:off x="6610865" y="3669959"/>
            <a:ext cx="741406" cy="180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532EE23-7F4D-0C4C-B4F3-9A27039724CD}"/>
              </a:ext>
            </a:extLst>
          </p:cNvPr>
          <p:cNvSpPr txBox="1"/>
          <p:nvPr/>
        </p:nvSpPr>
        <p:spPr>
          <a:xfrm>
            <a:off x="7740795" y="2723160"/>
            <a:ext cx="2980751" cy="923330"/>
          </a:xfrm>
          <a:prstGeom prst="rect">
            <a:avLst/>
          </a:prstGeom>
          <a:noFill/>
        </p:spPr>
        <p:txBody>
          <a:bodyPr wrap="square" rtlCol="0">
            <a:spAutoFit/>
          </a:bodyPr>
          <a:lstStyle/>
          <a:p>
            <a:r>
              <a:rPr lang="en-US" dirty="0" err="1"/>
              <a:t>OrderCreated</a:t>
            </a:r>
            <a:endParaRPr lang="en-US" dirty="0"/>
          </a:p>
          <a:p>
            <a:r>
              <a:rPr lang="en-US" dirty="0" err="1"/>
              <a:t>OrderUpdated</a:t>
            </a:r>
            <a:endParaRPr lang="en-US" dirty="0"/>
          </a:p>
          <a:p>
            <a:r>
              <a:rPr lang="en-US" dirty="0" err="1"/>
              <a:t>OrderAssigned</a:t>
            </a:r>
            <a:endParaRPr lang="en-US" dirty="0"/>
          </a:p>
        </p:txBody>
      </p:sp>
    </p:spTree>
    <p:extLst>
      <p:ext uri="{BB962C8B-B14F-4D97-AF65-F5344CB8AC3E}">
        <p14:creationId xmlns:p14="http://schemas.microsoft.com/office/powerpoint/2010/main" val="41168772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C171AC6-0033-BE45-BF2F-11A766DBCC62}"/>
              </a:ext>
            </a:extLst>
          </p:cNvPr>
          <p:cNvSpPr/>
          <p:nvPr/>
        </p:nvSpPr>
        <p:spPr>
          <a:xfrm>
            <a:off x="3191138" y="3134337"/>
            <a:ext cx="980661" cy="1747287"/>
          </a:xfrm>
          <a:prstGeom prst="rect">
            <a:avLst/>
          </a:prstGeom>
          <a:solidFill>
            <a:schemeClr val="tx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 </a:t>
            </a:r>
          </a:p>
          <a:p>
            <a:pPr algn="ctr"/>
            <a:endParaRPr lang="en-US" sz="1200" dirty="0">
              <a:solidFill>
                <a:schemeClr val="tx1"/>
              </a:solidFill>
            </a:endParaRPr>
          </a:p>
        </p:txBody>
      </p:sp>
      <p:sp>
        <p:nvSpPr>
          <p:cNvPr id="7" name="TextBox 6">
            <a:extLst>
              <a:ext uri="{FF2B5EF4-FFF2-40B4-BE49-F238E27FC236}">
                <a16:creationId xmlns:a16="http://schemas.microsoft.com/office/drawing/2014/main" id="{F5741DE7-B222-2B48-9292-513876C66927}"/>
              </a:ext>
            </a:extLst>
          </p:cNvPr>
          <p:cNvSpPr txBox="1"/>
          <p:nvPr/>
        </p:nvSpPr>
        <p:spPr>
          <a:xfrm>
            <a:off x="2718028" y="3194327"/>
            <a:ext cx="1868460" cy="338554"/>
          </a:xfrm>
          <a:prstGeom prst="rect">
            <a:avLst/>
          </a:prstGeom>
          <a:noFill/>
        </p:spPr>
        <p:txBody>
          <a:bodyPr wrap="none" rtlCol="0">
            <a:spAutoFit/>
          </a:bodyPr>
          <a:lstStyle/>
          <a:p>
            <a:r>
              <a:rPr lang="en-US" sz="1600" dirty="0">
                <a:solidFill>
                  <a:srgbClr val="00B0F0"/>
                </a:solidFill>
              </a:rPr>
              <a:t>Order-command-</a:t>
            </a:r>
            <a:r>
              <a:rPr lang="en-US" sz="1600" dirty="0" err="1">
                <a:solidFill>
                  <a:srgbClr val="00B0F0"/>
                </a:solidFill>
              </a:rPr>
              <a:t>ms</a:t>
            </a:r>
            <a:endParaRPr lang="en-US" sz="1600" dirty="0">
              <a:solidFill>
                <a:srgbClr val="00B0F0"/>
              </a:solidFill>
            </a:endParaRPr>
          </a:p>
        </p:txBody>
      </p:sp>
      <p:cxnSp>
        <p:nvCxnSpPr>
          <p:cNvPr id="9" name="Straight Arrow Connector 8">
            <a:extLst>
              <a:ext uri="{FF2B5EF4-FFF2-40B4-BE49-F238E27FC236}">
                <a16:creationId xmlns:a16="http://schemas.microsoft.com/office/drawing/2014/main" id="{A80BFB27-4A8E-8A4E-ABC3-67AF66426DCD}"/>
              </a:ext>
            </a:extLst>
          </p:cNvPr>
          <p:cNvCxnSpPr>
            <a:cxnSpLocks/>
            <a:endCxn id="5" idx="0"/>
          </p:cNvCxnSpPr>
          <p:nvPr/>
        </p:nvCxnSpPr>
        <p:spPr>
          <a:xfrm>
            <a:off x="3681468" y="1527563"/>
            <a:ext cx="1" cy="16067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B8D912B-60A4-E442-A668-6A096A1B1D2F}"/>
              </a:ext>
            </a:extLst>
          </p:cNvPr>
          <p:cNvSpPr txBox="1"/>
          <p:nvPr/>
        </p:nvSpPr>
        <p:spPr>
          <a:xfrm>
            <a:off x="2145477" y="1927561"/>
            <a:ext cx="1458093" cy="369332"/>
          </a:xfrm>
          <a:prstGeom prst="rect">
            <a:avLst/>
          </a:prstGeom>
          <a:noFill/>
        </p:spPr>
        <p:txBody>
          <a:bodyPr wrap="square" rtlCol="0">
            <a:spAutoFit/>
          </a:bodyPr>
          <a:lstStyle/>
          <a:p>
            <a:r>
              <a:rPr lang="en-US" dirty="0"/>
              <a:t>1) New order</a:t>
            </a:r>
          </a:p>
        </p:txBody>
      </p:sp>
      <p:sp>
        <p:nvSpPr>
          <p:cNvPr id="25" name="Rectangle 24">
            <a:extLst>
              <a:ext uri="{FF2B5EF4-FFF2-40B4-BE49-F238E27FC236}">
                <a16:creationId xmlns:a16="http://schemas.microsoft.com/office/drawing/2014/main" id="{3A06B8C3-A15D-B547-A647-52EFC06D01F8}"/>
              </a:ext>
            </a:extLst>
          </p:cNvPr>
          <p:cNvSpPr/>
          <p:nvPr/>
        </p:nvSpPr>
        <p:spPr>
          <a:xfrm>
            <a:off x="1483096" y="5933755"/>
            <a:ext cx="9897477" cy="4571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4" descr="https://upload.wikimedia.org/wikipedia/commons/thumb/0/05/Apache_kafka.svg/220px-Apache_kafka.svg.png">
            <a:extLst>
              <a:ext uri="{FF2B5EF4-FFF2-40B4-BE49-F238E27FC236}">
                <a16:creationId xmlns:a16="http://schemas.microsoft.com/office/drawing/2014/main" id="{68E5B55C-8BDC-6A4D-8105-264622DA85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101" y="5638650"/>
            <a:ext cx="671806" cy="1047407"/>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874458E6-5216-8A4B-9464-F50DF2A77536}"/>
              </a:ext>
            </a:extLst>
          </p:cNvPr>
          <p:cNvCxnSpPr>
            <a:cxnSpLocks/>
          </p:cNvCxnSpPr>
          <p:nvPr/>
        </p:nvCxnSpPr>
        <p:spPr>
          <a:xfrm flipH="1">
            <a:off x="3476287" y="4903496"/>
            <a:ext cx="1" cy="103858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76FEC20-2344-E045-A773-34D08F2352CD}"/>
              </a:ext>
            </a:extLst>
          </p:cNvPr>
          <p:cNvSpPr txBox="1"/>
          <p:nvPr/>
        </p:nvSpPr>
        <p:spPr>
          <a:xfrm>
            <a:off x="1903336" y="4961105"/>
            <a:ext cx="1868459" cy="369332"/>
          </a:xfrm>
          <a:prstGeom prst="rect">
            <a:avLst/>
          </a:prstGeom>
          <a:noFill/>
        </p:spPr>
        <p:txBody>
          <a:bodyPr wrap="square" rtlCol="0">
            <a:spAutoFit/>
          </a:bodyPr>
          <a:lstStyle/>
          <a:p>
            <a:r>
              <a:rPr lang="en-US" dirty="0"/>
              <a:t>2) </a:t>
            </a:r>
            <a:r>
              <a:rPr lang="en-US" dirty="0" err="1"/>
              <a:t>OrderCreated</a:t>
            </a:r>
            <a:endParaRPr lang="en-US" dirty="0"/>
          </a:p>
        </p:txBody>
      </p:sp>
      <p:sp>
        <p:nvSpPr>
          <p:cNvPr id="32" name="Rectangle 31">
            <a:extLst>
              <a:ext uri="{FF2B5EF4-FFF2-40B4-BE49-F238E27FC236}">
                <a16:creationId xmlns:a16="http://schemas.microsoft.com/office/drawing/2014/main" id="{3D8B7F9C-6E37-8948-9DB4-C3E6DFF9BC41}"/>
              </a:ext>
            </a:extLst>
          </p:cNvPr>
          <p:cNvSpPr/>
          <p:nvPr/>
        </p:nvSpPr>
        <p:spPr>
          <a:xfrm>
            <a:off x="6051891" y="3134337"/>
            <a:ext cx="980661" cy="1747287"/>
          </a:xfrm>
          <a:prstGeom prst="rect">
            <a:avLst/>
          </a:prstGeom>
          <a:solidFill>
            <a:schemeClr val="tx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 </a:t>
            </a:r>
          </a:p>
          <a:p>
            <a:pPr algn="ctr"/>
            <a:endParaRPr lang="en-US" sz="1200" dirty="0">
              <a:solidFill>
                <a:schemeClr val="tx1"/>
              </a:solidFill>
            </a:endParaRPr>
          </a:p>
        </p:txBody>
      </p:sp>
      <p:sp>
        <p:nvSpPr>
          <p:cNvPr id="33" name="TextBox 32">
            <a:extLst>
              <a:ext uri="{FF2B5EF4-FFF2-40B4-BE49-F238E27FC236}">
                <a16:creationId xmlns:a16="http://schemas.microsoft.com/office/drawing/2014/main" id="{74BF0D6E-4647-5E47-A689-96B0A08301D3}"/>
              </a:ext>
            </a:extLst>
          </p:cNvPr>
          <p:cNvSpPr txBox="1"/>
          <p:nvPr/>
        </p:nvSpPr>
        <p:spPr>
          <a:xfrm>
            <a:off x="5713977" y="3207205"/>
            <a:ext cx="1514069" cy="338554"/>
          </a:xfrm>
          <a:prstGeom prst="rect">
            <a:avLst/>
          </a:prstGeom>
          <a:noFill/>
        </p:spPr>
        <p:txBody>
          <a:bodyPr wrap="none" rtlCol="0">
            <a:spAutoFit/>
          </a:bodyPr>
          <a:lstStyle/>
          <a:p>
            <a:r>
              <a:rPr lang="en-US" sz="1600" dirty="0">
                <a:solidFill>
                  <a:srgbClr val="00B0F0"/>
                </a:solidFill>
              </a:rPr>
              <a:t>Order-query-</a:t>
            </a:r>
            <a:r>
              <a:rPr lang="en-US" sz="1600" dirty="0" err="1">
                <a:solidFill>
                  <a:srgbClr val="00B0F0"/>
                </a:solidFill>
              </a:rPr>
              <a:t>ms</a:t>
            </a:r>
            <a:endParaRPr lang="en-US" sz="1600" dirty="0">
              <a:solidFill>
                <a:srgbClr val="00B0F0"/>
              </a:solidFill>
            </a:endParaRPr>
          </a:p>
        </p:txBody>
      </p:sp>
      <p:sp>
        <p:nvSpPr>
          <p:cNvPr id="34" name="Rectangle 33">
            <a:extLst>
              <a:ext uri="{FF2B5EF4-FFF2-40B4-BE49-F238E27FC236}">
                <a16:creationId xmlns:a16="http://schemas.microsoft.com/office/drawing/2014/main" id="{2244262C-7195-9749-9FE7-7070874F066E}"/>
              </a:ext>
            </a:extLst>
          </p:cNvPr>
          <p:cNvSpPr/>
          <p:nvPr/>
        </p:nvSpPr>
        <p:spPr>
          <a:xfrm>
            <a:off x="8782381" y="3147883"/>
            <a:ext cx="980661" cy="1747287"/>
          </a:xfrm>
          <a:prstGeom prst="rect">
            <a:avLst/>
          </a:prstGeom>
          <a:solidFill>
            <a:schemeClr val="tx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 </a:t>
            </a:r>
          </a:p>
          <a:p>
            <a:pPr algn="ctr"/>
            <a:endParaRPr lang="en-US" sz="1200" dirty="0">
              <a:solidFill>
                <a:schemeClr val="tx1"/>
              </a:solidFill>
            </a:endParaRPr>
          </a:p>
        </p:txBody>
      </p:sp>
      <p:sp>
        <p:nvSpPr>
          <p:cNvPr id="35" name="Rectangle 34">
            <a:extLst>
              <a:ext uri="{FF2B5EF4-FFF2-40B4-BE49-F238E27FC236}">
                <a16:creationId xmlns:a16="http://schemas.microsoft.com/office/drawing/2014/main" id="{7F0D0E4F-4D85-A84E-9EFF-BAA3A8FF2B37}"/>
              </a:ext>
            </a:extLst>
          </p:cNvPr>
          <p:cNvSpPr/>
          <p:nvPr/>
        </p:nvSpPr>
        <p:spPr>
          <a:xfrm>
            <a:off x="1483095" y="1070364"/>
            <a:ext cx="9897477" cy="4571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3780336-D9C2-DB43-898E-9445E0165EEC}"/>
              </a:ext>
            </a:extLst>
          </p:cNvPr>
          <p:cNvSpPr txBox="1"/>
          <p:nvPr/>
        </p:nvSpPr>
        <p:spPr>
          <a:xfrm>
            <a:off x="5713977" y="1129686"/>
            <a:ext cx="1361142" cy="338554"/>
          </a:xfrm>
          <a:prstGeom prst="rect">
            <a:avLst/>
          </a:prstGeom>
          <a:noFill/>
        </p:spPr>
        <p:txBody>
          <a:bodyPr wrap="none" rtlCol="0">
            <a:spAutoFit/>
          </a:bodyPr>
          <a:lstStyle/>
          <a:p>
            <a:r>
              <a:rPr lang="en-US" sz="1600" dirty="0">
                <a:solidFill>
                  <a:srgbClr val="00B0F0"/>
                </a:solidFill>
              </a:rPr>
              <a:t>User Interface</a:t>
            </a:r>
          </a:p>
        </p:txBody>
      </p:sp>
      <p:cxnSp>
        <p:nvCxnSpPr>
          <p:cNvPr id="39" name="Straight Arrow Connector 38">
            <a:extLst>
              <a:ext uri="{FF2B5EF4-FFF2-40B4-BE49-F238E27FC236}">
                <a16:creationId xmlns:a16="http://schemas.microsoft.com/office/drawing/2014/main" id="{F461B7C3-7B73-294C-8F45-255B341E94AC}"/>
              </a:ext>
            </a:extLst>
          </p:cNvPr>
          <p:cNvCxnSpPr>
            <a:cxnSpLocks/>
          </p:cNvCxnSpPr>
          <p:nvPr/>
        </p:nvCxnSpPr>
        <p:spPr>
          <a:xfrm flipH="1" flipV="1">
            <a:off x="6292164" y="4895170"/>
            <a:ext cx="1" cy="103858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CE66822-C285-BE4E-AE4F-5AAFAE7FA1AE}"/>
              </a:ext>
            </a:extLst>
          </p:cNvPr>
          <p:cNvCxnSpPr>
            <a:cxnSpLocks/>
          </p:cNvCxnSpPr>
          <p:nvPr/>
        </p:nvCxnSpPr>
        <p:spPr>
          <a:xfrm flipH="1" flipV="1">
            <a:off x="3953167" y="4895170"/>
            <a:ext cx="1" cy="103858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F877FAF-6739-C747-8A81-6AC64DD2C21B}"/>
              </a:ext>
            </a:extLst>
          </p:cNvPr>
          <p:cNvCxnSpPr/>
          <p:nvPr/>
        </p:nvCxnSpPr>
        <p:spPr>
          <a:xfrm>
            <a:off x="6389739" y="1561428"/>
            <a:ext cx="0" cy="158645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91798FC-8103-3F47-B313-8C962067AD00}"/>
              </a:ext>
            </a:extLst>
          </p:cNvPr>
          <p:cNvSpPr txBox="1"/>
          <p:nvPr/>
        </p:nvSpPr>
        <p:spPr>
          <a:xfrm>
            <a:off x="1100520" y="125553"/>
            <a:ext cx="8192530" cy="461665"/>
          </a:xfrm>
          <a:prstGeom prst="rect">
            <a:avLst/>
          </a:prstGeom>
          <a:noFill/>
        </p:spPr>
        <p:txBody>
          <a:bodyPr wrap="square" rtlCol="0">
            <a:spAutoFit/>
          </a:bodyPr>
          <a:lstStyle/>
          <a:p>
            <a:r>
              <a:rPr lang="en-US" sz="2400" dirty="0"/>
              <a:t>Assigning an order to a voyage</a:t>
            </a:r>
          </a:p>
        </p:txBody>
      </p:sp>
      <p:sp>
        <p:nvSpPr>
          <p:cNvPr id="8" name="TextBox 7">
            <a:extLst>
              <a:ext uri="{FF2B5EF4-FFF2-40B4-BE49-F238E27FC236}">
                <a16:creationId xmlns:a16="http://schemas.microsoft.com/office/drawing/2014/main" id="{4EFD9577-36FE-5D43-ABA2-C9F28BCE7F64}"/>
              </a:ext>
            </a:extLst>
          </p:cNvPr>
          <p:cNvSpPr txBox="1"/>
          <p:nvPr/>
        </p:nvSpPr>
        <p:spPr>
          <a:xfrm>
            <a:off x="8666647" y="3194327"/>
            <a:ext cx="1212127" cy="338554"/>
          </a:xfrm>
          <a:prstGeom prst="rect">
            <a:avLst/>
          </a:prstGeom>
          <a:noFill/>
        </p:spPr>
        <p:txBody>
          <a:bodyPr wrap="none" rtlCol="0">
            <a:spAutoFit/>
          </a:bodyPr>
          <a:lstStyle/>
          <a:p>
            <a:r>
              <a:rPr lang="en-US" sz="1400" dirty="0"/>
              <a:t> </a:t>
            </a:r>
            <a:r>
              <a:rPr lang="en-US" sz="1600" dirty="0">
                <a:solidFill>
                  <a:srgbClr val="00B0F0"/>
                </a:solidFill>
              </a:rPr>
              <a:t>Voyages-</a:t>
            </a:r>
            <a:r>
              <a:rPr lang="en-US" sz="1600" dirty="0" err="1">
                <a:solidFill>
                  <a:srgbClr val="00B0F0"/>
                </a:solidFill>
              </a:rPr>
              <a:t>ms</a:t>
            </a:r>
            <a:endParaRPr lang="en-US" sz="1400" dirty="0">
              <a:solidFill>
                <a:srgbClr val="00B0F0"/>
              </a:solidFill>
            </a:endParaRPr>
          </a:p>
        </p:txBody>
      </p:sp>
      <p:sp>
        <p:nvSpPr>
          <p:cNvPr id="45" name="TextBox 44">
            <a:extLst>
              <a:ext uri="{FF2B5EF4-FFF2-40B4-BE49-F238E27FC236}">
                <a16:creationId xmlns:a16="http://schemas.microsoft.com/office/drawing/2014/main" id="{64FC40C4-1C18-ED46-9020-86D705D62719}"/>
              </a:ext>
            </a:extLst>
          </p:cNvPr>
          <p:cNvSpPr txBox="1"/>
          <p:nvPr/>
        </p:nvSpPr>
        <p:spPr>
          <a:xfrm>
            <a:off x="4686830" y="4983138"/>
            <a:ext cx="1868459" cy="369332"/>
          </a:xfrm>
          <a:prstGeom prst="rect">
            <a:avLst/>
          </a:prstGeom>
          <a:noFill/>
        </p:spPr>
        <p:txBody>
          <a:bodyPr wrap="square" rtlCol="0">
            <a:spAutoFit/>
          </a:bodyPr>
          <a:lstStyle/>
          <a:p>
            <a:r>
              <a:rPr lang="en-US" dirty="0"/>
              <a:t>2) </a:t>
            </a:r>
            <a:r>
              <a:rPr lang="en-US" dirty="0" err="1"/>
              <a:t>OrderCreated</a:t>
            </a:r>
            <a:endParaRPr lang="en-US" dirty="0"/>
          </a:p>
        </p:txBody>
      </p:sp>
      <p:sp>
        <p:nvSpPr>
          <p:cNvPr id="46" name="Can 45">
            <a:extLst>
              <a:ext uri="{FF2B5EF4-FFF2-40B4-BE49-F238E27FC236}">
                <a16:creationId xmlns:a16="http://schemas.microsoft.com/office/drawing/2014/main" id="{70DD6F0C-D62E-7142-9248-EA995358DC9B}"/>
              </a:ext>
            </a:extLst>
          </p:cNvPr>
          <p:cNvSpPr/>
          <p:nvPr/>
        </p:nvSpPr>
        <p:spPr>
          <a:xfrm>
            <a:off x="3739205" y="4369562"/>
            <a:ext cx="353561" cy="4702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an 47">
            <a:extLst>
              <a:ext uri="{FF2B5EF4-FFF2-40B4-BE49-F238E27FC236}">
                <a16:creationId xmlns:a16="http://schemas.microsoft.com/office/drawing/2014/main" id="{E88B819F-EE97-9340-9975-F83DD238F4DF}"/>
              </a:ext>
            </a:extLst>
          </p:cNvPr>
          <p:cNvSpPr/>
          <p:nvPr/>
        </p:nvSpPr>
        <p:spPr>
          <a:xfrm>
            <a:off x="6365440" y="4337997"/>
            <a:ext cx="353561" cy="4702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E8263912-CE24-AB4E-8D07-82F0D0412A4C}"/>
              </a:ext>
            </a:extLst>
          </p:cNvPr>
          <p:cNvSpPr txBox="1"/>
          <p:nvPr/>
        </p:nvSpPr>
        <p:spPr>
          <a:xfrm>
            <a:off x="4853747" y="1893062"/>
            <a:ext cx="2221368" cy="369332"/>
          </a:xfrm>
          <a:prstGeom prst="rect">
            <a:avLst/>
          </a:prstGeom>
          <a:noFill/>
        </p:spPr>
        <p:txBody>
          <a:bodyPr wrap="square" rtlCol="0">
            <a:spAutoFit/>
          </a:bodyPr>
          <a:lstStyle/>
          <a:p>
            <a:r>
              <a:rPr lang="en-US" dirty="0"/>
              <a:t>3) Get pending orders</a:t>
            </a:r>
          </a:p>
        </p:txBody>
      </p:sp>
      <p:cxnSp>
        <p:nvCxnSpPr>
          <p:cNvPr id="50" name="Straight Arrow Connector 49">
            <a:extLst>
              <a:ext uri="{FF2B5EF4-FFF2-40B4-BE49-F238E27FC236}">
                <a16:creationId xmlns:a16="http://schemas.microsoft.com/office/drawing/2014/main" id="{D956AA5A-414B-DC4E-95A6-AC0509E0CC59}"/>
              </a:ext>
            </a:extLst>
          </p:cNvPr>
          <p:cNvCxnSpPr/>
          <p:nvPr/>
        </p:nvCxnSpPr>
        <p:spPr>
          <a:xfrm>
            <a:off x="9112344" y="1547882"/>
            <a:ext cx="0" cy="158645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A328DF7F-DDDF-3042-8D74-3FEABF138BF2}"/>
              </a:ext>
            </a:extLst>
          </p:cNvPr>
          <p:cNvSpPr txBox="1"/>
          <p:nvPr/>
        </p:nvSpPr>
        <p:spPr>
          <a:xfrm>
            <a:off x="7671697" y="1864472"/>
            <a:ext cx="1621353" cy="369332"/>
          </a:xfrm>
          <a:prstGeom prst="rect">
            <a:avLst/>
          </a:prstGeom>
          <a:noFill/>
        </p:spPr>
        <p:txBody>
          <a:bodyPr wrap="square" rtlCol="0">
            <a:spAutoFit/>
          </a:bodyPr>
          <a:lstStyle/>
          <a:p>
            <a:r>
              <a:rPr lang="en-US" dirty="0"/>
              <a:t>4) Get voyages</a:t>
            </a:r>
          </a:p>
        </p:txBody>
      </p:sp>
      <p:cxnSp>
        <p:nvCxnSpPr>
          <p:cNvPr id="52" name="Straight Arrow Connector 51">
            <a:extLst>
              <a:ext uri="{FF2B5EF4-FFF2-40B4-BE49-F238E27FC236}">
                <a16:creationId xmlns:a16="http://schemas.microsoft.com/office/drawing/2014/main" id="{D801992B-AFE7-9842-A42B-315FD2E0B31A}"/>
              </a:ext>
            </a:extLst>
          </p:cNvPr>
          <p:cNvCxnSpPr/>
          <p:nvPr/>
        </p:nvCxnSpPr>
        <p:spPr>
          <a:xfrm>
            <a:off x="9548949" y="1547882"/>
            <a:ext cx="0" cy="158645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759754B9-4E78-C249-BB80-9A498841C184}"/>
              </a:ext>
            </a:extLst>
          </p:cNvPr>
          <p:cNvSpPr txBox="1"/>
          <p:nvPr/>
        </p:nvSpPr>
        <p:spPr>
          <a:xfrm>
            <a:off x="9548949" y="1916377"/>
            <a:ext cx="2643051" cy="369332"/>
          </a:xfrm>
          <a:prstGeom prst="rect">
            <a:avLst/>
          </a:prstGeom>
          <a:noFill/>
        </p:spPr>
        <p:txBody>
          <a:bodyPr wrap="square" rtlCol="0">
            <a:spAutoFit/>
          </a:bodyPr>
          <a:lstStyle/>
          <a:p>
            <a:r>
              <a:rPr lang="en-US" dirty="0"/>
              <a:t>5) Assign order to voyage</a:t>
            </a:r>
          </a:p>
        </p:txBody>
      </p:sp>
      <p:cxnSp>
        <p:nvCxnSpPr>
          <p:cNvPr id="54" name="Straight Arrow Connector 53">
            <a:extLst>
              <a:ext uri="{FF2B5EF4-FFF2-40B4-BE49-F238E27FC236}">
                <a16:creationId xmlns:a16="http://schemas.microsoft.com/office/drawing/2014/main" id="{0202C36B-4123-ED4D-AACE-0DBA1F8ADF46}"/>
              </a:ext>
            </a:extLst>
          </p:cNvPr>
          <p:cNvCxnSpPr>
            <a:cxnSpLocks/>
          </p:cNvCxnSpPr>
          <p:nvPr/>
        </p:nvCxnSpPr>
        <p:spPr>
          <a:xfrm flipH="1">
            <a:off x="9045712" y="4906386"/>
            <a:ext cx="1" cy="103858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0E4F0F5-AFC5-C743-8449-55F089469D66}"/>
              </a:ext>
            </a:extLst>
          </p:cNvPr>
          <p:cNvSpPr txBox="1"/>
          <p:nvPr/>
        </p:nvSpPr>
        <p:spPr>
          <a:xfrm>
            <a:off x="9045712" y="5005588"/>
            <a:ext cx="2191566" cy="646331"/>
          </a:xfrm>
          <a:prstGeom prst="rect">
            <a:avLst/>
          </a:prstGeom>
          <a:noFill/>
        </p:spPr>
        <p:txBody>
          <a:bodyPr wrap="square" rtlCol="0">
            <a:spAutoFit/>
          </a:bodyPr>
          <a:lstStyle/>
          <a:p>
            <a:r>
              <a:rPr lang="en-US" dirty="0"/>
              <a:t>6) </a:t>
            </a:r>
            <a:r>
              <a:rPr lang="en-US" dirty="0" err="1"/>
              <a:t>OrderAssigned</a:t>
            </a:r>
            <a:endParaRPr lang="en-US" dirty="0"/>
          </a:p>
          <a:p>
            <a:r>
              <a:rPr lang="en-US" dirty="0"/>
              <a:t>6’) </a:t>
            </a:r>
            <a:r>
              <a:rPr lang="en-US" dirty="0" err="1"/>
              <a:t>OrderDenied</a:t>
            </a:r>
            <a:endParaRPr lang="en-US" dirty="0"/>
          </a:p>
        </p:txBody>
      </p:sp>
      <p:cxnSp>
        <p:nvCxnSpPr>
          <p:cNvPr id="56" name="Straight Arrow Connector 55">
            <a:extLst>
              <a:ext uri="{FF2B5EF4-FFF2-40B4-BE49-F238E27FC236}">
                <a16:creationId xmlns:a16="http://schemas.microsoft.com/office/drawing/2014/main" id="{05874F0E-DB69-BC4D-9D8E-869C711EEA3D}"/>
              </a:ext>
            </a:extLst>
          </p:cNvPr>
          <p:cNvCxnSpPr>
            <a:cxnSpLocks/>
          </p:cNvCxnSpPr>
          <p:nvPr/>
        </p:nvCxnSpPr>
        <p:spPr>
          <a:xfrm flipH="1" flipV="1">
            <a:off x="6719000" y="4895170"/>
            <a:ext cx="1" cy="103858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Can 58">
            <a:extLst>
              <a:ext uri="{FF2B5EF4-FFF2-40B4-BE49-F238E27FC236}">
                <a16:creationId xmlns:a16="http://schemas.microsoft.com/office/drawing/2014/main" id="{89D8CA3D-E60F-3E4D-8F35-A1E291E5A3E6}"/>
              </a:ext>
            </a:extLst>
          </p:cNvPr>
          <p:cNvSpPr/>
          <p:nvPr/>
        </p:nvSpPr>
        <p:spPr>
          <a:xfrm>
            <a:off x="9141284" y="4336335"/>
            <a:ext cx="353561" cy="4702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ABBC1247-57CF-EB42-BF1C-CE0FB710E43E}"/>
              </a:ext>
            </a:extLst>
          </p:cNvPr>
          <p:cNvSpPr txBox="1"/>
          <p:nvPr/>
        </p:nvSpPr>
        <p:spPr>
          <a:xfrm>
            <a:off x="7708965" y="518506"/>
            <a:ext cx="3900108" cy="923330"/>
          </a:xfrm>
          <a:prstGeom prst="rect">
            <a:avLst/>
          </a:prstGeom>
          <a:noFill/>
        </p:spPr>
        <p:txBody>
          <a:bodyPr wrap="square" rtlCol="0">
            <a:spAutoFit/>
          </a:bodyPr>
          <a:lstStyle/>
          <a:p>
            <a:r>
              <a:rPr lang="en-US" dirty="0"/>
              <a:t>The UI displays pending orders 3) and available voyages 4). A operator or external process does the matching</a:t>
            </a:r>
          </a:p>
        </p:txBody>
      </p:sp>
      <p:sp>
        <p:nvSpPr>
          <p:cNvPr id="61" name="TextBox 60">
            <a:extLst>
              <a:ext uri="{FF2B5EF4-FFF2-40B4-BE49-F238E27FC236}">
                <a16:creationId xmlns:a16="http://schemas.microsoft.com/office/drawing/2014/main" id="{ADBECF9E-FE68-F649-8516-FD32636C29B5}"/>
              </a:ext>
            </a:extLst>
          </p:cNvPr>
          <p:cNvSpPr txBox="1"/>
          <p:nvPr/>
        </p:nvSpPr>
        <p:spPr>
          <a:xfrm>
            <a:off x="5832406" y="6029168"/>
            <a:ext cx="1198854" cy="338554"/>
          </a:xfrm>
          <a:prstGeom prst="rect">
            <a:avLst/>
          </a:prstGeom>
          <a:noFill/>
        </p:spPr>
        <p:txBody>
          <a:bodyPr wrap="none" rtlCol="0">
            <a:spAutoFit/>
          </a:bodyPr>
          <a:lstStyle/>
          <a:p>
            <a:r>
              <a:rPr lang="en-US" sz="1600" dirty="0">
                <a:solidFill>
                  <a:srgbClr val="00B0F0"/>
                </a:solidFill>
              </a:rPr>
              <a:t>Topic orders</a:t>
            </a:r>
          </a:p>
        </p:txBody>
      </p:sp>
      <p:sp>
        <p:nvSpPr>
          <p:cNvPr id="36" name="TextBox 35">
            <a:extLst>
              <a:ext uri="{FF2B5EF4-FFF2-40B4-BE49-F238E27FC236}">
                <a16:creationId xmlns:a16="http://schemas.microsoft.com/office/drawing/2014/main" id="{A9C73249-2DD5-4446-98D5-1FF75086C7CB}"/>
              </a:ext>
            </a:extLst>
          </p:cNvPr>
          <p:cNvSpPr txBox="1"/>
          <p:nvPr/>
        </p:nvSpPr>
        <p:spPr>
          <a:xfrm>
            <a:off x="3574651" y="5377680"/>
            <a:ext cx="2191566" cy="646331"/>
          </a:xfrm>
          <a:prstGeom prst="rect">
            <a:avLst/>
          </a:prstGeom>
          <a:noFill/>
        </p:spPr>
        <p:txBody>
          <a:bodyPr wrap="square" rtlCol="0">
            <a:spAutoFit/>
          </a:bodyPr>
          <a:lstStyle/>
          <a:p>
            <a:r>
              <a:rPr lang="en-US" dirty="0"/>
              <a:t>6) </a:t>
            </a:r>
            <a:r>
              <a:rPr lang="en-US" dirty="0" err="1"/>
              <a:t>OrderAssigned</a:t>
            </a:r>
            <a:endParaRPr lang="en-US" dirty="0"/>
          </a:p>
          <a:p>
            <a:r>
              <a:rPr lang="en-US" dirty="0"/>
              <a:t>6’) </a:t>
            </a:r>
            <a:r>
              <a:rPr lang="en-US" dirty="0" err="1"/>
              <a:t>OrderDenied</a:t>
            </a:r>
            <a:endParaRPr lang="en-US" dirty="0"/>
          </a:p>
        </p:txBody>
      </p:sp>
      <p:sp>
        <p:nvSpPr>
          <p:cNvPr id="37" name="TextBox 36">
            <a:extLst>
              <a:ext uri="{FF2B5EF4-FFF2-40B4-BE49-F238E27FC236}">
                <a16:creationId xmlns:a16="http://schemas.microsoft.com/office/drawing/2014/main" id="{009D8AC8-E97C-E943-A19D-14050EDAA84E}"/>
              </a:ext>
            </a:extLst>
          </p:cNvPr>
          <p:cNvSpPr txBox="1"/>
          <p:nvPr/>
        </p:nvSpPr>
        <p:spPr>
          <a:xfrm>
            <a:off x="6779336" y="5218778"/>
            <a:ext cx="2191566" cy="646331"/>
          </a:xfrm>
          <a:prstGeom prst="rect">
            <a:avLst/>
          </a:prstGeom>
          <a:noFill/>
        </p:spPr>
        <p:txBody>
          <a:bodyPr wrap="square" rtlCol="0">
            <a:spAutoFit/>
          </a:bodyPr>
          <a:lstStyle/>
          <a:p>
            <a:r>
              <a:rPr lang="en-US" dirty="0"/>
              <a:t>6) </a:t>
            </a:r>
            <a:r>
              <a:rPr lang="en-US" dirty="0" err="1"/>
              <a:t>OrderAssigned</a:t>
            </a:r>
            <a:endParaRPr lang="en-US" dirty="0"/>
          </a:p>
          <a:p>
            <a:r>
              <a:rPr lang="en-US" dirty="0"/>
              <a:t>6’) </a:t>
            </a:r>
            <a:r>
              <a:rPr lang="en-US" dirty="0" err="1"/>
              <a:t>OrderDenied</a:t>
            </a:r>
            <a:endParaRPr lang="en-US" dirty="0"/>
          </a:p>
        </p:txBody>
      </p:sp>
    </p:spTree>
    <p:extLst>
      <p:ext uri="{BB962C8B-B14F-4D97-AF65-F5344CB8AC3E}">
        <p14:creationId xmlns:p14="http://schemas.microsoft.com/office/powerpoint/2010/main" val="2178067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1F982F-DE8C-2042-956A-56CA294E2767}"/>
              </a:ext>
            </a:extLst>
          </p:cNvPr>
          <p:cNvSpPr txBox="1"/>
          <p:nvPr/>
        </p:nvSpPr>
        <p:spPr>
          <a:xfrm>
            <a:off x="667265" y="444843"/>
            <a:ext cx="10540313" cy="3847207"/>
          </a:xfrm>
          <a:prstGeom prst="rect">
            <a:avLst/>
          </a:prstGeom>
          <a:noFill/>
        </p:spPr>
        <p:txBody>
          <a:bodyPr wrap="square" rtlCol="0">
            <a:spAutoFit/>
          </a:bodyPr>
          <a:lstStyle/>
          <a:p>
            <a:r>
              <a:rPr lang="en-US" sz="2400" dirty="0"/>
              <a:t>order-command-</a:t>
            </a:r>
            <a:r>
              <a:rPr lang="en-US" sz="2400" dirty="0" err="1"/>
              <a:t>ms</a:t>
            </a:r>
            <a:br>
              <a:rPr lang="en-US" dirty="0"/>
            </a:br>
            <a:br>
              <a:rPr lang="en-US" dirty="0"/>
            </a:br>
            <a:r>
              <a:rPr lang="en-US" dirty="0"/>
              <a:t>Get all orders: GET to /</a:t>
            </a:r>
          </a:p>
          <a:p>
            <a:endParaRPr lang="en-US" dirty="0"/>
          </a:p>
          <a:p>
            <a:r>
              <a:rPr lang="en-GB" dirty="0"/>
              <a:t>Response:</a:t>
            </a:r>
          </a:p>
          <a:p>
            <a:r>
              <a:rPr lang="en-GB" sz="1000" dirty="0"/>
              <a:t>[{</a:t>
            </a:r>
            <a:endParaRPr lang="en-GB" sz="1200" dirty="0"/>
          </a:p>
          <a:p>
            <a:r>
              <a:rPr lang="en-GB" sz="1200" dirty="0"/>
              <a:t>  "orderID":"dfd79376-c46e-41c4-aa88-08a3594fe2f8",</a:t>
            </a:r>
          </a:p>
          <a:p>
            <a:r>
              <a:rPr lang="en-GB" sz="1200" dirty="0"/>
              <a:t>  "productID":"</a:t>
            </a:r>
            <a:r>
              <a:rPr lang="en-GB" sz="1200" dirty="0" err="1"/>
              <a:t>myProductID</a:t>
            </a:r>
            <a:r>
              <a:rPr lang="en-GB" sz="1200" dirty="0"/>
              <a:t>",</a:t>
            </a:r>
          </a:p>
          <a:p>
            <a:r>
              <a:rPr lang="en-GB" sz="1200" dirty="0"/>
              <a:t>  "customerID":"</a:t>
            </a:r>
            <a:r>
              <a:rPr lang="en-GB" sz="1200" dirty="0" err="1"/>
              <a:t>GoodManuf</a:t>
            </a:r>
            <a:r>
              <a:rPr lang="en-GB" sz="1200" dirty="0"/>
              <a:t>",</a:t>
            </a:r>
          </a:p>
          <a:p>
            <a:r>
              <a:rPr lang="en-GB" sz="1200" dirty="0"/>
              <a:t>  "quantity":101,</a:t>
            </a:r>
          </a:p>
          <a:p>
            <a:r>
              <a:rPr lang="en-GB" sz="1200" dirty="0"/>
              <a:t>  “status”: “Created”,</a:t>
            </a:r>
          </a:p>
          <a:p>
            <a:r>
              <a:rPr lang="en-GB" sz="1200" dirty="0"/>
              <a:t>  "pickupAddress":{"street":"100 2nd street","city":"Shanghai","country":"China","state":"","zipcode":"09430"},</a:t>
            </a:r>
          </a:p>
          <a:p>
            <a:r>
              <a:rPr lang="en-GB" sz="1200" dirty="0"/>
              <a:t>  "pickupDate":"2020-01-10T13:30Z",</a:t>
            </a:r>
          </a:p>
          <a:p>
            <a:r>
              <a:rPr lang="en-GB" sz="1200" dirty="0"/>
              <a:t>  "destinationAddress":{"street":"200 other </a:t>
            </a:r>
            <a:r>
              <a:rPr lang="en-GB" sz="1200" dirty="0" err="1"/>
              <a:t>street","city":"San</a:t>
            </a:r>
            <a:r>
              <a:rPr lang="en-GB" sz="1200" dirty="0"/>
              <a:t> Leonardo","country":"USA","state":"CA","zipcode":"95030"},</a:t>
            </a:r>
          </a:p>
          <a:p>
            <a:r>
              <a:rPr lang="en-GB" sz="1200" dirty="0"/>
              <a:t>  "expectedDeliveryDate":"2020-01-10T13:30Z”</a:t>
            </a:r>
          </a:p>
          <a:p>
            <a:r>
              <a:rPr lang="en-GB" sz="1200" dirty="0"/>
              <a:t>}] </a:t>
            </a:r>
          </a:p>
          <a:p>
            <a:endParaRPr lang="en-GB" dirty="0"/>
          </a:p>
        </p:txBody>
      </p:sp>
    </p:spTree>
    <p:extLst>
      <p:ext uri="{BB962C8B-B14F-4D97-AF65-F5344CB8AC3E}">
        <p14:creationId xmlns:p14="http://schemas.microsoft.com/office/powerpoint/2010/main" val="2529135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827928DB-7FD8-CA48-8F4B-EE4AC9B0C456}"/>
              </a:ext>
            </a:extLst>
          </p:cNvPr>
          <p:cNvSpPr/>
          <p:nvPr/>
        </p:nvSpPr>
        <p:spPr>
          <a:xfrm>
            <a:off x="365185" y="205061"/>
            <a:ext cx="1211338" cy="672861"/>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Manufacturer</a:t>
            </a:r>
          </a:p>
        </p:txBody>
      </p:sp>
      <p:sp>
        <p:nvSpPr>
          <p:cNvPr id="9" name="Rectangle 8">
            <a:extLst>
              <a:ext uri="{FF2B5EF4-FFF2-40B4-BE49-F238E27FC236}">
                <a16:creationId xmlns:a16="http://schemas.microsoft.com/office/drawing/2014/main" id="{ECFB8556-363F-874E-A593-1914C244E70B}"/>
              </a:ext>
            </a:extLst>
          </p:cNvPr>
          <p:cNvSpPr/>
          <p:nvPr/>
        </p:nvSpPr>
        <p:spPr>
          <a:xfrm>
            <a:off x="365185" y="2382109"/>
            <a:ext cx="1211339" cy="115944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Shipment Order Placed</a:t>
            </a:r>
          </a:p>
        </p:txBody>
      </p:sp>
      <p:sp>
        <p:nvSpPr>
          <p:cNvPr id="12" name="Rectangle 11">
            <a:extLst>
              <a:ext uri="{FF2B5EF4-FFF2-40B4-BE49-F238E27FC236}">
                <a16:creationId xmlns:a16="http://schemas.microsoft.com/office/drawing/2014/main" id="{9AD07653-A2A9-3046-B7EB-2CEC95B06163}"/>
              </a:ext>
            </a:extLst>
          </p:cNvPr>
          <p:cNvSpPr/>
          <p:nvPr/>
        </p:nvSpPr>
        <p:spPr>
          <a:xfrm>
            <a:off x="7198378" y="2382108"/>
            <a:ext cx="1211339" cy="115944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Routing and placement established</a:t>
            </a:r>
          </a:p>
        </p:txBody>
      </p:sp>
      <p:sp>
        <p:nvSpPr>
          <p:cNvPr id="13" name="Rectangle 12">
            <a:extLst>
              <a:ext uri="{FF2B5EF4-FFF2-40B4-BE49-F238E27FC236}">
                <a16:creationId xmlns:a16="http://schemas.microsoft.com/office/drawing/2014/main" id="{670C4357-F2B8-B64F-B73B-D93F456D89E8}"/>
              </a:ext>
            </a:extLst>
          </p:cNvPr>
          <p:cNvSpPr/>
          <p:nvPr/>
        </p:nvSpPr>
        <p:spPr>
          <a:xfrm>
            <a:off x="8761635" y="2382108"/>
            <a:ext cx="1211339" cy="115944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Source Land Transport booked</a:t>
            </a:r>
          </a:p>
        </p:txBody>
      </p:sp>
      <p:sp>
        <p:nvSpPr>
          <p:cNvPr id="14" name="Rectangle 13">
            <a:extLst>
              <a:ext uri="{FF2B5EF4-FFF2-40B4-BE49-F238E27FC236}">
                <a16:creationId xmlns:a16="http://schemas.microsoft.com/office/drawing/2014/main" id="{DF6FF63C-25D3-AA40-A063-AED688F9E2A5}"/>
              </a:ext>
            </a:extLst>
          </p:cNvPr>
          <p:cNvSpPr/>
          <p:nvPr/>
        </p:nvSpPr>
        <p:spPr>
          <a:xfrm>
            <a:off x="10196574" y="2360294"/>
            <a:ext cx="1211339" cy="115944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Pickup time confirmed to manufacturer</a:t>
            </a:r>
          </a:p>
        </p:txBody>
      </p:sp>
      <p:sp>
        <p:nvSpPr>
          <p:cNvPr id="17" name="Rectangle 16">
            <a:extLst>
              <a:ext uri="{FF2B5EF4-FFF2-40B4-BE49-F238E27FC236}">
                <a16:creationId xmlns:a16="http://schemas.microsoft.com/office/drawing/2014/main" id="{BA0DB9C0-B4E3-1F46-81F8-35EDD07A832E}"/>
              </a:ext>
            </a:extLst>
          </p:cNvPr>
          <p:cNvSpPr/>
          <p:nvPr/>
        </p:nvSpPr>
        <p:spPr>
          <a:xfrm>
            <a:off x="6182594" y="180612"/>
            <a:ext cx="1211339"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received, update future availability and reserve space </a:t>
            </a:r>
          </a:p>
        </p:txBody>
      </p:sp>
      <p:sp>
        <p:nvSpPr>
          <p:cNvPr id="18" name="Rectangle 17">
            <a:extLst>
              <a:ext uri="{FF2B5EF4-FFF2-40B4-BE49-F238E27FC236}">
                <a16:creationId xmlns:a16="http://schemas.microsoft.com/office/drawing/2014/main" id="{82019796-0BFD-6047-999E-2D5DA20DA6F6}"/>
              </a:ext>
            </a:extLst>
          </p:cNvPr>
          <p:cNvSpPr/>
          <p:nvPr/>
        </p:nvSpPr>
        <p:spPr>
          <a:xfrm>
            <a:off x="7565151" y="180612"/>
            <a:ext cx="1211339"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placed, schedule and notify source transport </a:t>
            </a:r>
          </a:p>
        </p:txBody>
      </p:sp>
      <p:sp>
        <p:nvSpPr>
          <p:cNvPr id="21" name="Rectangle 20">
            <a:extLst>
              <a:ext uri="{FF2B5EF4-FFF2-40B4-BE49-F238E27FC236}">
                <a16:creationId xmlns:a16="http://schemas.microsoft.com/office/drawing/2014/main" id="{3FD74E2A-CD10-5D4F-AB3F-16CDD34136D1}"/>
              </a:ext>
            </a:extLst>
          </p:cNvPr>
          <p:cNvSpPr/>
          <p:nvPr/>
        </p:nvSpPr>
        <p:spPr>
          <a:xfrm>
            <a:off x="1518249" y="1000443"/>
            <a:ext cx="1211339"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placed, adjust confirmation penalty clauses </a:t>
            </a:r>
          </a:p>
        </p:txBody>
      </p:sp>
      <p:sp>
        <p:nvSpPr>
          <p:cNvPr id="23" name="Rectangle 22">
            <a:extLst>
              <a:ext uri="{FF2B5EF4-FFF2-40B4-BE49-F238E27FC236}">
                <a16:creationId xmlns:a16="http://schemas.microsoft.com/office/drawing/2014/main" id="{06D81D73-663B-D946-80D2-49AB7C342D1A}"/>
              </a:ext>
            </a:extLst>
          </p:cNvPr>
          <p:cNvSpPr/>
          <p:nvPr/>
        </p:nvSpPr>
        <p:spPr>
          <a:xfrm>
            <a:off x="417856" y="1000443"/>
            <a:ext cx="928343" cy="1027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Place Shipment Order</a:t>
            </a:r>
          </a:p>
        </p:txBody>
      </p:sp>
      <p:sp>
        <p:nvSpPr>
          <p:cNvPr id="24" name="Rounded Rectangle 23">
            <a:extLst>
              <a:ext uri="{FF2B5EF4-FFF2-40B4-BE49-F238E27FC236}">
                <a16:creationId xmlns:a16="http://schemas.microsoft.com/office/drawing/2014/main" id="{428A4CB3-5103-084B-9913-3816E6D885E6}"/>
              </a:ext>
            </a:extLst>
          </p:cNvPr>
          <p:cNvSpPr/>
          <p:nvPr/>
        </p:nvSpPr>
        <p:spPr>
          <a:xfrm>
            <a:off x="10196574" y="303133"/>
            <a:ext cx="1915174" cy="914400"/>
          </a:xfrm>
          <a:prstGeom prst="roundRect">
            <a:avLst/>
          </a:prstGeom>
          <a:pattFill prst="dkVert">
            <a:fgClr>
              <a:srgbClr val="FFD1EC"/>
            </a:fgClr>
            <a:bgClr>
              <a:schemeClr val="bg1"/>
            </a:bgClr>
          </a:patt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Land Transport Broker Scheduling System</a:t>
            </a:r>
          </a:p>
        </p:txBody>
      </p:sp>
      <p:sp>
        <p:nvSpPr>
          <p:cNvPr id="25" name="Rectangle 24">
            <a:extLst>
              <a:ext uri="{FF2B5EF4-FFF2-40B4-BE49-F238E27FC236}">
                <a16:creationId xmlns:a16="http://schemas.microsoft.com/office/drawing/2014/main" id="{8FD8A1EF-457F-D449-9A6B-147E97A71BF5}"/>
              </a:ext>
            </a:extLst>
          </p:cNvPr>
          <p:cNvSpPr/>
          <p:nvPr/>
        </p:nvSpPr>
        <p:spPr>
          <a:xfrm>
            <a:off x="10031177" y="3734095"/>
            <a:ext cx="1211339"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transport is booked confirm to manufacturer</a:t>
            </a:r>
          </a:p>
        </p:txBody>
      </p:sp>
      <p:sp>
        <p:nvSpPr>
          <p:cNvPr id="31" name="TextBox 30">
            <a:extLst>
              <a:ext uri="{FF2B5EF4-FFF2-40B4-BE49-F238E27FC236}">
                <a16:creationId xmlns:a16="http://schemas.microsoft.com/office/drawing/2014/main" id="{1C1278A8-FBCD-B243-9CAB-ED2D001A4B5B}"/>
              </a:ext>
            </a:extLst>
          </p:cNvPr>
          <p:cNvSpPr txBox="1"/>
          <p:nvPr/>
        </p:nvSpPr>
        <p:spPr>
          <a:xfrm>
            <a:off x="11113252" y="6245525"/>
            <a:ext cx="1211678" cy="369332"/>
          </a:xfrm>
          <a:prstGeom prst="rect">
            <a:avLst/>
          </a:prstGeom>
          <a:noFill/>
        </p:spPr>
        <p:txBody>
          <a:bodyPr wrap="none" rtlCol="0">
            <a:spAutoFit/>
          </a:bodyPr>
          <a:lstStyle/>
          <a:p>
            <a:r>
              <a:rPr lang="en-US" dirty="0"/>
              <a:t>Continue…</a:t>
            </a:r>
          </a:p>
        </p:txBody>
      </p:sp>
      <p:sp>
        <p:nvSpPr>
          <p:cNvPr id="26" name="Rounded Rectangle 25">
            <a:extLst>
              <a:ext uri="{FF2B5EF4-FFF2-40B4-BE49-F238E27FC236}">
                <a16:creationId xmlns:a16="http://schemas.microsoft.com/office/drawing/2014/main" id="{090458BD-8163-F642-A2B4-1597852A9E74}"/>
              </a:ext>
            </a:extLst>
          </p:cNvPr>
          <p:cNvSpPr/>
          <p:nvPr/>
        </p:nvSpPr>
        <p:spPr>
          <a:xfrm>
            <a:off x="2994864" y="541491"/>
            <a:ext cx="1211338" cy="672861"/>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Shipping Inc</a:t>
            </a:r>
          </a:p>
        </p:txBody>
      </p:sp>
      <p:sp>
        <p:nvSpPr>
          <p:cNvPr id="27" name="Rectangle 26">
            <a:extLst>
              <a:ext uri="{FF2B5EF4-FFF2-40B4-BE49-F238E27FC236}">
                <a16:creationId xmlns:a16="http://schemas.microsoft.com/office/drawing/2014/main" id="{DBB3285A-11F0-AB4D-AF45-8B351DB12922}"/>
              </a:ext>
            </a:extLst>
          </p:cNvPr>
          <p:cNvSpPr/>
          <p:nvPr/>
        </p:nvSpPr>
        <p:spPr>
          <a:xfrm>
            <a:off x="2994864" y="1355559"/>
            <a:ext cx="3851596" cy="672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 Shipping Preparation </a:t>
            </a:r>
          </a:p>
        </p:txBody>
      </p:sp>
      <p:sp>
        <p:nvSpPr>
          <p:cNvPr id="28" name="Rectangle 27">
            <a:extLst>
              <a:ext uri="{FF2B5EF4-FFF2-40B4-BE49-F238E27FC236}">
                <a16:creationId xmlns:a16="http://schemas.microsoft.com/office/drawing/2014/main" id="{5F977359-92DE-9C42-9588-FE6D41A6A7B4}"/>
              </a:ext>
            </a:extLst>
          </p:cNvPr>
          <p:cNvSpPr/>
          <p:nvPr/>
        </p:nvSpPr>
        <p:spPr>
          <a:xfrm>
            <a:off x="2919179" y="2360294"/>
            <a:ext cx="1211339" cy="115944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Shipment Order Pending</a:t>
            </a:r>
          </a:p>
        </p:txBody>
      </p:sp>
      <p:sp>
        <p:nvSpPr>
          <p:cNvPr id="29" name="Rectangle 28">
            <a:extLst>
              <a:ext uri="{FF2B5EF4-FFF2-40B4-BE49-F238E27FC236}">
                <a16:creationId xmlns:a16="http://schemas.microsoft.com/office/drawing/2014/main" id="{655FA350-7425-404E-B62A-009598D78D9A}"/>
              </a:ext>
            </a:extLst>
          </p:cNvPr>
          <p:cNvSpPr/>
          <p:nvPr/>
        </p:nvSpPr>
        <p:spPr>
          <a:xfrm>
            <a:off x="4200182" y="2382108"/>
            <a:ext cx="1211339" cy="115944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Voyage Found for Expected Container</a:t>
            </a:r>
          </a:p>
        </p:txBody>
      </p:sp>
      <p:sp>
        <p:nvSpPr>
          <p:cNvPr id="30" name="Rectangle 29">
            <a:extLst>
              <a:ext uri="{FF2B5EF4-FFF2-40B4-BE49-F238E27FC236}">
                <a16:creationId xmlns:a16="http://schemas.microsoft.com/office/drawing/2014/main" id="{2828FF53-ED09-B840-8DFB-E35860267706}"/>
              </a:ext>
            </a:extLst>
          </p:cNvPr>
          <p:cNvSpPr/>
          <p:nvPr/>
        </p:nvSpPr>
        <p:spPr>
          <a:xfrm>
            <a:off x="5635121" y="2346738"/>
            <a:ext cx="1211339" cy="115944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Order Booked</a:t>
            </a:r>
          </a:p>
        </p:txBody>
      </p:sp>
      <p:sp>
        <p:nvSpPr>
          <p:cNvPr id="32" name="Rounded Rectangle 31">
            <a:extLst>
              <a:ext uri="{FF2B5EF4-FFF2-40B4-BE49-F238E27FC236}">
                <a16:creationId xmlns:a16="http://schemas.microsoft.com/office/drawing/2014/main" id="{BAAB4D5C-0B50-244D-80E1-418F0F74172A}"/>
              </a:ext>
            </a:extLst>
          </p:cNvPr>
          <p:cNvSpPr/>
          <p:nvPr/>
        </p:nvSpPr>
        <p:spPr>
          <a:xfrm>
            <a:off x="8826787" y="541491"/>
            <a:ext cx="1211338" cy="672861"/>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Land Transport Inc</a:t>
            </a:r>
          </a:p>
        </p:txBody>
      </p:sp>
      <p:sp>
        <p:nvSpPr>
          <p:cNvPr id="33" name="Rounded Rectangle 32">
            <a:extLst>
              <a:ext uri="{FF2B5EF4-FFF2-40B4-BE49-F238E27FC236}">
                <a16:creationId xmlns:a16="http://schemas.microsoft.com/office/drawing/2014/main" id="{459494A4-4EC4-EB45-8A5D-A75556C29803}"/>
              </a:ext>
            </a:extLst>
          </p:cNvPr>
          <p:cNvSpPr/>
          <p:nvPr/>
        </p:nvSpPr>
        <p:spPr>
          <a:xfrm>
            <a:off x="2919179" y="3716596"/>
            <a:ext cx="1915174" cy="914400"/>
          </a:xfrm>
          <a:prstGeom prst="roundRect">
            <a:avLst/>
          </a:prstGeom>
          <a:pattFill prst="dkVert">
            <a:fgClr>
              <a:srgbClr val="FFD1EC"/>
            </a:fgClr>
            <a:bgClr>
              <a:schemeClr val="bg1"/>
            </a:bgClr>
          </a:patt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 Voyage Scheduling System</a:t>
            </a:r>
          </a:p>
        </p:txBody>
      </p:sp>
      <p:sp>
        <p:nvSpPr>
          <p:cNvPr id="34" name="Rectangle 33">
            <a:extLst>
              <a:ext uri="{FF2B5EF4-FFF2-40B4-BE49-F238E27FC236}">
                <a16:creationId xmlns:a16="http://schemas.microsoft.com/office/drawing/2014/main" id="{CC6F7914-5830-4444-A422-1A7FEAE78AC4}"/>
              </a:ext>
            </a:extLst>
          </p:cNvPr>
          <p:cNvSpPr/>
          <p:nvPr/>
        </p:nvSpPr>
        <p:spPr>
          <a:xfrm>
            <a:off x="8947708" y="1343187"/>
            <a:ext cx="3164040" cy="672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Process Land Transportation Order</a:t>
            </a:r>
          </a:p>
        </p:txBody>
      </p:sp>
    </p:spTree>
    <p:extLst>
      <p:ext uri="{BB962C8B-B14F-4D97-AF65-F5344CB8AC3E}">
        <p14:creationId xmlns:p14="http://schemas.microsoft.com/office/powerpoint/2010/main" val="1700937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80EE7C-170C-8949-BE2D-A4E8517ED74F}"/>
              </a:ext>
            </a:extLst>
          </p:cNvPr>
          <p:cNvSpPr/>
          <p:nvPr/>
        </p:nvSpPr>
        <p:spPr>
          <a:xfrm>
            <a:off x="2156603" y="1495229"/>
            <a:ext cx="1500997" cy="3189213"/>
          </a:xfrm>
          <a:prstGeom prst="rect">
            <a:avLst/>
          </a:prstGeom>
          <a:pattFill prst="dkVert">
            <a:fgClr>
              <a:schemeClr val="bg1">
                <a:lumMod val="85000"/>
              </a:schemeClr>
            </a:fgClr>
            <a:bgClr>
              <a:schemeClr val="bg1"/>
            </a:bgClr>
          </a:patt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lumMod val="50000"/>
                  </a:schemeClr>
                </a:solidFill>
              </a:rPr>
              <a:t>Shipment Order</a:t>
            </a:r>
          </a:p>
        </p:txBody>
      </p:sp>
      <p:sp>
        <p:nvSpPr>
          <p:cNvPr id="7" name="Rectangle 6">
            <a:extLst>
              <a:ext uri="{FF2B5EF4-FFF2-40B4-BE49-F238E27FC236}">
                <a16:creationId xmlns:a16="http://schemas.microsoft.com/office/drawing/2014/main" id="{99510F25-C47F-1849-9C5E-0774778E3651}"/>
              </a:ext>
            </a:extLst>
          </p:cNvPr>
          <p:cNvSpPr/>
          <p:nvPr/>
        </p:nvSpPr>
        <p:spPr>
          <a:xfrm>
            <a:off x="1019356" y="159888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Place Shipment Order</a:t>
            </a:r>
          </a:p>
        </p:txBody>
      </p:sp>
      <p:sp>
        <p:nvSpPr>
          <p:cNvPr id="8" name="Rectangle 7">
            <a:extLst>
              <a:ext uri="{FF2B5EF4-FFF2-40B4-BE49-F238E27FC236}">
                <a16:creationId xmlns:a16="http://schemas.microsoft.com/office/drawing/2014/main" id="{4E0E58EE-97AB-0C41-AEF7-E71494161EA1}"/>
              </a:ext>
            </a:extLst>
          </p:cNvPr>
          <p:cNvSpPr/>
          <p:nvPr/>
        </p:nvSpPr>
        <p:spPr>
          <a:xfrm>
            <a:off x="4103295" y="430954"/>
            <a:ext cx="2141360" cy="49393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Shipment Order Placed</a:t>
            </a:r>
          </a:p>
        </p:txBody>
      </p:sp>
      <p:sp>
        <p:nvSpPr>
          <p:cNvPr id="10" name="Rectangle 9">
            <a:extLst>
              <a:ext uri="{FF2B5EF4-FFF2-40B4-BE49-F238E27FC236}">
                <a16:creationId xmlns:a16="http://schemas.microsoft.com/office/drawing/2014/main" id="{CA0A2F97-A176-2A43-80B5-BBBE751DB44C}"/>
              </a:ext>
            </a:extLst>
          </p:cNvPr>
          <p:cNvSpPr/>
          <p:nvPr/>
        </p:nvSpPr>
        <p:spPr>
          <a:xfrm>
            <a:off x="4073649" y="4676632"/>
            <a:ext cx="2187952" cy="67464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Routing and placement established</a:t>
            </a:r>
          </a:p>
        </p:txBody>
      </p:sp>
      <p:sp>
        <p:nvSpPr>
          <p:cNvPr id="13" name="Rectangle 12">
            <a:extLst>
              <a:ext uri="{FF2B5EF4-FFF2-40B4-BE49-F238E27FC236}">
                <a16:creationId xmlns:a16="http://schemas.microsoft.com/office/drawing/2014/main" id="{EFA65542-B2EC-9C4B-97EA-68B2B75C9043}"/>
              </a:ext>
            </a:extLst>
          </p:cNvPr>
          <p:cNvSpPr/>
          <p:nvPr/>
        </p:nvSpPr>
        <p:spPr>
          <a:xfrm>
            <a:off x="4073649" y="2351509"/>
            <a:ext cx="2171006" cy="49393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Appropriate Container type ordered</a:t>
            </a:r>
          </a:p>
        </p:txBody>
      </p:sp>
      <p:sp>
        <p:nvSpPr>
          <p:cNvPr id="15" name="Rectangle 14">
            <a:extLst>
              <a:ext uri="{FF2B5EF4-FFF2-40B4-BE49-F238E27FC236}">
                <a16:creationId xmlns:a16="http://schemas.microsoft.com/office/drawing/2014/main" id="{ED29BFAC-0D0E-4E42-ACC0-0F058BA044AD}"/>
              </a:ext>
            </a:extLst>
          </p:cNvPr>
          <p:cNvSpPr/>
          <p:nvPr/>
        </p:nvSpPr>
        <p:spPr>
          <a:xfrm>
            <a:off x="4073649" y="1676868"/>
            <a:ext cx="2171006" cy="49393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Shipment Order Pending</a:t>
            </a:r>
          </a:p>
        </p:txBody>
      </p:sp>
      <p:sp>
        <p:nvSpPr>
          <p:cNvPr id="19" name="Rectangle 18">
            <a:extLst>
              <a:ext uri="{FF2B5EF4-FFF2-40B4-BE49-F238E27FC236}">
                <a16:creationId xmlns:a16="http://schemas.microsoft.com/office/drawing/2014/main" id="{5B8748DF-3057-8041-92D2-271EA532B958}"/>
              </a:ext>
            </a:extLst>
          </p:cNvPr>
          <p:cNvSpPr/>
          <p:nvPr/>
        </p:nvSpPr>
        <p:spPr>
          <a:xfrm>
            <a:off x="4073649" y="2994913"/>
            <a:ext cx="2171006" cy="434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Voyage Found for Expected Container</a:t>
            </a:r>
          </a:p>
        </p:txBody>
      </p:sp>
      <p:sp>
        <p:nvSpPr>
          <p:cNvPr id="20" name="Rectangle 19">
            <a:extLst>
              <a:ext uri="{FF2B5EF4-FFF2-40B4-BE49-F238E27FC236}">
                <a16:creationId xmlns:a16="http://schemas.microsoft.com/office/drawing/2014/main" id="{956CE74F-0F76-4D4A-BCA5-426AF8907FDA}"/>
              </a:ext>
            </a:extLst>
          </p:cNvPr>
          <p:cNvSpPr/>
          <p:nvPr/>
        </p:nvSpPr>
        <p:spPr>
          <a:xfrm>
            <a:off x="4073649" y="3525000"/>
            <a:ext cx="2171006" cy="434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Order Booked</a:t>
            </a:r>
          </a:p>
        </p:txBody>
      </p:sp>
      <p:sp>
        <p:nvSpPr>
          <p:cNvPr id="21" name="Rectangle 20">
            <a:extLst>
              <a:ext uri="{FF2B5EF4-FFF2-40B4-BE49-F238E27FC236}">
                <a16:creationId xmlns:a16="http://schemas.microsoft.com/office/drawing/2014/main" id="{0933E6D6-273B-3944-9B19-B95C408CB326}"/>
              </a:ext>
            </a:extLst>
          </p:cNvPr>
          <p:cNvSpPr/>
          <p:nvPr/>
        </p:nvSpPr>
        <p:spPr>
          <a:xfrm>
            <a:off x="4103295" y="1019166"/>
            <a:ext cx="2141361" cy="57972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Order Confirmed accepting business conditions and SLA</a:t>
            </a:r>
          </a:p>
        </p:txBody>
      </p:sp>
      <p:sp>
        <p:nvSpPr>
          <p:cNvPr id="22" name="Rectangle 21">
            <a:extLst>
              <a:ext uri="{FF2B5EF4-FFF2-40B4-BE49-F238E27FC236}">
                <a16:creationId xmlns:a16="http://schemas.microsoft.com/office/drawing/2014/main" id="{5F4F35B9-80EC-0D4F-8F26-4149559FE66E}"/>
              </a:ext>
            </a:extLst>
          </p:cNvPr>
          <p:cNvSpPr/>
          <p:nvPr/>
        </p:nvSpPr>
        <p:spPr>
          <a:xfrm>
            <a:off x="4090595" y="4104721"/>
            <a:ext cx="2171006" cy="49393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Product Shipped</a:t>
            </a:r>
          </a:p>
        </p:txBody>
      </p:sp>
      <p:sp>
        <p:nvSpPr>
          <p:cNvPr id="12" name="Rectangle 11">
            <a:extLst>
              <a:ext uri="{FF2B5EF4-FFF2-40B4-BE49-F238E27FC236}">
                <a16:creationId xmlns:a16="http://schemas.microsoft.com/office/drawing/2014/main" id="{D01FEB48-4C3A-1F41-A91E-7444C8C49E0B}"/>
              </a:ext>
            </a:extLst>
          </p:cNvPr>
          <p:cNvSpPr/>
          <p:nvPr/>
        </p:nvSpPr>
        <p:spPr>
          <a:xfrm>
            <a:off x="9409018" y="2137731"/>
            <a:ext cx="2490922" cy="2023705"/>
          </a:xfrm>
          <a:prstGeom prst="rect">
            <a:avLst/>
          </a:prstGeom>
          <a:solidFill>
            <a:schemeClr val="accent6">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1">
                    <a:lumMod val="75000"/>
                  </a:schemeClr>
                </a:solidFill>
              </a:rPr>
              <a:t>Order: </a:t>
            </a:r>
          </a:p>
          <a:p>
            <a:pPr algn="ctr"/>
            <a:r>
              <a:rPr lang="en-US" sz="1400" dirty="0">
                <a:solidFill>
                  <a:schemeClr val="accent1">
                    <a:lumMod val="75000"/>
                  </a:schemeClr>
                </a:solidFill>
              </a:rPr>
              <a:t>estimate delivery data</a:t>
            </a:r>
          </a:p>
          <a:p>
            <a:pPr algn="ctr"/>
            <a:r>
              <a:rPr lang="en-US" sz="1400" dirty="0">
                <a:solidFill>
                  <a:schemeClr val="accent1">
                    <a:lumMod val="75000"/>
                  </a:schemeClr>
                </a:solidFill>
              </a:rPr>
              <a:t>Destination</a:t>
            </a:r>
          </a:p>
          <a:p>
            <a:pPr algn="ctr"/>
            <a:r>
              <a:rPr lang="en-US" sz="1400" dirty="0">
                <a:solidFill>
                  <a:schemeClr val="accent1">
                    <a:lumMod val="75000"/>
                  </a:schemeClr>
                </a:solidFill>
              </a:rPr>
              <a:t>Pickup date</a:t>
            </a:r>
          </a:p>
          <a:p>
            <a:pPr algn="ctr"/>
            <a:r>
              <a:rPr lang="en-US" sz="1400" dirty="0">
                <a:solidFill>
                  <a:schemeClr val="accent1">
                    <a:lumMod val="75000"/>
                  </a:schemeClr>
                </a:solidFill>
              </a:rPr>
              <a:t>Product ID</a:t>
            </a:r>
          </a:p>
          <a:p>
            <a:pPr algn="ctr"/>
            <a:r>
              <a:rPr lang="en-US" sz="1400" dirty="0" err="1">
                <a:solidFill>
                  <a:schemeClr val="accent1">
                    <a:lumMod val="75000"/>
                  </a:schemeClr>
                </a:solidFill>
              </a:rPr>
              <a:t>quantiry</a:t>
            </a:r>
            <a:endParaRPr lang="en-US" sz="1400" dirty="0">
              <a:solidFill>
                <a:schemeClr val="accent1">
                  <a:lumMod val="75000"/>
                </a:schemeClr>
              </a:solidFill>
            </a:endParaRPr>
          </a:p>
        </p:txBody>
      </p:sp>
    </p:spTree>
    <p:extLst>
      <p:ext uri="{BB962C8B-B14F-4D97-AF65-F5344CB8AC3E}">
        <p14:creationId xmlns:p14="http://schemas.microsoft.com/office/powerpoint/2010/main" val="354905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2CC6-6916-8A43-AF28-E6DD31A46BCD}"/>
              </a:ext>
            </a:extLst>
          </p:cNvPr>
          <p:cNvSpPr>
            <a:spLocks noGrp="1"/>
          </p:cNvSpPr>
          <p:nvPr>
            <p:ph type="title"/>
          </p:nvPr>
        </p:nvSpPr>
        <p:spPr/>
        <p:txBody>
          <a:bodyPr/>
          <a:lstStyle/>
          <a:p>
            <a:r>
              <a:rPr lang="en-US" dirty="0"/>
              <a:t>Event Sourcing Pattern</a:t>
            </a:r>
          </a:p>
        </p:txBody>
      </p:sp>
      <p:sp>
        <p:nvSpPr>
          <p:cNvPr id="4" name="Slide Number Placeholder 3">
            <a:extLst>
              <a:ext uri="{FF2B5EF4-FFF2-40B4-BE49-F238E27FC236}">
                <a16:creationId xmlns:a16="http://schemas.microsoft.com/office/drawing/2014/main" id="{22D2D1DC-BA04-9E43-8B5E-DB32F4DBC9DC}"/>
              </a:ext>
            </a:extLst>
          </p:cNvPr>
          <p:cNvSpPr>
            <a:spLocks noGrp="1"/>
          </p:cNvSpPr>
          <p:nvPr>
            <p:ph type="sldNum" sz="quarter" idx="12"/>
          </p:nvPr>
        </p:nvSpPr>
        <p:spPr/>
        <p:txBody>
          <a:bodyPr/>
          <a:lstStyle/>
          <a:p>
            <a:fld id="{E9549862-13E2-C34D-815E-8545BD36FC59}" type="slidenum">
              <a:rPr lang="en-US" smtClean="0">
                <a:solidFill>
                  <a:srgbClr val="6D7777"/>
                </a:solidFill>
              </a:rPr>
              <a:pPr/>
              <a:t>4</a:t>
            </a:fld>
            <a:endParaRPr lang="en-US" dirty="0">
              <a:solidFill>
                <a:srgbClr val="6D7777"/>
              </a:solidFill>
            </a:endParaRPr>
          </a:p>
        </p:txBody>
      </p:sp>
      <p:sp>
        <p:nvSpPr>
          <p:cNvPr id="5" name="Rectangle 4">
            <a:extLst>
              <a:ext uri="{FF2B5EF4-FFF2-40B4-BE49-F238E27FC236}">
                <a16:creationId xmlns:a16="http://schemas.microsoft.com/office/drawing/2014/main" id="{49FBB146-15E9-D94F-B15B-70468AB1DE48}"/>
              </a:ext>
            </a:extLst>
          </p:cNvPr>
          <p:cNvSpPr/>
          <p:nvPr/>
        </p:nvSpPr>
        <p:spPr>
          <a:xfrm>
            <a:off x="4521421" y="2032920"/>
            <a:ext cx="1098680" cy="91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MS</a:t>
            </a:r>
          </a:p>
        </p:txBody>
      </p:sp>
      <p:sp>
        <p:nvSpPr>
          <p:cNvPr id="6" name="Rectangle 5">
            <a:extLst>
              <a:ext uri="{FF2B5EF4-FFF2-40B4-BE49-F238E27FC236}">
                <a16:creationId xmlns:a16="http://schemas.microsoft.com/office/drawing/2014/main" id="{652F3A6E-0E89-C54F-A3BA-C1973DE3623C}"/>
              </a:ext>
            </a:extLst>
          </p:cNvPr>
          <p:cNvSpPr/>
          <p:nvPr/>
        </p:nvSpPr>
        <p:spPr>
          <a:xfrm>
            <a:off x="4538480" y="1784678"/>
            <a:ext cx="1081621" cy="248242"/>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sp>
        <p:nvSpPr>
          <p:cNvPr id="7" name="Can 6">
            <a:extLst>
              <a:ext uri="{FF2B5EF4-FFF2-40B4-BE49-F238E27FC236}">
                <a16:creationId xmlns:a16="http://schemas.microsoft.com/office/drawing/2014/main" id="{E6D4EA1D-6A39-714A-9E5C-421D88572842}"/>
              </a:ext>
            </a:extLst>
          </p:cNvPr>
          <p:cNvSpPr/>
          <p:nvPr/>
        </p:nvSpPr>
        <p:spPr>
          <a:xfrm>
            <a:off x="6280336" y="2201472"/>
            <a:ext cx="515397" cy="572655"/>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012C7E4-3333-A449-B4D8-5EC0ECE0D77D}"/>
              </a:ext>
            </a:extLst>
          </p:cNvPr>
          <p:cNvSpPr/>
          <p:nvPr/>
        </p:nvSpPr>
        <p:spPr>
          <a:xfrm>
            <a:off x="1447853" y="1824858"/>
            <a:ext cx="1242987" cy="747203"/>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UI Web SPA</a:t>
            </a:r>
          </a:p>
        </p:txBody>
      </p:sp>
      <p:grpSp>
        <p:nvGrpSpPr>
          <p:cNvPr id="9" name="Group 193">
            <a:extLst>
              <a:ext uri="{FF2B5EF4-FFF2-40B4-BE49-F238E27FC236}">
                <a16:creationId xmlns:a16="http://schemas.microsoft.com/office/drawing/2014/main" id="{08EDB397-A396-9442-BFA7-B94C919A1AEB}"/>
              </a:ext>
            </a:extLst>
          </p:cNvPr>
          <p:cNvGrpSpPr/>
          <p:nvPr/>
        </p:nvGrpSpPr>
        <p:grpSpPr>
          <a:xfrm>
            <a:off x="426920" y="1825538"/>
            <a:ext cx="639879" cy="915638"/>
            <a:chOff x="8826" y="-1"/>
            <a:chExt cx="707232" cy="953436"/>
          </a:xfrm>
        </p:grpSpPr>
        <p:grpSp>
          <p:nvGrpSpPr>
            <p:cNvPr id="10" name="Group 191">
              <a:extLst>
                <a:ext uri="{FF2B5EF4-FFF2-40B4-BE49-F238E27FC236}">
                  <a16:creationId xmlns:a16="http://schemas.microsoft.com/office/drawing/2014/main" id="{41B14032-5239-EE41-B660-211D8550767D}"/>
                </a:ext>
              </a:extLst>
            </p:cNvPr>
            <p:cNvGrpSpPr/>
            <p:nvPr/>
          </p:nvGrpSpPr>
          <p:grpSpPr>
            <a:xfrm>
              <a:off x="8826" y="-1"/>
              <a:ext cx="707232" cy="707233"/>
              <a:chOff x="8826" y="0"/>
              <a:chExt cx="707231" cy="707231"/>
            </a:xfrm>
          </p:grpSpPr>
          <p:sp>
            <p:nvSpPr>
              <p:cNvPr id="12" name="Shape 189">
                <a:extLst>
                  <a:ext uri="{FF2B5EF4-FFF2-40B4-BE49-F238E27FC236}">
                    <a16:creationId xmlns:a16="http://schemas.microsoft.com/office/drawing/2014/main" id="{88921058-29A2-4B4A-B626-A08A9BAEBB59}"/>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13" name="_-02.png">
                <a:extLst>
                  <a:ext uri="{FF2B5EF4-FFF2-40B4-BE49-F238E27FC236}">
                    <a16:creationId xmlns:a16="http://schemas.microsoft.com/office/drawing/2014/main" id="{432C822A-808D-6F45-AD88-54C6CA87B219}"/>
                  </a:ext>
                </a:extLst>
              </p:cNvPr>
              <p:cNvPicPr/>
              <p:nvPr/>
            </p:nvPicPr>
            <p:blipFill>
              <a:blip r:embed="rId2"/>
              <a:srcRect l="24323" t="21763" r="24323" b="21763"/>
              <a:stretch>
                <a:fillRect/>
              </a:stretch>
            </p:blipFill>
            <p:spPr>
              <a:xfrm>
                <a:off x="172020" y="153919"/>
                <a:ext cx="363191" cy="399394"/>
              </a:xfrm>
              <a:prstGeom prst="rect">
                <a:avLst/>
              </a:prstGeom>
              <a:ln w="3175" cap="flat">
                <a:noFill/>
                <a:miter lim="400000"/>
              </a:ln>
              <a:effectLst/>
            </p:spPr>
          </p:pic>
        </p:grpSp>
        <p:sp>
          <p:nvSpPr>
            <p:cNvPr id="11" name="Shape 192">
              <a:extLst>
                <a:ext uri="{FF2B5EF4-FFF2-40B4-BE49-F238E27FC236}">
                  <a16:creationId xmlns:a16="http://schemas.microsoft.com/office/drawing/2014/main" id="{4CAC3FD3-AE7F-4E40-95BC-4E8C7D2F0475}"/>
                </a:ext>
              </a:extLst>
            </p:cNvPr>
            <p:cNvSpPr/>
            <p:nvPr/>
          </p:nvSpPr>
          <p:spPr>
            <a:xfrm>
              <a:off x="171674" y="707231"/>
              <a:ext cx="292495" cy="246204"/>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706" dirty="0"/>
                <a:t>END</a:t>
              </a:r>
            </a:p>
            <a:p>
              <a:pPr lvl="0">
                <a:defRPr sz="1800" b="0">
                  <a:solidFill>
                    <a:srgbClr val="000000"/>
                  </a:solidFill>
                </a:defRPr>
              </a:pPr>
              <a:r>
                <a:rPr sz="706" dirty="0"/>
                <a:t>USER</a:t>
              </a:r>
            </a:p>
          </p:txBody>
        </p:sp>
      </p:grpSp>
      <p:cxnSp>
        <p:nvCxnSpPr>
          <p:cNvPr id="14" name="Elbow Connector 13">
            <a:extLst>
              <a:ext uri="{FF2B5EF4-FFF2-40B4-BE49-F238E27FC236}">
                <a16:creationId xmlns:a16="http://schemas.microsoft.com/office/drawing/2014/main" id="{7F5C41F4-648B-7840-A086-4073AD0B9B54}"/>
              </a:ext>
            </a:extLst>
          </p:cNvPr>
          <p:cNvCxnSpPr>
            <a:cxnSpLocks/>
            <a:stCxn id="8" idx="3"/>
            <a:endCxn id="6" idx="0"/>
          </p:cNvCxnSpPr>
          <p:nvPr/>
        </p:nvCxnSpPr>
        <p:spPr>
          <a:xfrm flipV="1">
            <a:off x="2690840" y="1784678"/>
            <a:ext cx="2388451" cy="413782"/>
          </a:xfrm>
          <a:prstGeom prst="bentConnector4">
            <a:avLst>
              <a:gd name="adj1" fmla="val 38679"/>
              <a:gd name="adj2" fmla="val 155246"/>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D60615A1-C07C-574B-8914-B23B50FE973A}"/>
              </a:ext>
            </a:extLst>
          </p:cNvPr>
          <p:cNvCxnSpPr>
            <a:cxnSpLocks/>
            <a:stCxn id="5" idx="3"/>
            <a:endCxn id="7" idx="2"/>
          </p:cNvCxnSpPr>
          <p:nvPr/>
        </p:nvCxnSpPr>
        <p:spPr>
          <a:xfrm flipV="1">
            <a:off x="5620101" y="2487800"/>
            <a:ext cx="660235" cy="2939"/>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D56AFAC-2CD1-A642-AA7C-39C8D2B4C041}"/>
              </a:ext>
            </a:extLst>
          </p:cNvPr>
          <p:cNvCxnSpPr>
            <a:cxnSpLocks/>
            <a:stCxn id="5" idx="2"/>
            <a:endCxn id="21" idx="0"/>
          </p:cNvCxnSpPr>
          <p:nvPr/>
        </p:nvCxnSpPr>
        <p:spPr>
          <a:xfrm rot="5400000">
            <a:off x="4761525" y="3249390"/>
            <a:ext cx="610068" cy="8404"/>
          </a:xfrm>
          <a:prstGeom prst="bentConnector3">
            <a:avLst>
              <a:gd name="adj1" fmla="val 50000"/>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1ED7075D-9C87-E141-9F8D-B848A9CE3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5881" y="3558626"/>
            <a:ext cx="552951" cy="386793"/>
          </a:xfrm>
          <a:prstGeom prst="rect">
            <a:avLst/>
          </a:prstGeom>
        </p:spPr>
      </p:pic>
      <p:sp>
        <p:nvSpPr>
          <p:cNvPr id="24" name="TextBox 23">
            <a:extLst>
              <a:ext uri="{FF2B5EF4-FFF2-40B4-BE49-F238E27FC236}">
                <a16:creationId xmlns:a16="http://schemas.microsoft.com/office/drawing/2014/main" id="{7B96A514-7345-DD4A-8652-0A58BE501DA4}"/>
              </a:ext>
            </a:extLst>
          </p:cNvPr>
          <p:cNvSpPr txBox="1"/>
          <p:nvPr/>
        </p:nvSpPr>
        <p:spPr>
          <a:xfrm>
            <a:off x="7121241" y="2161289"/>
            <a:ext cx="2328523" cy="830997"/>
          </a:xfrm>
          <a:prstGeom prst="rect">
            <a:avLst/>
          </a:prstGeom>
          <a:noFill/>
        </p:spPr>
        <p:txBody>
          <a:bodyPr wrap="square" rtlCol="0">
            <a:spAutoFit/>
          </a:bodyPr>
          <a:lstStyle/>
          <a:p>
            <a:r>
              <a:rPr lang="en-US" sz="1200" dirty="0"/>
              <a:t>Order id, addresses, customer id, product id, container id</a:t>
            </a:r>
          </a:p>
          <a:p>
            <a:r>
              <a:rPr lang="en-US" sz="1200" dirty="0"/>
              <a:t>Order specifics attributes</a:t>
            </a:r>
          </a:p>
          <a:p>
            <a:r>
              <a:rPr lang="en-US" sz="1200" dirty="0"/>
              <a:t>Status …</a:t>
            </a:r>
          </a:p>
        </p:txBody>
      </p:sp>
      <p:sp>
        <p:nvSpPr>
          <p:cNvPr id="25" name="TextBox 24">
            <a:extLst>
              <a:ext uri="{FF2B5EF4-FFF2-40B4-BE49-F238E27FC236}">
                <a16:creationId xmlns:a16="http://schemas.microsoft.com/office/drawing/2014/main" id="{BD088212-1CA2-D142-BF53-C0F9B576AD52}"/>
              </a:ext>
            </a:extLst>
          </p:cNvPr>
          <p:cNvSpPr txBox="1"/>
          <p:nvPr/>
        </p:nvSpPr>
        <p:spPr>
          <a:xfrm>
            <a:off x="1265467" y="2811262"/>
            <a:ext cx="2064989" cy="954107"/>
          </a:xfrm>
          <a:prstGeom prst="rect">
            <a:avLst/>
          </a:prstGeom>
          <a:noFill/>
        </p:spPr>
        <p:txBody>
          <a:bodyPr wrap="none" rtlCol="0">
            <a:spAutoFit/>
          </a:bodyPr>
          <a:lstStyle/>
          <a:p>
            <a:r>
              <a:rPr lang="en-US" sz="1400" dirty="0"/>
              <a:t>Customer id</a:t>
            </a:r>
          </a:p>
          <a:p>
            <a:r>
              <a:rPr lang="en-US" sz="1400" dirty="0" err="1"/>
              <a:t>Src</a:t>
            </a:r>
            <a:r>
              <a:rPr lang="en-US" sz="1400" dirty="0"/>
              <a:t> and </a:t>
            </a:r>
            <a:r>
              <a:rPr lang="en-US" sz="1400" dirty="0" err="1"/>
              <a:t>dest</a:t>
            </a:r>
            <a:r>
              <a:rPr lang="en-US" sz="1400" dirty="0"/>
              <a:t> addresses</a:t>
            </a:r>
          </a:p>
          <a:p>
            <a:r>
              <a:rPr lang="en-US" sz="1400" dirty="0"/>
              <a:t>Product id, quantity</a:t>
            </a:r>
          </a:p>
          <a:p>
            <a:r>
              <a:rPr lang="en-US" sz="1400" dirty="0"/>
              <a:t>Target delivery date</a:t>
            </a:r>
          </a:p>
        </p:txBody>
      </p:sp>
      <p:sp>
        <p:nvSpPr>
          <p:cNvPr id="26" name="TextBox 25">
            <a:extLst>
              <a:ext uri="{FF2B5EF4-FFF2-40B4-BE49-F238E27FC236}">
                <a16:creationId xmlns:a16="http://schemas.microsoft.com/office/drawing/2014/main" id="{598248B0-22CB-894F-ACBB-9173B2F124C8}"/>
              </a:ext>
            </a:extLst>
          </p:cNvPr>
          <p:cNvSpPr txBox="1"/>
          <p:nvPr/>
        </p:nvSpPr>
        <p:spPr>
          <a:xfrm>
            <a:off x="5338832" y="3911505"/>
            <a:ext cx="1577676" cy="954107"/>
          </a:xfrm>
          <a:prstGeom prst="rect">
            <a:avLst/>
          </a:prstGeom>
          <a:noFill/>
        </p:spPr>
        <p:txBody>
          <a:bodyPr wrap="none" rtlCol="0">
            <a:spAutoFit/>
          </a:bodyPr>
          <a:lstStyle/>
          <a:p>
            <a:r>
              <a:rPr lang="en-US" sz="1400" dirty="0" err="1"/>
              <a:t>OrderEvents</a:t>
            </a:r>
            <a:endParaRPr lang="en-US" sz="1400" dirty="0"/>
          </a:p>
          <a:p>
            <a:r>
              <a:rPr lang="en-US" sz="1400" dirty="0" err="1"/>
              <a:t>OrderCreated</a:t>
            </a:r>
            <a:endParaRPr lang="en-US" sz="1400" dirty="0"/>
          </a:p>
          <a:p>
            <a:r>
              <a:rPr lang="en-US" sz="1400" dirty="0" err="1"/>
              <a:t>OrderCancelled</a:t>
            </a:r>
            <a:endParaRPr lang="en-US" sz="1400" dirty="0"/>
          </a:p>
          <a:p>
            <a:r>
              <a:rPr lang="en-US" sz="1400" dirty="0" err="1"/>
              <a:t>OrderDelivered</a:t>
            </a:r>
            <a:r>
              <a:rPr lang="en-US" sz="1400" dirty="0"/>
              <a:t>…</a:t>
            </a:r>
          </a:p>
        </p:txBody>
      </p:sp>
    </p:spTree>
    <p:extLst>
      <p:ext uri="{BB962C8B-B14F-4D97-AF65-F5344CB8AC3E}">
        <p14:creationId xmlns:p14="http://schemas.microsoft.com/office/powerpoint/2010/main" val="418698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2CC6-6916-8A43-AF28-E6DD31A46BCD}"/>
              </a:ext>
            </a:extLst>
          </p:cNvPr>
          <p:cNvSpPr>
            <a:spLocks noGrp="1"/>
          </p:cNvSpPr>
          <p:nvPr>
            <p:ph type="title"/>
          </p:nvPr>
        </p:nvSpPr>
        <p:spPr>
          <a:xfrm>
            <a:off x="390788" y="60119"/>
            <a:ext cx="10886813" cy="613599"/>
          </a:xfrm>
        </p:spPr>
        <p:txBody>
          <a:bodyPr/>
          <a:lstStyle/>
          <a:p>
            <a:r>
              <a:rPr lang="en-US" dirty="0"/>
              <a:t>Command Query Responsibility Segregation Pattern</a:t>
            </a:r>
          </a:p>
        </p:txBody>
      </p:sp>
      <p:sp>
        <p:nvSpPr>
          <p:cNvPr id="4" name="Slide Number Placeholder 3">
            <a:extLst>
              <a:ext uri="{FF2B5EF4-FFF2-40B4-BE49-F238E27FC236}">
                <a16:creationId xmlns:a16="http://schemas.microsoft.com/office/drawing/2014/main" id="{22D2D1DC-BA04-9E43-8B5E-DB32F4DBC9DC}"/>
              </a:ext>
            </a:extLst>
          </p:cNvPr>
          <p:cNvSpPr>
            <a:spLocks noGrp="1"/>
          </p:cNvSpPr>
          <p:nvPr>
            <p:ph type="sldNum" sz="quarter" idx="12"/>
          </p:nvPr>
        </p:nvSpPr>
        <p:spPr/>
        <p:txBody>
          <a:bodyPr/>
          <a:lstStyle/>
          <a:p>
            <a:fld id="{E9549862-13E2-C34D-815E-8545BD36FC59}" type="slidenum">
              <a:rPr lang="en-US" smtClean="0">
                <a:solidFill>
                  <a:srgbClr val="6D7777"/>
                </a:solidFill>
              </a:rPr>
              <a:pPr/>
              <a:t>5</a:t>
            </a:fld>
            <a:endParaRPr lang="en-US" dirty="0">
              <a:solidFill>
                <a:srgbClr val="6D7777"/>
              </a:solidFill>
            </a:endParaRPr>
          </a:p>
        </p:txBody>
      </p:sp>
      <p:sp>
        <p:nvSpPr>
          <p:cNvPr id="5" name="Rectangle 4">
            <a:extLst>
              <a:ext uri="{FF2B5EF4-FFF2-40B4-BE49-F238E27FC236}">
                <a16:creationId xmlns:a16="http://schemas.microsoft.com/office/drawing/2014/main" id="{49FBB146-15E9-D94F-B15B-70468AB1DE48}"/>
              </a:ext>
            </a:extLst>
          </p:cNvPr>
          <p:cNvSpPr/>
          <p:nvPr/>
        </p:nvSpPr>
        <p:spPr>
          <a:xfrm>
            <a:off x="1645862" y="2206984"/>
            <a:ext cx="4764406" cy="2266402"/>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rgbClr val="7030A0"/>
                </a:solidFill>
              </a:rPr>
              <a:t>Order Command MS</a:t>
            </a:r>
          </a:p>
        </p:txBody>
      </p:sp>
      <p:sp>
        <p:nvSpPr>
          <p:cNvPr id="7" name="Can 6">
            <a:extLst>
              <a:ext uri="{FF2B5EF4-FFF2-40B4-BE49-F238E27FC236}">
                <a16:creationId xmlns:a16="http://schemas.microsoft.com/office/drawing/2014/main" id="{E6D4EA1D-6A39-714A-9E5C-421D88572842}"/>
              </a:ext>
            </a:extLst>
          </p:cNvPr>
          <p:cNvSpPr/>
          <p:nvPr/>
        </p:nvSpPr>
        <p:spPr>
          <a:xfrm>
            <a:off x="7125946" y="3452016"/>
            <a:ext cx="978148" cy="620377"/>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25000"/>
                  </a:schemeClr>
                </a:solidFill>
              </a:rPr>
              <a:t>DB</a:t>
            </a:r>
          </a:p>
        </p:txBody>
      </p:sp>
      <p:cxnSp>
        <p:nvCxnSpPr>
          <p:cNvPr id="17" name="Elbow Connector 16">
            <a:extLst>
              <a:ext uri="{FF2B5EF4-FFF2-40B4-BE49-F238E27FC236}">
                <a16:creationId xmlns:a16="http://schemas.microsoft.com/office/drawing/2014/main" id="{D60615A1-C07C-574B-8914-B23B50FE973A}"/>
              </a:ext>
            </a:extLst>
          </p:cNvPr>
          <p:cNvCxnSpPr>
            <a:cxnSpLocks/>
            <a:stCxn id="63" idx="3"/>
            <a:endCxn id="7" idx="2"/>
          </p:cNvCxnSpPr>
          <p:nvPr/>
        </p:nvCxnSpPr>
        <p:spPr>
          <a:xfrm>
            <a:off x="5915212" y="3762205"/>
            <a:ext cx="1210734" cy="12700"/>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D56AFAC-2CD1-A642-AA7C-39C8D2B4C041}"/>
              </a:ext>
            </a:extLst>
          </p:cNvPr>
          <p:cNvCxnSpPr>
            <a:cxnSpLocks/>
            <a:stCxn id="23" idx="2"/>
            <a:endCxn id="31" idx="1"/>
          </p:cNvCxnSpPr>
          <p:nvPr/>
        </p:nvCxnSpPr>
        <p:spPr>
          <a:xfrm rot="16200000" flipH="1">
            <a:off x="2489594" y="3815565"/>
            <a:ext cx="2011783" cy="1735327"/>
          </a:xfrm>
          <a:prstGeom prst="bentConnector2">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1ED7075D-9C87-E141-9F8D-B848A9CE3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260" y="4892012"/>
            <a:ext cx="552951" cy="386793"/>
          </a:xfrm>
          <a:prstGeom prst="rect">
            <a:avLst/>
          </a:prstGeom>
        </p:spPr>
      </p:pic>
      <p:sp>
        <p:nvSpPr>
          <p:cNvPr id="23" name="Rectangle 22">
            <a:extLst>
              <a:ext uri="{FF2B5EF4-FFF2-40B4-BE49-F238E27FC236}">
                <a16:creationId xmlns:a16="http://schemas.microsoft.com/office/drawing/2014/main" id="{AA5F1FD6-A860-DE41-98AA-8D336AB8C2BF}"/>
              </a:ext>
            </a:extLst>
          </p:cNvPr>
          <p:cNvSpPr/>
          <p:nvPr/>
        </p:nvSpPr>
        <p:spPr>
          <a:xfrm>
            <a:off x="1860480" y="2781336"/>
            <a:ext cx="1534683" cy="89600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rPr>
              <a:t>Write Model</a:t>
            </a:r>
          </a:p>
        </p:txBody>
      </p:sp>
      <p:cxnSp>
        <p:nvCxnSpPr>
          <p:cNvPr id="43" name="Elbow Connector 42">
            <a:extLst>
              <a:ext uri="{FF2B5EF4-FFF2-40B4-BE49-F238E27FC236}">
                <a16:creationId xmlns:a16="http://schemas.microsoft.com/office/drawing/2014/main" id="{2E125718-05B2-5F4D-81F6-7012330781DA}"/>
              </a:ext>
            </a:extLst>
          </p:cNvPr>
          <p:cNvCxnSpPr>
            <a:cxnSpLocks/>
            <a:stCxn id="56" idx="2"/>
            <a:endCxn id="23" idx="0"/>
          </p:cNvCxnSpPr>
          <p:nvPr/>
        </p:nvCxnSpPr>
        <p:spPr>
          <a:xfrm rot="5400000">
            <a:off x="2322397" y="1854937"/>
            <a:ext cx="1231825" cy="620973"/>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4C6C5CFA-76D9-0448-995C-FB347D8EC695}"/>
              </a:ext>
            </a:extLst>
          </p:cNvPr>
          <p:cNvSpPr txBox="1"/>
          <p:nvPr/>
        </p:nvSpPr>
        <p:spPr>
          <a:xfrm>
            <a:off x="1541604" y="4775721"/>
            <a:ext cx="889987" cy="369332"/>
          </a:xfrm>
          <a:prstGeom prst="rect">
            <a:avLst/>
          </a:prstGeom>
          <a:noFill/>
        </p:spPr>
        <p:txBody>
          <a:bodyPr wrap="none" rtlCol="0">
            <a:spAutoFit/>
          </a:bodyPr>
          <a:lstStyle/>
          <a:p>
            <a:r>
              <a:rPr lang="en-US" dirty="0">
                <a:solidFill>
                  <a:schemeClr val="accent1">
                    <a:lumMod val="25000"/>
                  </a:schemeClr>
                </a:solidFill>
              </a:rPr>
              <a:t>Events</a:t>
            </a:r>
          </a:p>
        </p:txBody>
      </p:sp>
      <p:sp>
        <p:nvSpPr>
          <p:cNvPr id="24" name="Rectangle 23">
            <a:extLst>
              <a:ext uri="{FF2B5EF4-FFF2-40B4-BE49-F238E27FC236}">
                <a16:creationId xmlns:a16="http://schemas.microsoft.com/office/drawing/2014/main" id="{F04EFBF5-D9E0-AC46-8333-1B96AF7AEC0F}"/>
              </a:ext>
            </a:extLst>
          </p:cNvPr>
          <p:cNvSpPr/>
          <p:nvPr/>
        </p:nvSpPr>
        <p:spPr>
          <a:xfrm>
            <a:off x="1075760" y="1855005"/>
            <a:ext cx="9205586" cy="2770779"/>
          </a:xfrm>
          <a:prstGeom prst="rect">
            <a:avLst/>
          </a:prstGeom>
          <a:no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rgbClr val="7030A0"/>
                </a:solidFill>
              </a:rPr>
              <a:t>Order Service</a:t>
            </a:r>
          </a:p>
        </p:txBody>
      </p:sp>
      <p:sp>
        <p:nvSpPr>
          <p:cNvPr id="31" name="Rounded Rectangle 30">
            <a:extLst>
              <a:ext uri="{FF2B5EF4-FFF2-40B4-BE49-F238E27FC236}">
                <a16:creationId xmlns:a16="http://schemas.microsoft.com/office/drawing/2014/main" id="{D120730F-8238-EA45-8837-D23EA10128DA}"/>
              </a:ext>
            </a:extLst>
          </p:cNvPr>
          <p:cNvSpPr/>
          <p:nvPr/>
        </p:nvSpPr>
        <p:spPr bwMode="auto">
          <a:xfrm>
            <a:off x="4363149"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32" name="Rounded Rectangle 31">
            <a:extLst>
              <a:ext uri="{FF2B5EF4-FFF2-40B4-BE49-F238E27FC236}">
                <a16:creationId xmlns:a16="http://schemas.microsoft.com/office/drawing/2014/main" id="{592C551D-827E-AE43-B62A-5978E9F63B15}"/>
              </a:ext>
            </a:extLst>
          </p:cNvPr>
          <p:cNvSpPr/>
          <p:nvPr/>
        </p:nvSpPr>
        <p:spPr bwMode="auto">
          <a:xfrm>
            <a:off x="4606986"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33" name="Rounded Rectangle 32">
            <a:extLst>
              <a:ext uri="{FF2B5EF4-FFF2-40B4-BE49-F238E27FC236}">
                <a16:creationId xmlns:a16="http://schemas.microsoft.com/office/drawing/2014/main" id="{EDA865FB-F6B8-0746-AD42-D3C7B9EB3ADA}"/>
              </a:ext>
            </a:extLst>
          </p:cNvPr>
          <p:cNvSpPr/>
          <p:nvPr/>
        </p:nvSpPr>
        <p:spPr bwMode="auto">
          <a:xfrm>
            <a:off x="4852548"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34" name="Rounded Rectangle 33">
            <a:extLst>
              <a:ext uri="{FF2B5EF4-FFF2-40B4-BE49-F238E27FC236}">
                <a16:creationId xmlns:a16="http://schemas.microsoft.com/office/drawing/2014/main" id="{29F61F20-FCB1-A34E-AF45-FB73C1CED76A}"/>
              </a:ext>
            </a:extLst>
          </p:cNvPr>
          <p:cNvSpPr/>
          <p:nvPr/>
        </p:nvSpPr>
        <p:spPr bwMode="auto">
          <a:xfrm>
            <a:off x="5096385"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36" name="Rounded Rectangle 35">
            <a:extLst>
              <a:ext uri="{FF2B5EF4-FFF2-40B4-BE49-F238E27FC236}">
                <a16:creationId xmlns:a16="http://schemas.microsoft.com/office/drawing/2014/main" id="{B17DC57B-BFB6-A246-9D96-B5E0DAB90438}"/>
              </a:ext>
            </a:extLst>
          </p:cNvPr>
          <p:cNvSpPr/>
          <p:nvPr/>
        </p:nvSpPr>
        <p:spPr bwMode="auto">
          <a:xfrm>
            <a:off x="5341946"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4</a:t>
            </a:r>
            <a:endParaRPr lang="en-US" sz="667" dirty="0">
              <a:solidFill>
                <a:schemeClr val="bg1"/>
              </a:solidFill>
            </a:endParaRPr>
          </a:p>
        </p:txBody>
      </p:sp>
      <p:sp>
        <p:nvSpPr>
          <p:cNvPr id="37" name="Rounded Rectangle 36">
            <a:extLst>
              <a:ext uri="{FF2B5EF4-FFF2-40B4-BE49-F238E27FC236}">
                <a16:creationId xmlns:a16="http://schemas.microsoft.com/office/drawing/2014/main" id="{EAE7AAFB-D815-0E47-ABF1-0F8192A7F060}"/>
              </a:ext>
            </a:extLst>
          </p:cNvPr>
          <p:cNvSpPr/>
          <p:nvPr/>
        </p:nvSpPr>
        <p:spPr bwMode="auto">
          <a:xfrm>
            <a:off x="5590985"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5</a:t>
            </a:r>
            <a:endParaRPr lang="en-US" sz="667" dirty="0">
              <a:solidFill>
                <a:schemeClr val="bg1"/>
              </a:solidFill>
            </a:endParaRPr>
          </a:p>
        </p:txBody>
      </p:sp>
      <p:sp>
        <p:nvSpPr>
          <p:cNvPr id="38" name="Rounded Rectangle 37">
            <a:extLst>
              <a:ext uri="{FF2B5EF4-FFF2-40B4-BE49-F238E27FC236}">
                <a16:creationId xmlns:a16="http://schemas.microsoft.com/office/drawing/2014/main" id="{418D7238-CA64-6340-AC57-424946F0F0FC}"/>
              </a:ext>
            </a:extLst>
          </p:cNvPr>
          <p:cNvSpPr/>
          <p:nvPr/>
        </p:nvSpPr>
        <p:spPr bwMode="auto">
          <a:xfrm>
            <a:off x="5831345"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6</a:t>
            </a:r>
            <a:endParaRPr lang="en-US" sz="667" dirty="0">
              <a:solidFill>
                <a:schemeClr val="bg1"/>
              </a:solidFill>
            </a:endParaRPr>
          </a:p>
        </p:txBody>
      </p:sp>
      <p:sp>
        <p:nvSpPr>
          <p:cNvPr id="41" name="Rounded Rectangle 40">
            <a:extLst>
              <a:ext uri="{FF2B5EF4-FFF2-40B4-BE49-F238E27FC236}">
                <a16:creationId xmlns:a16="http://schemas.microsoft.com/office/drawing/2014/main" id="{B981F5D3-73A0-C047-BEDB-2A0CE1B1DE80}"/>
              </a:ext>
            </a:extLst>
          </p:cNvPr>
          <p:cNvSpPr/>
          <p:nvPr/>
        </p:nvSpPr>
        <p:spPr bwMode="auto">
          <a:xfrm>
            <a:off x="6071705"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7</a:t>
            </a:r>
            <a:endParaRPr lang="en-US" sz="667" dirty="0">
              <a:solidFill>
                <a:schemeClr val="bg1"/>
              </a:solidFill>
            </a:endParaRPr>
          </a:p>
        </p:txBody>
      </p:sp>
      <p:sp>
        <p:nvSpPr>
          <p:cNvPr id="42" name="AutoShape 4">
            <a:extLst>
              <a:ext uri="{FF2B5EF4-FFF2-40B4-BE49-F238E27FC236}">
                <a16:creationId xmlns:a16="http://schemas.microsoft.com/office/drawing/2014/main" id="{2DC0B9A7-8417-2D48-8944-7CE2F918C2E3}"/>
              </a:ext>
            </a:extLst>
          </p:cNvPr>
          <p:cNvSpPr>
            <a:spLocks noChangeArrowheads="1"/>
          </p:cNvSpPr>
          <p:nvPr/>
        </p:nvSpPr>
        <p:spPr bwMode="auto">
          <a:xfrm>
            <a:off x="3495485" y="5031068"/>
            <a:ext cx="3748849" cy="1199545"/>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a:endParaRPr lang="en-US" sz="1333" dirty="0"/>
          </a:p>
        </p:txBody>
      </p:sp>
      <p:pic>
        <p:nvPicPr>
          <p:cNvPr id="44" name="Picture 43">
            <a:extLst>
              <a:ext uri="{FF2B5EF4-FFF2-40B4-BE49-F238E27FC236}">
                <a16:creationId xmlns:a16="http://schemas.microsoft.com/office/drawing/2014/main" id="{9902C43E-445F-124E-9AC0-004DEE809572}"/>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3492007" y="5883415"/>
            <a:ext cx="959343" cy="504270"/>
          </a:xfrm>
          <a:prstGeom prst="rect">
            <a:avLst/>
          </a:prstGeom>
        </p:spPr>
      </p:pic>
      <p:sp>
        <p:nvSpPr>
          <p:cNvPr id="47" name="TextBox 46">
            <a:extLst>
              <a:ext uri="{FF2B5EF4-FFF2-40B4-BE49-F238E27FC236}">
                <a16:creationId xmlns:a16="http://schemas.microsoft.com/office/drawing/2014/main" id="{C7CB3DA7-3CC9-1147-A473-301714E985E6}"/>
              </a:ext>
            </a:extLst>
          </p:cNvPr>
          <p:cNvSpPr txBox="1"/>
          <p:nvPr/>
        </p:nvSpPr>
        <p:spPr>
          <a:xfrm>
            <a:off x="4287760" y="5007855"/>
            <a:ext cx="723340" cy="369332"/>
          </a:xfrm>
          <a:prstGeom prst="rect">
            <a:avLst/>
          </a:prstGeom>
          <a:noFill/>
        </p:spPr>
        <p:txBody>
          <a:bodyPr wrap="none" rtlCol="0">
            <a:spAutoFit/>
          </a:bodyPr>
          <a:lstStyle/>
          <a:p>
            <a:r>
              <a:rPr lang="en-US" dirty="0">
                <a:solidFill>
                  <a:schemeClr val="accent1">
                    <a:lumMod val="25000"/>
                  </a:schemeClr>
                </a:solidFill>
              </a:rPr>
              <a:t>Topic</a:t>
            </a:r>
          </a:p>
        </p:txBody>
      </p:sp>
      <p:pic>
        <p:nvPicPr>
          <p:cNvPr id="49" name="Picture 40">
            <a:extLst>
              <a:ext uri="{FF2B5EF4-FFF2-40B4-BE49-F238E27FC236}">
                <a16:creationId xmlns:a16="http://schemas.microsoft.com/office/drawing/2014/main" id="{BE7F2EA2-3F36-A348-B97E-E34FFC67431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23793" y="4152246"/>
            <a:ext cx="897912" cy="33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Rectangle 53">
            <a:extLst>
              <a:ext uri="{FF2B5EF4-FFF2-40B4-BE49-F238E27FC236}">
                <a16:creationId xmlns:a16="http://schemas.microsoft.com/office/drawing/2014/main" id="{C0F6A139-02FC-934A-AF44-F1705E4FB994}"/>
              </a:ext>
            </a:extLst>
          </p:cNvPr>
          <p:cNvSpPr/>
          <p:nvPr/>
        </p:nvSpPr>
        <p:spPr>
          <a:xfrm>
            <a:off x="1854777" y="2479885"/>
            <a:ext cx="1534684" cy="295829"/>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CRUD APIs</a:t>
            </a:r>
          </a:p>
        </p:txBody>
      </p:sp>
      <p:sp>
        <p:nvSpPr>
          <p:cNvPr id="56" name="Rectangle 55">
            <a:extLst>
              <a:ext uri="{FF2B5EF4-FFF2-40B4-BE49-F238E27FC236}">
                <a16:creationId xmlns:a16="http://schemas.microsoft.com/office/drawing/2014/main" id="{69458763-689F-6340-87C8-BA306FFA7944}"/>
              </a:ext>
            </a:extLst>
          </p:cNvPr>
          <p:cNvSpPr/>
          <p:nvPr/>
        </p:nvSpPr>
        <p:spPr>
          <a:xfrm>
            <a:off x="2627301" y="802308"/>
            <a:ext cx="1242987" cy="747203"/>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UI Web SPA</a:t>
            </a:r>
          </a:p>
        </p:txBody>
      </p:sp>
      <p:grpSp>
        <p:nvGrpSpPr>
          <p:cNvPr id="57" name="Group 193">
            <a:extLst>
              <a:ext uri="{FF2B5EF4-FFF2-40B4-BE49-F238E27FC236}">
                <a16:creationId xmlns:a16="http://schemas.microsoft.com/office/drawing/2014/main" id="{EF1EE31E-8BA6-0849-8D1C-FDBC9C88803A}"/>
              </a:ext>
            </a:extLst>
          </p:cNvPr>
          <p:cNvGrpSpPr/>
          <p:nvPr/>
        </p:nvGrpSpPr>
        <p:grpSpPr>
          <a:xfrm>
            <a:off x="1496962" y="751721"/>
            <a:ext cx="639880" cy="863862"/>
            <a:chOff x="8826" y="-1"/>
            <a:chExt cx="707232" cy="899522"/>
          </a:xfrm>
        </p:grpSpPr>
        <p:grpSp>
          <p:nvGrpSpPr>
            <p:cNvPr id="58" name="Group 191">
              <a:extLst>
                <a:ext uri="{FF2B5EF4-FFF2-40B4-BE49-F238E27FC236}">
                  <a16:creationId xmlns:a16="http://schemas.microsoft.com/office/drawing/2014/main" id="{1E51F3AE-CD69-C845-894D-7A9EE8F8CEA4}"/>
                </a:ext>
              </a:extLst>
            </p:cNvPr>
            <p:cNvGrpSpPr/>
            <p:nvPr/>
          </p:nvGrpSpPr>
          <p:grpSpPr>
            <a:xfrm>
              <a:off x="8826" y="-1"/>
              <a:ext cx="707232" cy="707233"/>
              <a:chOff x="8826" y="0"/>
              <a:chExt cx="707231" cy="707231"/>
            </a:xfrm>
          </p:grpSpPr>
          <p:sp>
            <p:nvSpPr>
              <p:cNvPr id="60" name="Shape 189">
                <a:extLst>
                  <a:ext uri="{FF2B5EF4-FFF2-40B4-BE49-F238E27FC236}">
                    <a16:creationId xmlns:a16="http://schemas.microsoft.com/office/drawing/2014/main" id="{7A38210F-B692-CE46-969D-7EBE499F2367}"/>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61" name="_-02.png">
                <a:extLst>
                  <a:ext uri="{FF2B5EF4-FFF2-40B4-BE49-F238E27FC236}">
                    <a16:creationId xmlns:a16="http://schemas.microsoft.com/office/drawing/2014/main" id="{D0981D0C-AF3C-B94D-879E-A36BA297A992}"/>
                  </a:ext>
                </a:extLst>
              </p:cNvPr>
              <p:cNvPicPr/>
              <p:nvPr/>
            </p:nvPicPr>
            <p:blipFill>
              <a:blip r:embed="rId6"/>
              <a:srcRect l="24323" t="21763" r="24323" b="21763"/>
              <a:stretch>
                <a:fillRect/>
              </a:stretch>
            </p:blipFill>
            <p:spPr>
              <a:xfrm>
                <a:off x="172020" y="153919"/>
                <a:ext cx="363191" cy="399394"/>
              </a:xfrm>
              <a:prstGeom prst="rect">
                <a:avLst/>
              </a:prstGeom>
              <a:ln w="3175" cap="flat">
                <a:noFill/>
                <a:miter lim="400000"/>
              </a:ln>
              <a:effectLst/>
            </p:spPr>
          </p:pic>
        </p:grpSp>
        <p:sp>
          <p:nvSpPr>
            <p:cNvPr id="59" name="Shape 192">
              <a:extLst>
                <a:ext uri="{FF2B5EF4-FFF2-40B4-BE49-F238E27FC236}">
                  <a16:creationId xmlns:a16="http://schemas.microsoft.com/office/drawing/2014/main" id="{02679DE9-70D8-904B-A0DC-85C9F248CDC0}"/>
                </a:ext>
              </a:extLst>
            </p:cNvPr>
            <p:cNvSpPr/>
            <p:nvPr/>
          </p:nvSpPr>
          <p:spPr>
            <a:xfrm>
              <a:off x="171674" y="707232"/>
              <a:ext cx="471281" cy="19228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1200" dirty="0"/>
                <a:t>USER</a:t>
              </a:r>
              <a:endParaRPr sz="706" dirty="0"/>
            </a:p>
          </p:txBody>
        </p:sp>
      </p:grpSp>
      <p:sp>
        <p:nvSpPr>
          <p:cNvPr id="63" name="Rectangle 62">
            <a:extLst>
              <a:ext uri="{FF2B5EF4-FFF2-40B4-BE49-F238E27FC236}">
                <a16:creationId xmlns:a16="http://schemas.microsoft.com/office/drawing/2014/main" id="{AD2959FB-7184-754C-8BF4-5E0634564B25}"/>
              </a:ext>
            </a:extLst>
          </p:cNvPr>
          <p:cNvSpPr/>
          <p:nvPr/>
        </p:nvSpPr>
        <p:spPr>
          <a:xfrm>
            <a:off x="4380529" y="3314204"/>
            <a:ext cx="1534683" cy="89600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rPr>
              <a:t>Consumer</a:t>
            </a:r>
          </a:p>
        </p:txBody>
      </p:sp>
      <p:cxnSp>
        <p:nvCxnSpPr>
          <p:cNvPr id="64" name="Elbow Connector 63">
            <a:extLst>
              <a:ext uri="{FF2B5EF4-FFF2-40B4-BE49-F238E27FC236}">
                <a16:creationId xmlns:a16="http://schemas.microsoft.com/office/drawing/2014/main" id="{807A9AAB-CC64-3346-BFE3-4767B922F04B}"/>
              </a:ext>
            </a:extLst>
          </p:cNvPr>
          <p:cNvCxnSpPr>
            <a:cxnSpLocks/>
            <a:stCxn id="41" idx="3"/>
            <a:endCxn id="63" idx="2"/>
          </p:cNvCxnSpPr>
          <p:nvPr/>
        </p:nvCxnSpPr>
        <p:spPr>
          <a:xfrm flipH="1" flipV="1">
            <a:off x="5147871" y="4210206"/>
            <a:ext cx="1169395" cy="1478915"/>
          </a:xfrm>
          <a:prstGeom prst="bentConnector4">
            <a:avLst>
              <a:gd name="adj1" fmla="val -19549"/>
              <a:gd name="adj2" fmla="val 62366"/>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Can 64">
            <a:extLst>
              <a:ext uri="{FF2B5EF4-FFF2-40B4-BE49-F238E27FC236}">
                <a16:creationId xmlns:a16="http://schemas.microsoft.com/office/drawing/2014/main" id="{8096E98E-D46C-4447-8B68-65E13B107948}"/>
              </a:ext>
            </a:extLst>
          </p:cNvPr>
          <p:cNvSpPr/>
          <p:nvPr/>
        </p:nvSpPr>
        <p:spPr>
          <a:xfrm>
            <a:off x="7125946" y="2619595"/>
            <a:ext cx="978148" cy="620377"/>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25000"/>
                  </a:schemeClr>
                </a:solidFill>
              </a:rPr>
              <a:t>Error Log</a:t>
            </a:r>
          </a:p>
        </p:txBody>
      </p:sp>
      <p:cxnSp>
        <p:nvCxnSpPr>
          <p:cNvPr id="66" name="Elbow Connector 65">
            <a:extLst>
              <a:ext uri="{FF2B5EF4-FFF2-40B4-BE49-F238E27FC236}">
                <a16:creationId xmlns:a16="http://schemas.microsoft.com/office/drawing/2014/main" id="{C1DDF8AB-4215-0246-B868-056EEF4ADC3C}"/>
              </a:ext>
            </a:extLst>
          </p:cNvPr>
          <p:cNvCxnSpPr>
            <a:cxnSpLocks/>
            <a:endCxn id="65" idx="2"/>
          </p:cNvCxnSpPr>
          <p:nvPr/>
        </p:nvCxnSpPr>
        <p:spPr>
          <a:xfrm flipV="1">
            <a:off x="5932593" y="2929784"/>
            <a:ext cx="1193353" cy="566193"/>
          </a:xfrm>
          <a:prstGeom prst="bentConnector3">
            <a:avLst>
              <a:gd name="adj1" fmla="val 50000"/>
            </a:avLst>
          </a:prstGeom>
          <a:ln w="12700">
            <a:solidFill>
              <a:srgbClr val="7030A0"/>
            </a:solidFill>
            <a:prstDash val="lgDash"/>
            <a:tailEnd type="triangle"/>
          </a:ln>
        </p:spPr>
        <p:style>
          <a:lnRef idx="1">
            <a:schemeClr val="accent1"/>
          </a:lnRef>
          <a:fillRef idx="0">
            <a:schemeClr val="accent1"/>
          </a:fillRef>
          <a:effectRef idx="0">
            <a:schemeClr val="accent1"/>
          </a:effectRef>
          <a:fontRef idx="minor">
            <a:schemeClr val="tx1"/>
          </a:fontRef>
        </p:style>
      </p:cxnSp>
      <p:pic>
        <p:nvPicPr>
          <p:cNvPr id="67" name="Picture 66">
            <a:extLst>
              <a:ext uri="{FF2B5EF4-FFF2-40B4-BE49-F238E27FC236}">
                <a16:creationId xmlns:a16="http://schemas.microsoft.com/office/drawing/2014/main" id="{3B430F69-E4D4-1145-B160-3C457B780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91" y="4631968"/>
            <a:ext cx="552951" cy="386793"/>
          </a:xfrm>
          <a:prstGeom prst="rect">
            <a:avLst/>
          </a:prstGeom>
        </p:spPr>
      </p:pic>
      <p:sp>
        <p:nvSpPr>
          <p:cNvPr id="15" name="Rounded Rectangle 14">
            <a:extLst>
              <a:ext uri="{FF2B5EF4-FFF2-40B4-BE49-F238E27FC236}">
                <a16:creationId xmlns:a16="http://schemas.microsoft.com/office/drawing/2014/main" id="{FD75B24F-F7C7-5549-BD06-51182B7F7ADE}"/>
              </a:ext>
            </a:extLst>
          </p:cNvPr>
          <p:cNvSpPr/>
          <p:nvPr/>
        </p:nvSpPr>
        <p:spPr>
          <a:xfrm>
            <a:off x="9352540" y="5192521"/>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030A0"/>
                </a:solidFill>
              </a:rPr>
              <a:t>CLI</a:t>
            </a:r>
          </a:p>
        </p:txBody>
      </p:sp>
      <p:cxnSp>
        <p:nvCxnSpPr>
          <p:cNvPr id="68" name="Elbow Connector 67">
            <a:extLst>
              <a:ext uri="{FF2B5EF4-FFF2-40B4-BE49-F238E27FC236}">
                <a16:creationId xmlns:a16="http://schemas.microsoft.com/office/drawing/2014/main" id="{294F2310-86D2-434B-B001-FF64CE95F144}"/>
              </a:ext>
            </a:extLst>
          </p:cNvPr>
          <p:cNvCxnSpPr>
            <a:cxnSpLocks/>
            <a:stCxn id="65" idx="4"/>
            <a:endCxn id="15" idx="0"/>
          </p:cNvCxnSpPr>
          <p:nvPr/>
        </p:nvCxnSpPr>
        <p:spPr>
          <a:xfrm>
            <a:off x="8104094" y="2929784"/>
            <a:ext cx="1705646" cy="2262737"/>
          </a:xfrm>
          <a:prstGeom prst="bentConnector2">
            <a:avLst/>
          </a:prstGeom>
          <a:ln w="12700">
            <a:solidFill>
              <a:srgbClr val="7030A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0C0DA879-4A6B-B842-8254-735A6A285A60}"/>
              </a:ext>
            </a:extLst>
          </p:cNvPr>
          <p:cNvSpPr/>
          <p:nvPr/>
        </p:nvSpPr>
        <p:spPr>
          <a:xfrm>
            <a:off x="4373311" y="2908780"/>
            <a:ext cx="1534683" cy="413478"/>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Admin APIs</a:t>
            </a:r>
          </a:p>
        </p:txBody>
      </p:sp>
      <p:cxnSp>
        <p:nvCxnSpPr>
          <p:cNvPr id="70" name="Elbow Connector 69">
            <a:extLst>
              <a:ext uri="{FF2B5EF4-FFF2-40B4-BE49-F238E27FC236}">
                <a16:creationId xmlns:a16="http://schemas.microsoft.com/office/drawing/2014/main" id="{98566ADB-5CEA-7941-AACF-A347236E2BF9}"/>
              </a:ext>
            </a:extLst>
          </p:cNvPr>
          <p:cNvCxnSpPr>
            <a:cxnSpLocks/>
            <a:stCxn id="15" idx="3"/>
            <a:endCxn id="69" idx="0"/>
          </p:cNvCxnSpPr>
          <p:nvPr/>
        </p:nvCxnSpPr>
        <p:spPr>
          <a:xfrm flipH="1" flipV="1">
            <a:off x="5140653" y="2908780"/>
            <a:ext cx="5126287" cy="2740941"/>
          </a:xfrm>
          <a:prstGeom prst="bentConnector4">
            <a:avLst>
              <a:gd name="adj1" fmla="val -4459"/>
              <a:gd name="adj2" fmla="val 130581"/>
            </a:avLst>
          </a:prstGeom>
          <a:ln w="12700">
            <a:solidFill>
              <a:srgbClr val="7030A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F3FB00-20F9-B843-A59F-010DB38B9353}"/>
              </a:ext>
            </a:extLst>
          </p:cNvPr>
          <p:cNvSpPr/>
          <p:nvPr/>
        </p:nvSpPr>
        <p:spPr>
          <a:xfrm>
            <a:off x="2633417" y="3991355"/>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1" name="Oval 70">
            <a:extLst>
              <a:ext uri="{FF2B5EF4-FFF2-40B4-BE49-F238E27FC236}">
                <a16:creationId xmlns:a16="http://schemas.microsoft.com/office/drawing/2014/main" id="{BA5068DF-FB86-C34A-BA2E-5F3E5AD1796F}"/>
              </a:ext>
            </a:extLst>
          </p:cNvPr>
          <p:cNvSpPr/>
          <p:nvPr/>
        </p:nvSpPr>
        <p:spPr>
          <a:xfrm>
            <a:off x="5406094" y="4250322"/>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2" name="Oval 71">
            <a:extLst>
              <a:ext uri="{FF2B5EF4-FFF2-40B4-BE49-F238E27FC236}">
                <a16:creationId xmlns:a16="http://schemas.microsoft.com/office/drawing/2014/main" id="{5D76A1AA-A4C4-9843-936F-3DEAA849BEC1}"/>
              </a:ext>
            </a:extLst>
          </p:cNvPr>
          <p:cNvSpPr/>
          <p:nvPr/>
        </p:nvSpPr>
        <p:spPr>
          <a:xfrm>
            <a:off x="6657981" y="3838714"/>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3" name="Oval 72">
            <a:extLst>
              <a:ext uri="{FF2B5EF4-FFF2-40B4-BE49-F238E27FC236}">
                <a16:creationId xmlns:a16="http://schemas.microsoft.com/office/drawing/2014/main" id="{E68FC668-8567-254E-AC61-9BC8F1F5321C}"/>
              </a:ext>
            </a:extLst>
          </p:cNvPr>
          <p:cNvSpPr/>
          <p:nvPr/>
        </p:nvSpPr>
        <p:spPr>
          <a:xfrm>
            <a:off x="6595230" y="3022926"/>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74" name="Oval 73">
            <a:extLst>
              <a:ext uri="{FF2B5EF4-FFF2-40B4-BE49-F238E27FC236}">
                <a16:creationId xmlns:a16="http://schemas.microsoft.com/office/drawing/2014/main" id="{BF7ED549-503E-7046-BBBE-9ADB884ED142}"/>
              </a:ext>
            </a:extLst>
          </p:cNvPr>
          <p:cNvSpPr/>
          <p:nvPr/>
        </p:nvSpPr>
        <p:spPr>
          <a:xfrm>
            <a:off x="9804592" y="4618639"/>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75" name="Oval 74">
            <a:extLst>
              <a:ext uri="{FF2B5EF4-FFF2-40B4-BE49-F238E27FC236}">
                <a16:creationId xmlns:a16="http://schemas.microsoft.com/office/drawing/2014/main" id="{62F55B04-F965-DF49-8F92-2027E9FF17C0}"/>
              </a:ext>
            </a:extLst>
          </p:cNvPr>
          <p:cNvSpPr/>
          <p:nvPr/>
        </p:nvSpPr>
        <p:spPr>
          <a:xfrm>
            <a:off x="10620381" y="5416497"/>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4196212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D0DD-4F2C-4F4A-997D-5AA8FADD25F7}"/>
              </a:ext>
            </a:extLst>
          </p:cNvPr>
          <p:cNvSpPr>
            <a:spLocks noGrp="1"/>
          </p:cNvSpPr>
          <p:nvPr>
            <p:ph type="title"/>
          </p:nvPr>
        </p:nvSpPr>
        <p:spPr/>
        <p:txBody>
          <a:bodyPr/>
          <a:lstStyle/>
          <a:p>
            <a:r>
              <a:rPr lang="en-US" dirty="0"/>
              <a:t>Event Sourcing Integration Test Env</a:t>
            </a:r>
          </a:p>
        </p:txBody>
      </p:sp>
      <p:sp>
        <p:nvSpPr>
          <p:cNvPr id="4" name="Slide Number Placeholder 3">
            <a:extLst>
              <a:ext uri="{FF2B5EF4-FFF2-40B4-BE49-F238E27FC236}">
                <a16:creationId xmlns:a16="http://schemas.microsoft.com/office/drawing/2014/main" id="{0333D6D7-C866-9640-AAB5-72BD0F3F3D7E}"/>
              </a:ext>
            </a:extLst>
          </p:cNvPr>
          <p:cNvSpPr>
            <a:spLocks noGrp="1"/>
          </p:cNvSpPr>
          <p:nvPr>
            <p:ph type="sldNum" sz="quarter" idx="12"/>
          </p:nvPr>
        </p:nvSpPr>
        <p:spPr/>
        <p:txBody>
          <a:bodyPr/>
          <a:lstStyle/>
          <a:p>
            <a:fld id="{E9549862-13E2-C34D-815E-8545BD36FC59}" type="slidenum">
              <a:rPr lang="en-US" smtClean="0">
                <a:solidFill>
                  <a:srgbClr val="6D7777"/>
                </a:solidFill>
              </a:rPr>
              <a:pPr/>
              <a:t>6</a:t>
            </a:fld>
            <a:endParaRPr lang="en-US" dirty="0">
              <a:solidFill>
                <a:srgbClr val="6D7777"/>
              </a:solidFill>
            </a:endParaRPr>
          </a:p>
        </p:txBody>
      </p:sp>
      <p:sp>
        <p:nvSpPr>
          <p:cNvPr id="5" name="Rounded Rectangle 4">
            <a:extLst>
              <a:ext uri="{FF2B5EF4-FFF2-40B4-BE49-F238E27FC236}">
                <a16:creationId xmlns:a16="http://schemas.microsoft.com/office/drawing/2014/main" id="{D2C606BC-6222-994E-894B-000A5450BC92}"/>
              </a:ext>
            </a:extLst>
          </p:cNvPr>
          <p:cNvSpPr/>
          <p:nvPr/>
        </p:nvSpPr>
        <p:spPr bwMode="auto">
          <a:xfrm>
            <a:off x="3759855"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0</a:t>
            </a:r>
            <a:endParaRPr lang="en-US" sz="667" kern="0" dirty="0">
              <a:solidFill>
                <a:srgbClr val="FFFFFF"/>
              </a:solidFill>
              <a:latin typeface="Arial"/>
              <a:cs typeface="+mn-cs"/>
            </a:endParaRPr>
          </a:p>
        </p:txBody>
      </p:sp>
      <p:sp>
        <p:nvSpPr>
          <p:cNvPr id="6" name="Rounded Rectangle 5">
            <a:extLst>
              <a:ext uri="{FF2B5EF4-FFF2-40B4-BE49-F238E27FC236}">
                <a16:creationId xmlns:a16="http://schemas.microsoft.com/office/drawing/2014/main" id="{FF5A39B9-E4C0-0745-B826-F714E63CC057}"/>
              </a:ext>
            </a:extLst>
          </p:cNvPr>
          <p:cNvSpPr/>
          <p:nvPr/>
        </p:nvSpPr>
        <p:spPr bwMode="auto">
          <a:xfrm>
            <a:off x="4003692"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1</a:t>
            </a:r>
            <a:endParaRPr lang="en-US" sz="667" kern="0" dirty="0">
              <a:solidFill>
                <a:srgbClr val="FFFFFF"/>
              </a:solidFill>
              <a:latin typeface="Arial"/>
              <a:cs typeface="+mn-cs"/>
            </a:endParaRPr>
          </a:p>
        </p:txBody>
      </p:sp>
      <p:sp>
        <p:nvSpPr>
          <p:cNvPr id="7" name="Rounded Rectangle 6">
            <a:extLst>
              <a:ext uri="{FF2B5EF4-FFF2-40B4-BE49-F238E27FC236}">
                <a16:creationId xmlns:a16="http://schemas.microsoft.com/office/drawing/2014/main" id="{1D60F49A-FF18-8643-B79F-7E55FF124EFC}"/>
              </a:ext>
            </a:extLst>
          </p:cNvPr>
          <p:cNvSpPr/>
          <p:nvPr/>
        </p:nvSpPr>
        <p:spPr bwMode="auto">
          <a:xfrm>
            <a:off x="4249254"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2</a:t>
            </a:r>
            <a:endParaRPr lang="en-US" sz="667" kern="0" dirty="0">
              <a:solidFill>
                <a:srgbClr val="FFFFFF"/>
              </a:solidFill>
              <a:latin typeface="Arial"/>
              <a:cs typeface="+mn-cs"/>
            </a:endParaRPr>
          </a:p>
        </p:txBody>
      </p:sp>
      <p:sp>
        <p:nvSpPr>
          <p:cNvPr id="8" name="Rounded Rectangle 7">
            <a:extLst>
              <a:ext uri="{FF2B5EF4-FFF2-40B4-BE49-F238E27FC236}">
                <a16:creationId xmlns:a16="http://schemas.microsoft.com/office/drawing/2014/main" id="{FF34314A-0F8F-2547-B678-E595977045F5}"/>
              </a:ext>
            </a:extLst>
          </p:cNvPr>
          <p:cNvSpPr/>
          <p:nvPr/>
        </p:nvSpPr>
        <p:spPr bwMode="auto">
          <a:xfrm>
            <a:off x="4493091"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3</a:t>
            </a:r>
            <a:endParaRPr lang="en-US" sz="667" kern="0" dirty="0">
              <a:solidFill>
                <a:srgbClr val="FFFFFF"/>
              </a:solidFill>
              <a:latin typeface="Arial"/>
              <a:cs typeface="+mn-cs"/>
            </a:endParaRPr>
          </a:p>
        </p:txBody>
      </p:sp>
      <p:sp>
        <p:nvSpPr>
          <p:cNvPr id="9" name="Rounded Rectangle 8">
            <a:extLst>
              <a:ext uri="{FF2B5EF4-FFF2-40B4-BE49-F238E27FC236}">
                <a16:creationId xmlns:a16="http://schemas.microsoft.com/office/drawing/2014/main" id="{8704D97B-8709-E647-9A74-BC4263C54DE7}"/>
              </a:ext>
            </a:extLst>
          </p:cNvPr>
          <p:cNvSpPr/>
          <p:nvPr/>
        </p:nvSpPr>
        <p:spPr bwMode="auto">
          <a:xfrm>
            <a:off x="4738652"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4</a:t>
            </a:r>
            <a:endParaRPr lang="en-US" sz="667" kern="0" dirty="0">
              <a:solidFill>
                <a:srgbClr val="FFFFFF"/>
              </a:solidFill>
              <a:latin typeface="Arial"/>
              <a:cs typeface="+mn-cs"/>
            </a:endParaRPr>
          </a:p>
        </p:txBody>
      </p:sp>
      <p:sp>
        <p:nvSpPr>
          <p:cNvPr id="10" name="Rounded Rectangle 9">
            <a:extLst>
              <a:ext uri="{FF2B5EF4-FFF2-40B4-BE49-F238E27FC236}">
                <a16:creationId xmlns:a16="http://schemas.microsoft.com/office/drawing/2014/main" id="{9C92719B-E542-C24D-AB8B-D7178C57AE41}"/>
              </a:ext>
            </a:extLst>
          </p:cNvPr>
          <p:cNvSpPr/>
          <p:nvPr/>
        </p:nvSpPr>
        <p:spPr bwMode="auto">
          <a:xfrm>
            <a:off x="4987691"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5</a:t>
            </a:r>
            <a:endParaRPr lang="en-US" sz="667" kern="0" dirty="0">
              <a:solidFill>
                <a:srgbClr val="FFFFFF"/>
              </a:solidFill>
              <a:latin typeface="Arial"/>
              <a:cs typeface="+mn-cs"/>
            </a:endParaRPr>
          </a:p>
        </p:txBody>
      </p:sp>
      <p:sp>
        <p:nvSpPr>
          <p:cNvPr id="11" name="Rounded Rectangle 10">
            <a:extLst>
              <a:ext uri="{FF2B5EF4-FFF2-40B4-BE49-F238E27FC236}">
                <a16:creationId xmlns:a16="http://schemas.microsoft.com/office/drawing/2014/main" id="{7360B7DA-FE58-F94B-A1BE-0ADFA5935D52}"/>
              </a:ext>
            </a:extLst>
          </p:cNvPr>
          <p:cNvSpPr/>
          <p:nvPr/>
        </p:nvSpPr>
        <p:spPr bwMode="auto">
          <a:xfrm>
            <a:off x="5228051" y="2024652"/>
            <a:ext cx="245561" cy="731512"/>
          </a:xfrm>
          <a:prstGeom prst="roundRect">
            <a:avLst/>
          </a:prstGeom>
          <a:solidFill>
            <a:srgbClr val="959F9F"/>
          </a:solidFill>
          <a:ln w="9525" cap="flat" cmpd="sng" algn="ctr">
            <a:solidFill>
              <a:srgbClr val="FFFFFF"/>
            </a:solidFill>
            <a:prstDash val="sysDot"/>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6</a:t>
            </a:r>
            <a:endParaRPr lang="en-US" sz="667" kern="0" dirty="0">
              <a:solidFill>
                <a:srgbClr val="FFFFFF"/>
              </a:solidFill>
              <a:latin typeface="Arial"/>
              <a:cs typeface="+mn-cs"/>
            </a:endParaRPr>
          </a:p>
        </p:txBody>
      </p:sp>
      <p:sp>
        <p:nvSpPr>
          <p:cNvPr id="12" name="Rounded Rectangle 11">
            <a:extLst>
              <a:ext uri="{FF2B5EF4-FFF2-40B4-BE49-F238E27FC236}">
                <a16:creationId xmlns:a16="http://schemas.microsoft.com/office/drawing/2014/main" id="{0789EFA5-E3C7-5E44-A0BB-1FD894EBF4B1}"/>
              </a:ext>
            </a:extLst>
          </p:cNvPr>
          <p:cNvSpPr/>
          <p:nvPr/>
        </p:nvSpPr>
        <p:spPr bwMode="auto">
          <a:xfrm>
            <a:off x="5468411" y="2024652"/>
            <a:ext cx="245561" cy="731512"/>
          </a:xfrm>
          <a:prstGeom prst="roundRect">
            <a:avLst/>
          </a:prstGeom>
          <a:solidFill>
            <a:srgbClr val="959F9F"/>
          </a:solidFill>
          <a:ln w="9525" cap="flat" cmpd="sng" algn="ctr">
            <a:solidFill>
              <a:srgbClr val="FFFFFF"/>
            </a:solidFill>
            <a:prstDash val="sysDot"/>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7</a:t>
            </a:r>
            <a:endParaRPr lang="en-US" sz="667" kern="0" dirty="0">
              <a:solidFill>
                <a:srgbClr val="FFFFFF"/>
              </a:solidFill>
              <a:latin typeface="Arial"/>
              <a:cs typeface="+mn-cs"/>
            </a:endParaRPr>
          </a:p>
        </p:txBody>
      </p:sp>
      <p:sp>
        <p:nvSpPr>
          <p:cNvPr id="13" name="AutoShape 4">
            <a:extLst>
              <a:ext uri="{FF2B5EF4-FFF2-40B4-BE49-F238E27FC236}">
                <a16:creationId xmlns:a16="http://schemas.microsoft.com/office/drawing/2014/main" id="{BE4FF948-CE71-A440-9831-ACC4BB48E665}"/>
              </a:ext>
            </a:extLst>
          </p:cNvPr>
          <p:cNvSpPr>
            <a:spLocks noChangeArrowheads="1"/>
          </p:cNvSpPr>
          <p:nvPr/>
        </p:nvSpPr>
        <p:spPr bwMode="auto">
          <a:xfrm>
            <a:off x="3442663" y="1732356"/>
            <a:ext cx="3198376" cy="1199545"/>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algn="ctr" defTabSz="1219170" eaLnBrk="1" fontAlgn="auto" hangingPunct="1">
              <a:spcBef>
                <a:spcPts val="0"/>
              </a:spcBef>
              <a:spcAft>
                <a:spcPts val="0"/>
              </a:spcAft>
              <a:defRPr/>
            </a:pPr>
            <a:endParaRPr lang="en-US" sz="1333" kern="0" dirty="0">
              <a:solidFill>
                <a:srgbClr val="6D7777"/>
              </a:solidFill>
            </a:endParaRPr>
          </a:p>
        </p:txBody>
      </p:sp>
      <p:pic>
        <p:nvPicPr>
          <p:cNvPr id="14" name="Picture 13">
            <a:extLst>
              <a:ext uri="{FF2B5EF4-FFF2-40B4-BE49-F238E27FC236}">
                <a16:creationId xmlns:a16="http://schemas.microsoft.com/office/drawing/2014/main" id="{5C871E63-2B92-FC4B-96EE-AC813CA41EB7}"/>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5757087" y="2543098"/>
            <a:ext cx="959343" cy="504271"/>
          </a:xfrm>
          <a:prstGeom prst="rect">
            <a:avLst/>
          </a:prstGeom>
        </p:spPr>
      </p:pic>
      <p:sp>
        <p:nvSpPr>
          <p:cNvPr id="15" name="TextBox 14">
            <a:extLst>
              <a:ext uri="{FF2B5EF4-FFF2-40B4-BE49-F238E27FC236}">
                <a16:creationId xmlns:a16="http://schemas.microsoft.com/office/drawing/2014/main" id="{AFC1BCA3-779F-594A-BB3B-F565953C8E0E}"/>
              </a:ext>
            </a:extLst>
          </p:cNvPr>
          <p:cNvSpPr txBox="1"/>
          <p:nvPr/>
        </p:nvSpPr>
        <p:spPr>
          <a:xfrm>
            <a:off x="3684465" y="1709143"/>
            <a:ext cx="675185" cy="300210"/>
          </a:xfrm>
          <a:prstGeom prst="rect">
            <a:avLst/>
          </a:prstGeom>
          <a:noFill/>
        </p:spPr>
        <p:txBody>
          <a:bodyPr wrap="none" rtlCol="0">
            <a:spAutoFit/>
          </a:bodyPr>
          <a:lstStyle/>
          <a:p>
            <a:pPr defTabSz="1219170" eaLnBrk="1" fontAlgn="auto" hangingPunct="1">
              <a:spcBef>
                <a:spcPts val="0"/>
              </a:spcBef>
              <a:spcAft>
                <a:spcPts val="0"/>
              </a:spcAft>
              <a:defRPr/>
            </a:pPr>
            <a:r>
              <a:rPr lang="en-US" sz="1351" kern="0" dirty="0">
                <a:solidFill>
                  <a:srgbClr val="C8D2D2">
                    <a:lumMod val="25000"/>
                  </a:srgbClr>
                </a:solidFill>
              </a:rPr>
              <a:t>orders</a:t>
            </a:r>
          </a:p>
        </p:txBody>
      </p:sp>
      <p:sp>
        <p:nvSpPr>
          <p:cNvPr id="16" name="Rectangle 15">
            <a:extLst>
              <a:ext uri="{FF2B5EF4-FFF2-40B4-BE49-F238E27FC236}">
                <a16:creationId xmlns:a16="http://schemas.microsoft.com/office/drawing/2014/main" id="{22B01213-7A75-7442-AF75-761D035311EC}"/>
              </a:ext>
            </a:extLst>
          </p:cNvPr>
          <p:cNvSpPr/>
          <p:nvPr/>
        </p:nvSpPr>
        <p:spPr>
          <a:xfrm>
            <a:off x="390788" y="1415100"/>
            <a:ext cx="2097231" cy="1219200"/>
          </a:xfrm>
          <a:prstGeom prst="rect">
            <a:avLst/>
          </a:prstGeom>
          <a:solidFill>
            <a:schemeClr val="bg1"/>
          </a:solidFill>
          <a:ln>
            <a:solidFill>
              <a:srgbClr val="1B44A7"/>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eaLnBrk="1" fontAlgn="auto" hangingPunct="1">
              <a:spcBef>
                <a:spcPts val="0"/>
              </a:spcBef>
              <a:spcAft>
                <a:spcPts val="0"/>
              </a:spcAft>
            </a:pPr>
            <a:r>
              <a:rPr lang="en-US" sz="1333" dirty="0">
                <a:solidFill>
                  <a:srgbClr val="1B44A7"/>
                </a:solidFill>
                <a:latin typeface="Arial"/>
              </a:rPr>
              <a:t>Order Events Producer</a:t>
            </a:r>
          </a:p>
        </p:txBody>
      </p:sp>
      <p:pic>
        <p:nvPicPr>
          <p:cNvPr id="17" name="Picture 16">
            <a:extLst>
              <a:ext uri="{FF2B5EF4-FFF2-40B4-BE49-F238E27FC236}">
                <a16:creationId xmlns:a16="http://schemas.microsoft.com/office/drawing/2014/main" id="{0A2956B9-6613-7D43-9C76-53C2B8E0C7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2664" y="2935536"/>
            <a:ext cx="3198376" cy="493464"/>
          </a:xfrm>
          <a:prstGeom prst="rect">
            <a:avLst/>
          </a:prstGeom>
          <a:ln>
            <a:solidFill>
              <a:schemeClr val="accent5">
                <a:lumMod val="60000"/>
                <a:lumOff val="40000"/>
              </a:schemeClr>
            </a:solidFill>
          </a:ln>
        </p:spPr>
      </p:pic>
      <p:sp>
        <p:nvSpPr>
          <p:cNvPr id="18" name="Rectangle 17">
            <a:extLst>
              <a:ext uri="{FF2B5EF4-FFF2-40B4-BE49-F238E27FC236}">
                <a16:creationId xmlns:a16="http://schemas.microsoft.com/office/drawing/2014/main" id="{D0776D6A-D04A-6249-9563-CB98DDB2CF1E}"/>
              </a:ext>
            </a:extLst>
          </p:cNvPr>
          <p:cNvSpPr/>
          <p:nvPr/>
        </p:nvSpPr>
        <p:spPr>
          <a:xfrm>
            <a:off x="8757877" y="4329275"/>
            <a:ext cx="2519724" cy="914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Topic Consumer</a:t>
            </a:r>
          </a:p>
        </p:txBody>
      </p:sp>
      <p:cxnSp>
        <p:nvCxnSpPr>
          <p:cNvPr id="19" name="Elbow Connector 18">
            <a:extLst>
              <a:ext uri="{FF2B5EF4-FFF2-40B4-BE49-F238E27FC236}">
                <a16:creationId xmlns:a16="http://schemas.microsoft.com/office/drawing/2014/main" id="{6CAAAA33-9FCF-1C4A-8D35-DDE56C36FC44}"/>
              </a:ext>
            </a:extLst>
          </p:cNvPr>
          <p:cNvCxnSpPr>
            <a:cxnSpLocks/>
            <a:stCxn id="8" idx="0"/>
            <a:endCxn id="18" idx="0"/>
          </p:cNvCxnSpPr>
          <p:nvPr/>
        </p:nvCxnSpPr>
        <p:spPr>
          <a:xfrm rot="16200000" flipH="1">
            <a:off x="6164493" y="476030"/>
            <a:ext cx="2304623" cy="5401867"/>
          </a:xfrm>
          <a:prstGeom prst="bentConnector3">
            <a:avLst>
              <a:gd name="adj1" fmla="val -9919"/>
            </a:avLst>
          </a:prstGeom>
          <a:ln w="22225">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3393F2B7-F7DE-674F-86E8-ACBB779B7594}"/>
              </a:ext>
            </a:extLst>
          </p:cNvPr>
          <p:cNvPicPr>
            <a:picLocks noChangeAspect="1"/>
          </p:cNvPicPr>
          <p:nvPr/>
        </p:nvPicPr>
        <p:blipFill>
          <a:blip r:embed="rId5"/>
          <a:stretch>
            <a:fillRect/>
          </a:stretch>
        </p:blipFill>
        <p:spPr>
          <a:xfrm>
            <a:off x="1726019" y="1843748"/>
            <a:ext cx="762000" cy="762000"/>
          </a:xfrm>
          <a:prstGeom prst="rect">
            <a:avLst/>
          </a:prstGeom>
        </p:spPr>
      </p:pic>
      <p:pic>
        <p:nvPicPr>
          <p:cNvPr id="21" name="Picture 40">
            <a:extLst>
              <a:ext uri="{FF2B5EF4-FFF2-40B4-BE49-F238E27FC236}">
                <a16:creationId xmlns:a16="http://schemas.microsoft.com/office/drawing/2014/main" id="{3B221362-899F-3040-8B6A-A3B9A727F41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93808" y="2472363"/>
            <a:ext cx="1414200" cy="524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Elbow Connector 22">
            <a:extLst>
              <a:ext uri="{FF2B5EF4-FFF2-40B4-BE49-F238E27FC236}">
                <a16:creationId xmlns:a16="http://schemas.microsoft.com/office/drawing/2014/main" id="{E2C6A0A5-1FB6-4349-9093-B0AF55EE524A}"/>
              </a:ext>
            </a:extLst>
          </p:cNvPr>
          <p:cNvCxnSpPr>
            <a:cxnSpLocks/>
            <a:stCxn id="16" idx="3"/>
            <a:endCxn id="7" idx="0"/>
          </p:cNvCxnSpPr>
          <p:nvPr/>
        </p:nvCxnSpPr>
        <p:spPr>
          <a:xfrm flipV="1">
            <a:off x="2488019" y="2024652"/>
            <a:ext cx="1884016" cy="48"/>
          </a:xfrm>
          <a:prstGeom prst="bentConnector4">
            <a:avLst>
              <a:gd name="adj1" fmla="val 46741"/>
              <a:gd name="adj2" fmla="val 1746250000"/>
            </a:avLst>
          </a:prstGeom>
          <a:ln w="22225">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657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09E4CF0D-2AFD-C24D-B389-003E6BA4A03C}"/>
              </a:ext>
            </a:extLst>
          </p:cNvPr>
          <p:cNvSpPr/>
          <p:nvPr/>
        </p:nvSpPr>
        <p:spPr>
          <a:xfrm>
            <a:off x="84392" y="1564305"/>
            <a:ext cx="2164949" cy="4292636"/>
          </a:xfrm>
          <a:prstGeom prst="rect">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914377" eaLnBrk="1" fontAlgn="auto" hangingPunct="1">
              <a:spcBef>
                <a:spcPts val="0"/>
              </a:spcBef>
              <a:spcAft>
                <a:spcPts val="0"/>
              </a:spcAft>
            </a:pPr>
            <a:r>
              <a:rPr lang="en-US" sz="1333" dirty="0">
                <a:solidFill>
                  <a:srgbClr val="7030A0"/>
                </a:solidFill>
                <a:latin typeface="Arial"/>
              </a:rPr>
              <a:t>Legacy runtime</a:t>
            </a:r>
          </a:p>
        </p:txBody>
      </p:sp>
      <p:sp>
        <p:nvSpPr>
          <p:cNvPr id="65" name="Rectangle 64">
            <a:extLst>
              <a:ext uri="{FF2B5EF4-FFF2-40B4-BE49-F238E27FC236}">
                <a16:creationId xmlns:a16="http://schemas.microsoft.com/office/drawing/2014/main" id="{E2F0DCC0-6046-4349-B9CC-3B25D624BCD7}"/>
              </a:ext>
            </a:extLst>
          </p:cNvPr>
          <p:cNvSpPr/>
          <p:nvPr/>
        </p:nvSpPr>
        <p:spPr>
          <a:xfrm>
            <a:off x="7068554" y="3798613"/>
            <a:ext cx="4210913" cy="2381011"/>
          </a:xfrm>
          <a:prstGeom prst="rect">
            <a:avLst/>
          </a:prstGeom>
          <a:solidFill>
            <a:schemeClr val="accent1">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914377" eaLnBrk="1" fontAlgn="auto" hangingPunct="1">
              <a:spcBef>
                <a:spcPts val="0"/>
              </a:spcBef>
              <a:spcAft>
                <a:spcPts val="0"/>
              </a:spcAft>
            </a:pPr>
            <a:r>
              <a:rPr lang="en-US" sz="1333" dirty="0">
                <a:solidFill>
                  <a:srgbClr val="7030A0"/>
                </a:solidFill>
                <a:latin typeface="Arial"/>
              </a:rPr>
              <a:t>Cloud native runtime clusters</a:t>
            </a:r>
          </a:p>
        </p:txBody>
      </p:sp>
      <p:sp>
        <p:nvSpPr>
          <p:cNvPr id="13" name="Title 12">
            <a:extLst>
              <a:ext uri="{FF2B5EF4-FFF2-40B4-BE49-F238E27FC236}">
                <a16:creationId xmlns:a16="http://schemas.microsoft.com/office/drawing/2014/main" id="{2B7855E1-E896-9745-AB6D-4201DBCB6A7D}"/>
              </a:ext>
            </a:extLst>
          </p:cNvPr>
          <p:cNvSpPr>
            <a:spLocks noGrp="1"/>
          </p:cNvSpPr>
          <p:nvPr>
            <p:ph type="title"/>
          </p:nvPr>
        </p:nvSpPr>
        <p:spPr/>
        <p:txBody>
          <a:bodyPr/>
          <a:lstStyle/>
          <a:p>
            <a:r>
              <a:rPr lang="en-US" dirty="0"/>
              <a:t>Data Replication: Orders table to </a:t>
            </a:r>
            <a:r>
              <a:rPr lang="en-US" dirty="0" err="1"/>
              <a:t>kafka</a:t>
            </a:r>
            <a:endParaRPr lang="en-US" dirty="0"/>
          </a:p>
        </p:txBody>
      </p:sp>
      <p:sp>
        <p:nvSpPr>
          <p:cNvPr id="49" name="Content Placeholder 48">
            <a:extLst>
              <a:ext uri="{FF2B5EF4-FFF2-40B4-BE49-F238E27FC236}">
                <a16:creationId xmlns:a16="http://schemas.microsoft.com/office/drawing/2014/main" id="{858F6CC2-B4B2-094C-9144-F73A9250365C}"/>
              </a:ext>
            </a:extLst>
          </p:cNvPr>
          <p:cNvSpPr>
            <a:spLocks noGrp="1"/>
          </p:cNvSpPr>
          <p:nvPr>
            <p:ph idx="1"/>
          </p:nvPr>
        </p:nvSpPr>
        <p:spPr>
          <a:xfrm>
            <a:off x="6573412" y="1241866"/>
            <a:ext cx="5453912" cy="2381012"/>
          </a:xfrm>
        </p:spPr>
        <p:txBody>
          <a:bodyPr/>
          <a:lstStyle/>
          <a:p>
            <a:r>
              <a:rPr lang="en-US" dirty="0"/>
              <a:t>1 table to 1 topic mapping</a:t>
            </a:r>
          </a:p>
          <a:p>
            <a:r>
              <a:rPr lang="en-US" dirty="0"/>
              <a:t>Topic acts as a transaction log</a:t>
            </a:r>
          </a:p>
          <a:p>
            <a:r>
              <a:rPr lang="en-US" dirty="0"/>
              <a:t>DB operations are implemented by record writes to a Kafka topic</a:t>
            </a:r>
          </a:p>
          <a:p>
            <a:endParaRPr lang="en-US" dirty="0"/>
          </a:p>
          <a:p>
            <a:endParaRPr lang="en-US" dirty="0"/>
          </a:p>
          <a:p>
            <a:endParaRPr lang="en-US" dirty="0"/>
          </a:p>
        </p:txBody>
      </p:sp>
      <p:sp>
        <p:nvSpPr>
          <p:cNvPr id="15" name="Can 14">
            <a:extLst>
              <a:ext uri="{FF2B5EF4-FFF2-40B4-BE49-F238E27FC236}">
                <a16:creationId xmlns:a16="http://schemas.microsoft.com/office/drawing/2014/main" id="{02FEBB74-F7B6-2544-A3E4-55A0B04F28CC}"/>
              </a:ext>
            </a:extLst>
          </p:cNvPr>
          <p:cNvSpPr/>
          <p:nvPr/>
        </p:nvSpPr>
        <p:spPr>
          <a:xfrm>
            <a:off x="265759" y="2195039"/>
            <a:ext cx="1550971" cy="1921971"/>
          </a:xfrm>
          <a:prstGeom prst="ca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rgbClr val="0000FF"/>
                </a:solidFill>
              </a:rPr>
              <a:t>RDBMS</a:t>
            </a:r>
          </a:p>
        </p:txBody>
      </p:sp>
      <p:sp>
        <p:nvSpPr>
          <p:cNvPr id="16" name="Rectangle 15">
            <a:extLst>
              <a:ext uri="{FF2B5EF4-FFF2-40B4-BE49-F238E27FC236}">
                <a16:creationId xmlns:a16="http://schemas.microsoft.com/office/drawing/2014/main" id="{7FB700B2-27C9-7848-8840-299A6B4978EC}"/>
              </a:ext>
            </a:extLst>
          </p:cNvPr>
          <p:cNvSpPr/>
          <p:nvPr/>
        </p:nvSpPr>
        <p:spPr>
          <a:xfrm>
            <a:off x="345272" y="3000152"/>
            <a:ext cx="1134523" cy="95553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77" eaLnBrk="1" fontAlgn="auto" hangingPunct="1">
              <a:spcBef>
                <a:spcPts val="0"/>
              </a:spcBef>
              <a:spcAft>
                <a:spcPts val="0"/>
              </a:spcAft>
            </a:pPr>
            <a:r>
              <a:rPr lang="en-US" sz="1400" dirty="0">
                <a:solidFill>
                  <a:schemeClr val="tx1"/>
                </a:solidFill>
                <a:latin typeface="Arial"/>
              </a:rPr>
              <a:t>Orders</a:t>
            </a:r>
          </a:p>
        </p:txBody>
      </p:sp>
      <p:cxnSp>
        <p:nvCxnSpPr>
          <p:cNvPr id="19" name="Straight Connector 18">
            <a:extLst>
              <a:ext uri="{FF2B5EF4-FFF2-40B4-BE49-F238E27FC236}">
                <a16:creationId xmlns:a16="http://schemas.microsoft.com/office/drawing/2014/main" id="{26CBE242-C6B9-9B4B-AA9E-6A51A7ACD526}"/>
              </a:ext>
            </a:extLst>
          </p:cNvPr>
          <p:cNvCxnSpPr>
            <a:cxnSpLocks/>
          </p:cNvCxnSpPr>
          <p:nvPr/>
        </p:nvCxnSpPr>
        <p:spPr>
          <a:xfrm>
            <a:off x="365083" y="3296480"/>
            <a:ext cx="1088211"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22" name="Rounded Rectangle 21">
            <a:extLst>
              <a:ext uri="{FF2B5EF4-FFF2-40B4-BE49-F238E27FC236}">
                <a16:creationId xmlns:a16="http://schemas.microsoft.com/office/drawing/2014/main" id="{8A4AF1EE-ACE7-0D4E-BDB3-1266E1135433}"/>
              </a:ext>
            </a:extLst>
          </p:cNvPr>
          <p:cNvSpPr/>
          <p:nvPr/>
        </p:nvSpPr>
        <p:spPr bwMode="auto">
          <a:xfrm>
            <a:off x="3214816"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0</a:t>
            </a:r>
            <a:endParaRPr lang="en-US" sz="667" kern="0" dirty="0">
              <a:solidFill>
                <a:srgbClr val="FFFFFF"/>
              </a:solidFill>
              <a:latin typeface="Arial"/>
              <a:cs typeface="+mn-cs"/>
            </a:endParaRPr>
          </a:p>
        </p:txBody>
      </p:sp>
      <p:sp>
        <p:nvSpPr>
          <p:cNvPr id="23" name="Rounded Rectangle 22">
            <a:extLst>
              <a:ext uri="{FF2B5EF4-FFF2-40B4-BE49-F238E27FC236}">
                <a16:creationId xmlns:a16="http://schemas.microsoft.com/office/drawing/2014/main" id="{B0A5B54D-3915-AD40-9474-AD0CB57BC9ED}"/>
              </a:ext>
            </a:extLst>
          </p:cNvPr>
          <p:cNvSpPr/>
          <p:nvPr/>
        </p:nvSpPr>
        <p:spPr bwMode="auto">
          <a:xfrm>
            <a:off x="3458653"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1</a:t>
            </a:r>
            <a:endParaRPr lang="en-US" sz="667" kern="0" dirty="0">
              <a:solidFill>
                <a:srgbClr val="FFFFFF"/>
              </a:solidFill>
              <a:latin typeface="Arial"/>
              <a:cs typeface="+mn-cs"/>
            </a:endParaRPr>
          </a:p>
        </p:txBody>
      </p:sp>
      <p:sp>
        <p:nvSpPr>
          <p:cNvPr id="24" name="Rounded Rectangle 23">
            <a:extLst>
              <a:ext uri="{FF2B5EF4-FFF2-40B4-BE49-F238E27FC236}">
                <a16:creationId xmlns:a16="http://schemas.microsoft.com/office/drawing/2014/main" id="{FCA6E7D0-1B9C-004B-91F9-1246584FAA37}"/>
              </a:ext>
            </a:extLst>
          </p:cNvPr>
          <p:cNvSpPr/>
          <p:nvPr/>
        </p:nvSpPr>
        <p:spPr bwMode="auto">
          <a:xfrm>
            <a:off x="3704214"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2</a:t>
            </a:r>
            <a:endParaRPr lang="en-US" sz="667" kern="0" dirty="0">
              <a:solidFill>
                <a:srgbClr val="FFFFFF"/>
              </a:solidFill>
              <a:latin typeface="Arial"/>
              <a:cs typeface="+mn-cs"/>
            </a:endParaRPr>
          </a:p>
        </p:txBody>
      </p:sp>
      <p:sp>
        <p:nvSpPr>
          <p:cNvPr id="25" name="Rounded Rectangle 24">
            <a:extLst>
              <a:ext uri="{FF2B5EF4-FFF2-40B4-BE49-F238E27FC236}">
                <a16:creationId xmlns:a16="http://schemas.microsoft.com/office/drawing/2014/main" id="{B97E1703-B4B3-DC49-AE38-1612E2B06AE3}"/>
              </a:ext>
            </a:extLst>
          </p:cNvPr>
          <p:cNvSpPr/>
          <p:nvPr/>
        </p:nvSpPr>
        <p:spPr bwMode="auto">
          <a:xfrm>
            <a:off x="3948052"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3</a:t>
            </a:r>
            <a:endParaRPr lang="en-US" sz="667" kern="0" dirty="0">
              <a:solidFill>
                <a:srgbClr val="FFFFFF"/>
              </a:solidFill>
              <a:latin typeface="Arial"/>
              <a:cs typeface="+mn-cs"/>
            </a:endParaRPr>
          </a:p>
        </p:txBody>
      </p:sp>
      <p:sp>
        <p:nvSpPr>
          <p:cNvPr id="26" name="Rounded Rectangle 25">
            <a:extLst>
              <a:ext uri="{FF2B5EF4-FFF2-40B4-BE49-F238E27FC236}">
                <a16:creationId xmlns:a16="http://schemas.microsoft.com/office/drawing/2014/main" id="{3CB2DA97-00C6-E641-A812-42968857170B}"/>
              </a:ext>
            </a:extLst>
          </p:cNvPr>
          <p:cNvSpPr/>
          <p:nvPr/>
        </p:nvSpPr>
        <p:spPr bwMode="auto">
          <a:xfrm>
            <a:off x="4193613"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4</a:t>
            </a:r>
            <a:endParaRPr lang="en-US" sz="667" kern="0" dirty="0">
              <a:solidFill>
                <a:srgbClr val="FFFFFF"/>
              </a:solidFill>
              <a:latin typeface="Arial"/>
              <a:cs typeface="+mn-cs"/>
            </a:endParaRPr>
          </a:p>
        </p:txBody>
      </p:sp>
      <p:sp>
        <p:nvSpPr>
          <p:cNvPr id="27" name="Rounded Rectangle 26">
            <a:extLst>
              <a:ext uri="{FF2B5EF4-FFF2-40B4-BE49-F238E27FC236}">
                <a16:creationId xmlns:a16="http://schemas.microsoft.com/office/drawing/2014/main" id="{7393DBF7-763F-5643-9935-C0BC9086B2F1}"/>
              </a:ext>
            </a:extLst>
          </p:cNvPr>
          <p:cNvSpPr/>
          <p:nvPr/>
        </p:nvSpPr>
        <p:spPr bwMode="auto">
          <a:xfrm>
            <a:off x="4442652"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5</a:t>
            </a:r>
            <a:endParaRPr lang="en-US" sz="667" kern="0" dirty="0">
              <a:solidFill>
                <a:srgbClr val="FFFFFF"/>
              </a:solidFill>
              <a:latin typeface="Arial"/>
              <a:cs typeface="+mn-cs"/>
            </a:endParaRPr>
          </a:p>
        </p:txBody>
      </p:sp>
      <p:sp>
        <p:nvSpPr>
          <p:cNvPr id="28" name="Rounded Rectangle 27">
            <a:extLst>
              <a:ext uri="{FF2B5EF4-FFF2-40B4-BE49-F238E27FC236}">
                <a16:creationId xmlns:a16="http://schemas.microsoft.com/office/drawing/2014/main" id="{69E4AE5D-6531-7D4B-93FB-1B601B8D344B}"/>
              </a:ext>
            </a:extLst>
          </p:cNvPr>
          <p:cNvSpPr/>
          <p:nvPr/>
        </p:nvSpPr>
        <p:spPr bwMode="auto">
          <a:xfrm>
            <a:off x="4683012" y="2891365"/>
            <a:ext cx="245561" cy="731512"/>
          </a:xfrm>
          <a:prstGeom prst="roundRect">
            <a:avLst/>
          </a:prstGeom>
          <a:solidFill>
            <a:srgbClr val="959F9F"/>
          </a:solidFill>
          <a:ln w="9525" cap="flat" cmpd="sng" algn="ctr">
            <a:solidFill>
              <a:srgbClr val="FFFFFF"/>
            </a:solidFill>
            <a:prstDash val="sysDot"/>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6</a:t>
            </a:r>
            <a:endParaRPr lang="en-US" sz="667" kern="0" dirty="0">
              <a:solidFill>
                <a:srgbClr val="FFFFFF"/>
              </a:solidFill>
              <a:latin typeface="Arial"/>
              <a:cs typeface="+mn-cs"/>
            </a:endParaRPr>
          </a:p>
        </p:txBody>
      </p:sp>
      <p:sp>
        <p:nvSpPr>
          <p:cNvPr id="30" name="AutoShape 4">
            <a:extLst>
              <a:ext uri="{FF2B5EF4-FFF2-40B4-BE49-F238E27FC236}">
                <a16:creationId xmlns:a16="http://schemas.microsoft.com/office/drawing/2014/main" id="{53A0507D-F4F9-F14E-9E08-E5EFA3DC8D7D}"/>
              </a:ext>
            </a:extLst>
          </p:cNvPr>
          <p:cNvSpPr>
            <a:spLocks noChangeArrowheads="1"/>
          </p:cNvSpPr>
          <p:nvPr/>
        </p:nvSpPr>
        <p:spPr bwMode="auto">
          <a:xfrm>
            <a:off x="2554872" y="2599069"/>
            <a:ext cx="2919576" cy="1199545"/>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algn="ctr" defTabSz="1219170" eaLnBrk="1" fontAlgn="auto" hangingPunct="1">
              <a:spcBef>
                <a:spcPts val="0"/>
              </a:spcBef>
              <a:spcAft>
                <a:spcPts val="0"/>
              </a:spcAft>
              <a:defRPr/>
            </a:pPr>
            <a:endParaRPr lang="en-US" sz="1333" kern="0" dirty="0">
              <a:solidFill>
                <a:srgbClr val="6D7777"/>
              </a:solidFill>
            </a:endParaRPr>
          </a:p>
        </p:txBody>
      </p:sp>
      <p:pic>
        <p:nvPicPr>
          <p:cNvPr id="31" name="Picture 30">
            <a:extLst>
              <a:ext uri="{FF2B5EF4-FFF2-40B4-BE49-F238E27FC236}">
                <a16:creationId xmlns:a16="http://schemas.microsoft.com/office/drawing/2014/main" id="{6B66E85E-86D4-B84A-B9E7-3A1D831BC488}"/>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2534917" y="3451415"/>
            <a:ext cx="959343" cy="504271"/>
          </a:xfrm>
          <a:prstGeom prst="rect">
            <a:avLst/>
          </a:prstGeom>
        </p:spPr>
      </p:pic>
      <p:sp>
        <p:nvSpPr>
          <p:cNvPr id="32" name="TextBox 31">
            <a:extLst>
              <a:ext uri="{FF2B5EF4-FFF2-40B4-BE49-F238E27FC236}">
                <a16:creationId xmlns:a16="http://schemas.microsoft.com/office/drawing/2014/main" id="{EBA9C14C-F976-BA48-A58B-EEB1FBC9E2AA}"/>
              </a:ext>
            </a:extLst>
          </p:cNvPr>
          <p:cNvSpPr txBox="1"/>
          <p:nvPr/>
        </p:nvSpPr>
        <p:spPr>
          <a:xfrm>
            <a:off x="3139426" y="2575856"/>
            <a:ext cx="713657" cy="300210"/>
          </a:xfrm>
          <a:prstGeom prst="rect">
            <a:avLst/>
          </a:prstGeom>
          <a:noFill/>
        </p:spPr>
        <p:txBody>
          <a:bodyPr wrap="none" rtlCol="0">
            <a:spAutoFit/>
          </a:bodyPr>
          <a:lstStyle/>
          <a:p>
            <a:pPr defTabSz="1219170" eaLnBrk="1" fontAlgn="auto" hangingPunct="1">
              <a:spcBef>
                <a:spcPts val="0"/>
              </a:spcBef>
              <a:spcAft>
                <a:spcPts val="0"/>
              </a:spcAft>
              <a:defRPr/>
            </a:pPr>
            <a:r>
              <a:rPr lang="en-US" sz="1351" kern="0" dirty="0">
                <a:solidFill>
                  <a:srgbClr val="C8D2D2">
                    <a:lumMod val="25000"/>
                  </a:srgbClr>
                </a:solidFill>
              </a:rPr>
              <a:t>Orders</a:t>
            </a:r>
          </a:p>
        </p:txBody>
      </p:sp>
      <p:pic>
        <p:nvPicPr>
          <p:cNvPr id="33" name="Picture 32">
            <a:extLst>
              <a:ext uri="{FF2B5EF4-FFF2-40B4-BE49-F238E27FC236}">
                <a16:creationId xmlns:a16="http://schemas.microsoft.com/office/drawing/2014/main" id="{C501A711-140B-BE4C-8037-3E69C2B541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2158" y="4389668"/>
            <a:ext cx="552951" cy="386793"/>
          </a:xfrm>
          <a:prstGeom prst="rect">
            <a:avLst/>
          </a:prstGeom>
        </p:spPr>
      </p:pic>
      <p:cxnSp>
        <p:nvCxnSpPr>
          <p:cNvPr id="36" name="Straight Connector 35">
            <a:extLst>
              <a:ext uri="{FF2B5EF4-FFF2-40B4-BE49-F238E27FC236}">
                <a16:creationId xmlns:a16="http://schemas.microsoft.com/office/drawing/2014/main" id="{9AA1D0D6-5D96-FE43-B8B3-90B35E27B266}"/>
              </a:ext>
            </a:extLst>
          </p:cNvPr>
          <p:cNvCxnSpPr>
            <a:cxnSpLocks/>
          </p:cNvCxnSpPr>
          <p:nvPr/>
        </p:nvCxnSpPr>
        <p:spPr>
          <a:xfrm>
            <a:off x="365083" y="3446672"/>
            <a:ext cx="1088211"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F5183472-D234-034D-AB47-B253E85704BC}"/>
              </a:ext>
            </a:extLst>
          </p:cNvPr>
          <p:cNvCxnSpPr>
            <a:cxnSpLocks/>
          </p:cNvCxnSpPr>
          <p:nvPr/>
        </p:nvCxnSpPr>
        <p:spPr>
          <a:xfrm>
            <a:off x="365083" y="3605696"/>
            <a:ext cx="1088211"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0B440DA5-3FBF-C143-974A-74F25F349165}"/>
              </a:ext>
            </a:extLst>
          </p:cNvPr>
          <p:cNvCxnSpPr>
            <a:cxnSpLocks/>
          </p:cNvCxnSpPr>
          <p:nvPr/>
        </p:nvCxnSpPr>
        <p:spPr>
          <a:xfrm>
            <a:off x="365083" y="3800059"/>
            <a:ext cx="1088211"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40" name="Elbow Connector 39">
            <a:extLst>
              <a:ext uri="{FF2B5EF4-FFF2-40B4-BE49-F238E27FC236}">
                <a16:creationId xmlns:a16="http://schemas.microsoft.com/office/drawing/2014/main" id="{1D25C1C9-47EF-3C41-8992-AC26BF82401B}"/>
              </a:ext>
            </a:extLst>
          </p:cNvPr>
          <p:cNvCxnSpPr>
            <a:cxnSpLocks/>
            <a:stCxn id="16" idx="2"/>
            <a:endCxn id="33" idx="1"/>
          </p:cNvCxnSpPr>
          <p:nvPr/>
        </p:nvCxnSpPr>
        <p:spPr>
          <a:xfrm rot="16200000" flipH="1">
            <a:off x="1628656" y="3239563"/>
            <a:ext cx="627379" cy="2059624"/>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Elbow Connector 42">
            <a:extLst>
              <a:ext uri="{FF2B5EF4-FFF2-40B4-BE49-F238E27FC236}">
                <a16:creationId xmlns:a16="http://schemas.microsoft.com/office/drawing/2014/main" id="{25D2FDE5-48C8-9246-8981-E09956AF236A}"/>
              </a:ext>
            </a:extLst>
          </p:cNvPr>
          <p:cNvCxnSpPr>
            <a:cxnSpLocks/>
            <a:stCxn id="33" idx="3"/>
            <a:endCxn id="28" idx="2"/>
          </p:cNvCxnSpPr>
          <p:nvPr/>
        </p:nvCxnSpPr>
        <p:spPr>
          <a:xfrm flipV="1">
            <a:off x="3525109" y="3622877"/>
            <a:ext cx="1280684" cy="960187"/>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E28AC886-F523-7D45-97FD-93A338967879}"/>
              </a:ext>
            </a:extLst>
          </p:cNvPr>
          <p:cNvSpPr txBox="1"/>
          <p:nvPr/>
        </p:nvSpPr>
        <p:spPr>
          <a:xfrm>
            <a:off x="3777521" y="4234250"/>
            <a:ext cx="1185389" cy="318100"/>
          </a:xfrm>
          <a:prstGeom prst="rect">
            <a:avLst/>
          </a:prstGeom>
          <a:noFill/>
        </p:spPr>
        <p:txBody>
          <a:bodyPr wrap="none" rtlCol="0">
            <a:spAutoFit/>
          </a:bodyPr>
          <a:lstStyle/>
          <a:p>
            <a:r>
              <a:rPr lang="en-US" sz="1467" dirty="0"/>
              <a:t>(</a:t>
            </a:r>
            <a:r>
              <a:rPr lang="en-US" sz="1467" dirty="0" err="1"/>
              <a:t>key,values</a:t>
            </a:r>
            <a:r>
              <a:rPr lang="en-US" sz="1467" dirty="0"/>
              <a:t>)</a:t>
            </a:r>
          </a:p>
        </p:txBody>
      </p:sp>
      <p:sp>
        <p:nvSpPr>
          <p:cNvPr id="47" name="TextBox 46">
            <a:extLst>
              <a:ext uri="{FF2B5EF4-FFF2-40B4-BE49-F238E27FC236}">
                <a16:creationId xmlns:a16="http://schemas.microsoft.com/office/drawing/2014/main" id="{5F2A560E-8781-7F41-9DAC-0812AC27D25D}"/>
              </a:ext>
            </a:extLst>
          </p:cNvPr>
          <p:cNvSpPr txBox="1"/>
          <p:nvPr/>
        </p:nvSpPr>
        <p:spPr>
          <a:xfrm>
            <a:off x="15852" y="3901944"/>
            <a:ext cx="2002921" cy="318100"/>
          </a:xfrm>
          <a:prstGeom prst="rect">
            <a:avLst/>
          </a:prstGeom>
          <a:noFill/>
        </p:spPr>
        <p:txBody>
          <a:bodyPr wrap="none" rtlCol="0">
            <a:spAutoFit/>
          </a:bodyPr>
          <a:lstStyle/>
          <a:p>
            <a:r>
              <a:rPr lang="en-US" sz="1467" dirty="0"/>
              <a:t>[ </a:t>
            </a:r>
            <a:r>
              <a:rPr lang="en-US" sz="1467" dirty="0" err="1"/>
              <a:t>primary_key</a:t>
            </a:r>
            <a:r>
              <a:rPr lang="en-US" sz="1467" dirty="0"/>
              <a:t>, values]</a:t>
            </a:r>
          </a:p>
        </p:txBody>
      </p:sp>
      <p:sp>
        <p:nvSpPr>
          <p:cNvPr id="48" name="Rounded Rectangle 47">
            <a:extLst>
              <a:ext uri="{FF2B5EF4-FFF2-40B4-BE49-F238E27FC236}">
                <a16:creationId xmlns:a16="http://schemas.microsoft.com/office/drawing/2014/main" id="{D1326CD2-F109-2743-B52A-F57F72B2FDE6}"/>
              </a:ext>
            </a:extLst>
          </p:cNvPr>
          <p:cNvSpPr/>
          <p:nvPr/>
        </p:nvSpPr>
        <p:spPr>
          <a:xfrm>
            <a:off x="2622224" y="4299783"/>
            <a:ext cx="1219200" cy="121920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914377" eaLnBrk="1" fontAlgn="auto" hangingPunct="1">
              <a:spcBef>
                <a:spcPts val="0"/>
              </a:spcBef>
              <a:spcAft>
                <a:spcPts val="0"/>
              </a:spcAft>
            </a:pPr>
            <a:r>
              <a:rPr lang="en-US" sz="1333" dirty="0">
                <a:solidFill>
                  <a:schemeClr val="tx1"/>
                </a:solidFill>
                <a:latin typeface="Arial"/>
              </a:rPr>
              <a:t>source</a:t>
            </a:r>
          </a:p>
        </p:txBody>
      </p:sp>
      <p:sp>
        <p:nvSpPr>
          <p:cNvPr id="50" name="Rectangle 49">
            <a:extLst>
              <a:ext uri="{FF2B5EF4-FFF2-40B4-BE49-F238E27FC236}">
                <a16:creationId xmlns:a16="http://schemas.microsoft.com/office/drawing/2014/main" id="{455DA310-FA00-F94B-8F9D-70CB7E27813B}"/>
              </a:ext>
            </a:extLst>
          </p:cNvPr>
          <p:cNvSpPr/>
          <p:nvPr/>
        </p:nvSpPr>
        <p:spPr>
          <a:xfrm>
            <a:off x="4877256" y="3200800"/>
            <a:ext cx="1423788" cy="297454"/>
          </a:xfrm>
          <a:prstGeom prst="rect">
            <a:avLst/>
          </a:prstGeom>
        </p:spPr>
        <p:txBody>
          <a:bodyPr wrap="none">
            <a:spAutoFit/>
          </a:bodyPr>
          <a:lstStyle/>
          <a:p>
            <a:r>
              <a:rPr lang="en-US" sz="1333" dirty="0"/>
              <a:t>(24, (24, “</a:t>
            </a:r>
            <a:r>
              <a:rPr lang="en-US" sz="1333" dirty="0" err="1"/>
              <a:t>abc</a:t>
            </a:r>
            <a:r>
              <a:rPr lang="en-US" sz="1333" dirty="0"/>
              <a:t>”)),</a:t>
            </a:r>
          </a:p>
        </p:txBody>
      </p:sp>
      <p:sp>
        <p:nvSpPr>
          <p:cNvPr id="51" name="Can 50">
            <a:extLst>
              <a:ext uri="{FF2B5EF4-FFF2-40B4-BE49-F238E27FC236}">
                <a16:creationId xmlns:a16="http://schemas.microsoft.com/office/drawing/2014/main" id="{B7476897-8FD5-9240-B076-EB177891B948}"/>
              </a:ext>
            </a:extLst>
          </p:cNvPr>
          <p:cNvSpPr/>
          <p:nvPr/>
        </p:nvSpPr>
        <p:spPr>
          <a:xfrm>
            <a:off x="9766551" y="4551168"/>
            <a:ext cx="1219200" cy="880533"/>
          </a:xfrm>
          <a:prstGeom prst="ca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rgbClr val="0000FF"/>
                </a:solidFill>
              </a:rPr>
              <a:t>RDBMS</a:t>
            </a:r>
          </a:p>
        </p:txBody>
      </p:sp>
      <p:pic>
        <p:nvPicPr>
          <p:cNvPr id="52" name="Picture 51">
            <a:extLst>
              <a:ext uri="{FF2B5EF4-FFF2-40B4-BE49-F238E27FC236}">
                <a16:creationId xmlns:a16="http://schemas.microsoft.com/office/drawing/2014/main" id="{6C881BDC-A1DF-1D4D-B31F-0E0E691CDE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6145" y="4479552"/>
            <a:ext cx="552951" cy="386793"/>
          </a:xfrm>
          <a:prstGeom prst="rect">
            <a:avLst/>
          </a:prstGeom>
        </p:spPr>
      </p:pic>
      <p:sp>
        <p:nvSpPr>
          <p:cNvPr id="53" name="Rounded Rectangle 52">
            <a:extLst>
              <a:ext uri="{FF2B5EF4-FFF2-40B4-BE49-F238E27FC236}">
                <a16:creationId xmlns:a16="http://schemas.microsoft.com/office/drawing/2014/main" id="{93A6E6D5-3651-334B-9AC4-2618605536BA}"/>
              </a:ext>
            </a:extLst>
          </p:cNvPr>
          <p:cNvSpPr/>
          <p:nvPr/>
        </p:nvSpPr>
        <p:spPr>
          <a:xfrm>
            <a:off x="7386211" y="4389667"/>
            <a:ext cx="1219200" cy="121920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914377" eaLnBrk="1" fontAlgn="auto" hangingPunct="1">
              <a:spcBef>
                <a:spcPts val="0"/>
              </a:spcBef>
              <a:spcAft>
                <a:spcPts val="0"/>
              </a:spcAft>
            </a:pPr>
            <a:r>
              <a:rPr lang="en-US" sz="1333" dirty="0">
                <a:solidFill>
                  <a:schemeClr val="tx1"/>
                </a:solidFill>
                <a:latin typeface="Arial"/>
              </a:rPr>
              <a:t>sink</a:t>
            </a:r>
          </a:p>
        </p:txBody>
      </p:sp>
      <p:cxnSp>
        <p:nvCxnSpPr>
          <p:cNvPr id="54" name="Elbow Connector 53">
            <a:extLst>
              <a:ext uri="{FF2B5EF4-FFF2-40B4-BE49-F238E27FC236}">
                <a16:creationId xmlns:a16="http://schemas.microsoft.com/office/drawing/2014/main" id="{5377007A-00AD-CD41-9366-A7AA6763335C}"/>
              </a:ext>
            </a:extLst>
          </p:cNvPr>
          <p:cNvCxnSpPr>
            <a:cxnSpLocks/>
            <a:stCxn id="53" idx="3"/>
            <a:endCxn id="51" idx="2"/>
          </p:cNvCxnSpPr>
          <p:nvPr/>
        </p:nvCxnSpPr>
        <p:spPr>
          <a:xfrm flipV="1">
            <a:off x="8605411" y="4991435"/>
            <a:ext cx="1161140" cy="7832"/>
          </a:xfrm>
          <a:prstGeom prst="bentConnector3">
            <a:avLst>
              <a:gd name="adj1" fmla="val 50000"/>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8" name="Elbow Connector 57">
            <a:extLst>
              <a:ext uri="{FF2B5EF4-FFF2-40B4-BE49-F238E27FC236}">
                <a16:creationId xmlns:a16="http://schemas.microsoft.com/office/drawing/2014/main" id="{F2033E29-56DA-9C46-8A79-4090C99AAA15}"/>
              </a:ext>
            </a:extLst>
          </p:cNvPr>
          <p:cNvCxnSpPr>
            <a:cxnSpLocks/>
            <a:stCxn id="28" idx="0"/>
            <a:endCxn id="53" idx="1"/>
          </p:cNvCxnSpPr>
          <p:nvPr/>
        </p:nvCxnSpPr>
        <p:spPr>
          <a:xfrm rot="16200000" flipH="1">
            <a:off x="5042051" y="2655107"/>
            <a:ext cx="2107901" cy="2580419"/>
          </a:xfrm>
          <a:prstGeom prst="bentConnector4">
            <a:avLst>
              <a:gd name="adj1" fmla="val -28069"/>
              <a:gd name="adj2" fmla="val 58864"/>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5922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1A871E-3AF9-A544-A777-A0C0EB91045B}"/>
              </a:ext>
            </a:extLst>
          </p:cNvPr>
          <p:cNvSpPr>
            <a:spLocks noGrp="1"/>
          </p:cNvSpPr>
          <p:nvPr>
            <p:ph type="title"/>
          </p:nvPr>
        </p:nvSpPr>
        <p:spPr>
          <a:xfrm>
            <a:off x="763320" y="2989396"/>
            <a:ext cx="10886813" cy="879207"/>
          </a:xfrm>
        </p:spPr>
        <p:txBody>
          <a:bodyPr/>
          <a:lstStyle/>
          <a:p>
            <a:r>
              <a:rPr lang="en-US" dirty="0"/>
              <a:t>Analysis &amp; Design diagrams</a:t>
            </a:r>
          </a:p>
        </p:txBody>
      </p:sp>
      <p:sp>
        <p:nvSpPr>
          <p:cNvPr id="4" name="Slide Number Placeholder 3">
            <a:extLst>
              <a:ext uri="{FF2B5EF4-FFF2-40B4-BE49-F238E27FC236}">
                <a16:creationId xmlns:a16="http://schemas.microsoft.com/office/drawing/2014/main" id="{7660D006-7071-1942-878A-90C7F02A7B0E}"/>
              </a:ext>
            </a:extLst>
          </p:cNvPr>
          <p:cNvSpPr>
            <a:spLocks noGrp="1"/>
          </p:cNvSpPr>
          <p:nvPr>
            <p:ph type="sldNum" sz="quarter" idx="12"/>
          </p:nvPr>
        </p:nvSpPr>
        <p:spPr/>
        <p:txBody>
          <a:bodyPr/>
          <a:lstStyle/>
          <a:p>
            <a:fld id="{E9549862-13E2-C34D-815E-8545BD36FC59}" type="slidenum">
              <a:rPr lang="en-US" smtClean="0">
                <a:solidFill>
                  <a:srgbClr val="6D7777"/>
                </a:solidFill>
              </a:rPr>
              <a:pPr/>
              <a:t>8</a:t>
            </a:fld>
            <a:endParaRPr lang="en-US" dirty="0">
              <a:solidFill>
                <a:srgbClr val="6D7777"/>
              </a:solidFill>
            </a:endParaRPr>
          </a:p>
        </p:txBody>
      </p:sp>
    </p:spTree>
    <p:extLst>
      <p:ext uri="{BB962C8B-B14F-4D97-AF65-F5344CB8AC3E}">
        <p14:creationId xmlns:p14="http://schemas.microsoft.com/office/powerpoint/2010/main" val="2925322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A30EFF-9F58-644A-BD06-3468747591DC}"/>
              </a:ext>
            </a:extLst>
          </p:cNvPr>
          <p:cNvSpPr>
            <a:spLocks noGrp="1"/>
          </p:cNvSpPr>
          <p:nvPr>
            <p:ph type="title"/>
          </p:nvPr>
        </p:nvSpPr>
        <p:spPr/>
        <p:txBody>
          <a:bodyPr/>
          <a:lstStyle/>
          <a:p>
            <a:r>
              <a:rPr lang="en-US" dirty="0"/>
              <a:t>Problem statement</a:t>
            </a:r>
          </a:p>
        </p:txBody>
      </p:sp>
      <p:sp>
        <p:nvSpPr>
          <p:cNvPr id="7" name="Content Placeholder 6">
            <a:extLst>
              <a:ext uri="{FF2B5EF4-FFF2-40B4-BE49-F238E27FC236}">
                <a16:creationId xmlns:a16="http://schemas.microsoft.com/office/drawing/2014/main" id="{4862DD85-95A5-BA4A-A792-5F27696F1A8E}"/>
              </a:ext>
            </a:extLst>
          </p:cNvPr>
          <p:cNvSpPr>
            <a:spLocks noGrp="1"/>
          </p:cNvSpPr>
          <p:nvPr>
            <p:ph idx="1"/>
          </p:nvPr>
        </p:nvSpPr>
        <p:spPr>
          <a:xfrm>
            <a:off x="391584" y="1202269"/>
            <a:ext cx="11190816" cy="725387"/>
          </a:xfrm>
        </p:spPr>
        <p:txBody>
          <a:bodyPr/>
          <a:lstStyle/>
          <a:p>
            <a:r>
              <a:rPr lang="en-US" dirty="0"/>
              <a:t>How do you model the reefer shipment domain? </a:t>
            </a:r>
          </a:p>
        </p:txBody>
      </p:sp>
      <p:sp>
        <p:nvSpPr>
          <p:cNvPr id="8" name="Rectangle 7">
            <a:extLst>
              <a:ext uri="{FF2B5EF4-FFF2-40B4-BE49-F238E27FC236}">
                <a16:creationId xmlns:a16="http://schemas.microsoft.com/office/drawing/2014/main" id="{614C5C78-74E9-7E46-A3A2-84840FE21C18}"/>
              </a:ext>
            </a:extLst>
          </p:cNvPr>
          <p:cNvSpPr/>
          <p:nvPr/>
        </p:nvSpPr>
        <p:spPr>
          <a:xfrm>
            <a:off x="1820198" y="2190124"/>
            <a:ext cx="1001927"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Fresh Cargo Shipment Order Placed</a:t>
            </a:r>
          </a:p>
        </p:txBody>
      </p:sp>
      <p:sp>
        <p:nvSpPr>
          <p:cNvPr id="9" name="Rectangle 8">
            <a:extLst>
              <a:ext uri="{FF2B5EF4-FFF2-40B4-BE49-F238E27FC236}">
                <a16:creationId xmlns:a16="http://schemas.microsoft.com/office/drawing/2014/main" id="{13370367-078A-684C-A72E-BA13E2535129}"/>
              </a:ext>
            </a:extLst>
          </p:cNvPr>
          <p:cNvSpPr/>
          <p:nvPr/>
        </p:nvSpPr>
        <p:spPr>
          <a:xfrm>
            <a:off x="2523219" y="3722017"/>
            <a:ext cx="1001927"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New</a:t>
            </a:r>
          </a:p>
          <a:p>
            <a:pPr algn="ctr"/>
            <a:r>
              <a:rPr lang="en-US" sz="1067" dirty="0">
                <a:solidFill>
                  <a:schemeClr val="accent1">
                    <a:lumMod val="50000"/>
                  </a:schemeClr>
                </a:solidFill>
              </a:rPr>
              <a:t>shipment order created </a:t>
            </a:r>
          </a:p>
          <a:p>
            <a:pPr algn="ctr"/>
            <a:r>
              <a:rPr lang="en-US" sz="1067" dirty="0">
                <a:solidFill>
                  <a:schemeClr val="accent1">
                    <a:lumMod val="50000"/>
                  </a:schemeClr>
                </a:solidFill>
              </a:rPr>
              <a:t> </a:t>
            </a:r>
          </a:p>
        </p:txBody>
      </p:sp>
      <p:sp>
        <p:nvSpPr>
          <p:cNvPr id="10" name="Rectangle 9">
            <a:extLst>
              <a:ext uri="{FF2B5EF4-FFF2-40B4-BE49-F238E27FC236}">
                <a16:creationId xmlns:a16="http://schemas.microsoft.com/office/drawing/2014/main" id="{DB91DBB3-8D77-FF42-A692-BE79F08BD1D1}"/>
              </a:ext>
            </a:extLst>
          </p:cNvPr>
          <p:cNvSpPr/>
          <p:nvPr/>
        </p:nvSpPr>
        <p:spPr>
          <a:xfrm>
            <a:off x="4818399" y="3722889"/>
            <a:ext cx="905031" cy="82408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Container Assigned  </a:t>
            </a:r>
          </a:p>
        </p:txBody>
      </p:sp>
      <p:sp>
        <p:nvSpPr>
          <p:cNvPr id="13" name="Rectangle 12">
            <a:extLst>
              <a:ext uri="{FF2B5EF4-FFF2-40B4-BE49-F238E27FC236}">
                <a16:creationId xmlns:a16="http://schemas.microsoft.com/office/drawing/2014/main" id="{D6A3732D-858C-B74C-ADED-EA6E3CB7D0EF}"/>
              </a:ext>
            </a:extLst>
          </p:cNvPr>
          <p:cNvSpPr/>
          <p:nvPr/>
        </p:nvSpPr>
        <p:spPr>
          <a:xfrm>
            <a:off x="3658062" y="3722889"/>
            <a:ext cx="1001927" cy="851935"/>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Voyage for shipment</a:t>
            </a:r>
          </a:p>
          <a:p>
            <a:pPr algn="ctr"/>
            <a:r>
              <a:rPr lang="en-US" sz="1067" dirty="0">
                <a:solidFill>
                  <a:schemeClr val="accent1">
                    <a:lumMod val="50000"/>
                  </a:schemeClr>
                </a:solidFill>
              </a:rPr>
              <a:t>selected </a:t>
            </a:r>
          </a:p>
        </p:txBody>
      </p:sp>
      <p:sp>
        <p:nvSpPr>
          <p:cNvPr id="16" name="Rectangle 15">
            <a:extLst>
              <a:ext uri="{FF2B5EF4-FFF2-40B4-BE49-F238E27FC236}">
                <a16:creationId xmlns:a16="http://schemas.microsoft.com/office/drawing/2014/main" id="{9E143729-F4D8-2A45-9B0E-219FA4393D22}"/>
              </a:ext>
            </a:extLst>
          </p:cNvPr>
          <p:cNvSpPr/>
          <p:nvPr/>
        </p:nvSpPr>
        <p:spPr>
          <a:xfrm>
            <a:off x="10599997" y="3695037"/>
            <a:ext cx="1355208"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 Confirmed accepting business conditions and SLA</a:t>
            </a:r>
          </a:p>
        </p:txBody>
      </p:sp>
      <p:sp>
        <p:nvSpPr>
          <p:cNvPr id="22" name="Rectangle 21">
            <a:extLst>
              <a:ext uri="{FF2B5EF4-FFF2-40B4-BE49-F238E27FC236}">
                <a16:creationId xmlns:a16="http://schemas.microsoft.com/office/drawing/2014/main" id="{E801A67E-3786-5646-AAC0-3DAA7E623DFA}"/>
              </a:ext>
            </a:extLst>
          </p:cNvPr>
          <p:cNvSpPr/>
          <p:nvPr/>
        </p:nvSpPr>
        <p:spPr>
          <a:xfrm>
            <a:off x="8254948" y="2255209"/>
            <a:ext cx="1135977"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 business conditions and SLA</a:t>
            </a:r>
          </a:p>
          <a:p>
            <a:pPr algn="ctr"/>
            <a:r>
              <a:rPr lang="en-US" sz="1067" dirty="0">
                <a:solidFill>
                  <a:schemeClr val="accent1">
                    <a:lumMod val="50000"/>
                  </a:schemeClr>
                </a:solidFill>
              </a:rPr>
              <a:t>Received</a:t>
            </a:r>
          </a:p>
        </p:txBody>
      </p:sp>
      <p:sp>
        <p:nvSpPr>
          <p:cNvPr id="23" name="Rounded Rectangle 22">
            <a:extLst>
              <a:ext uri="{FF2B5EF4-FFF2-40B4-BE49-F238E27FC236}">
                <a16:creationId xmlns:a16="http://schemas.microsoft.com/office/drawing/2014/main" id="{88972E8B-AD97-E846-8FE9-44C78FA39D32}"/>
              </a:ext>
            </a:extLst>
          </p:cNvPr>
          <p:cNvSpPr/>
          <p:nvPr/>
        </p:nvSpPr>
        <p:spPr>
          <a:xfrm>
            <a:off x="503071" y="1759276"/>
            <a:ext cx="1211338" cy="256545"/>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Manufacturer</a:t>
            </a:r>
          </a:p>
        </p:txBody>
      </p:sp>
      <p:sp>
        <p:nvSpPr>
          <p:cNvPr id="24" name="Rectangle 23">
            <a:extLst>
              <a:ext uri="{FF2B5EF4-FFF2-40B4-BE49-F238E27FC236}">
                <a16:creationId xmlns:a16="http://schemas.microsoft.com/office/drawing/2014/main" id="{860AB600-0204-FB49-87F5-D366133C77D8}"/>
              </a:ext>
            </a:extLst>
          </p:cNvPr>
          <p:cNvSpPr/>
          <p:nvPr/>
        </p:nvSpPr>
        <p:spPr>
          <a:xfrm>
            <a:off x="692607" y="2184201"/>
            <a:ext cx="928343" cy="85193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Place Shipment Order</a:t>
            </a:r>
          </a:p>
        </p:txBody>
      </p:sp>
      <p:sp>
        <p:nvSpPr>
          <p:cNvPr id="25" name="Rectangle 24">
            <a:extLst>
              <a:ext uri="{FF2B5EF4-FFF2-40B4-BE49-F238E27FC236}">
                <a16:creationId xmlns:a16="http://schemas.microsoft.com/office/drawing/2014/main" id="{68EF1230-4AFB-8D45-AEA8-18C30DF4BE89}"/>
              </a:ext>
            </a:extLst>
          </p:cNvPr>
          <p:cNvSpPr/>
          <p:nvPr/>
        </p:nvSpPr>
        <p:spPr>
          <a:xfrm>
            <a:off x="9540212" y="2255209"/>
            <a:ext cx="928343" cy="910612"/>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Confirm Order</a:t>
            </a:r>
          </a:p>
        </p:txBody>
      </p:sp>
      <p:sp>
        <p:nvSpPr>
          <p:cNvPr id="26" name="Rectangle 25">
            <a:extLst>
              <a:ext uri="{FF2B5EF4-FFF2-40B4-BE49-F238E27FC236}">
                <a16:creationId xmlns:a16="http://schemas.microsoft.com/office/drawing/2014/main" id="{FC69CA96-DE2E-DF4D-9642-1F8E247040A3}"/>
              </a:ext>
            </a:extLst>
          </p:cNvPr>
          <p:cNvSpPr/>
          <p:nvPr/>
        </p:nvSpPr>
        <p:spPr>
          <a:xfrm>
            <a:off x="7165821" y="3429000"/>
            <a:ext cx="928343"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Define contract conditions and SLA</a:t>
            </a:r>
          </a:p>
        </p:txBody>
      </p:sp>
      <p:sp>
        <p:nvSpPr>
          <p:cNvPr id="27" name="Rounded Rectangle 26">
            <a:extLst>
              <a:ext uri="{FF2B5EF4-FFF2-40B4-BE49-F238E27FC236}">
                <a16:creationId xmlns:a16="http://schemas.microsoft.com/office/drawing/2014/main" id="{EE4ACF7C-96C8-8B4F-A42F-D6D83C3D9776}"/>
              </a:ext>
            </a:extLst>
          </p:cNvPr>
          <p:cNvSpPr/>
          <p:nvPr/>
        </p:nvSpPr>
        <p:spPr>
          <a:xfrm>
            <a:off x="6095999" y="3349232"/>
            <a:ext cx="1069821" cy="536305"/>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Shipping Inc Clerk</a:t>
            </a:r>
          </a:p>
        </p:txBody>
      </p:sp>
      <p:sp>
        <p:nvSpPr>
          <p:cNvPr id="28" name="Rectangle 27">
            <a:extLst>
              <a:ext uri="{FF2B5EF4-FFF2-40B4-BE49-F238E27FC236}">
                <a16:creationId xmlns:a16="http://schemas.microsoft.com/office/drawing/2014/main" id="{1AF82783-EFBC-2441-8FD6-E00EC1B56C77}"/>
              </a:ext>
            </a:extLst>
          </p:cNvPr>
          <p:cNvSpPr/>
          <p:nvPr/>
        </p:nvSpPr>
        <p:spPr>
          <a:xfrm>
            <a:off x="7134205" y="4556042"/>
            <a:ext cx="2534576"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placed, trigger adjust confirmation penalty clauses </a:t>
            </a:r>
          </a:p>
        </p:txBody>
      </p:sp>
      <p:sp>
        <p:nvSpPr>
          <p:cNvPr id="29" name="Rectangle 28">
            <a:extLst>
              <a:ext uri="{FF2B5EF4-FFF2-40B4-BE49-F238E27FC236}">
                <a16:creationId xmlns:a16="http://schemas.microsoft.com/office/drawing/2014/main" id="{CC87F7E7-78A4-1C44-961E-CFC0F160DCF0}"/>
              </a:ext>
            </a:extLst>
          </p:cNvPr>
          <p:cNvSpPr/>
          <p:nvPr/>
        </p:nvSpPr>
        <p:spPr>
          <a:xfrm>
            <a:off x="2523219" y="4674188"/>
            <a:ext cx="3062684" cy="9815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placed, reserve voyage and container</a:t>
            </a:r>
          </a:p>
        </p:txBody>
      </p:sp>
    </p:spTree>
    <p:extLst>
      <p:ext uri="{BB962C8B-B14F-4D97-AF65-F5344CB8AC3E}">
        <p14:creationId xmlns:p14="http://schemas.microsoft.com/office/powerpoint/2010/main" val="2090605210"/>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terConnect Theme">
  <a:themeElements>
    <a:clrScheme name="Custom 15">
      <a:dk1>
        <a:srgbClr val="6D7777"/>
      </a:dk1>
      <a:lt1>
        <a:srgbClr val="FFFFFF"/>
      </a:lt1>
      <a:dk2>
        <a:srgbClr val="5596E6"/>
      </a:dk2>
      <a:lt2>
        <a:srgbClr val="959F9F"/>
      </a:lt2>
      <a:accent1>
        <a:srgbClr val="C8D2D2"/>
      </a:accent1>
      <a:accent2>
        <a:srgbClr val="DFE9E9"/>
      </a:accent2>
      <a:accent3>
        <a:srgbClr val="1D3649"/>
      </a:accent3>
      <a:accent4>
        <a:srgbClr val="325C80"/>
      </a:accent4>
      <a:accent5>
        <a:srgbClr val="5596E6"/>
      </a:accent5>
      <a:accent6>
        <a:srgbClr val="7CC7FF"/>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202046</TotalTime>
  <Words>2968</Words>
  <Application>Microsoft Macintosh PowerPoint</Application>
  <PresentationFormat>Widescreen</PresentationFormat>
  <Paragraphs>875</Paragraphs>
  <Slides>37</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37</vt:i4>
      </vt:variant>
    </vt:vector>
  </HeadingPairs>
  <TitlesOfParts>
    <vt:vector size="44" baseType="lpstr">
      <vt:lpstr>Arial</vt:lpstr>
      <vt:lpstr>Calibri</vt:lpstr>
      <vt:lpstr>Helvetica</vt:lpstr>
      <vt:lpstr>Lucida Grande</vt:lpstr>
      <vt:lpstr>Menlo</vt:lpstr>
      <vt:lpstr>BLANK</vt:lpstr>
      <vt:lpstr>InterConnect Theme</vt:lpstr>
      <vt:lpstr>PowerPoint Presentation</vt:lpstr>
      <vt:lpstr>Orders Microservice: Event Sourcing &amp; CQRS</vt:lpstr>
      <vt:lpstr>Orders Microservice: Event Sourcing &amp; CQRS</vt:lpstr>
      <vt:lpstr>Event Sourcing Pattern</vt:lpstr>
      <vt:lpstr>Command Query Responsibility Segregation Pattern</vt:lpstr>
      <vt:lpstr>Event Sourcing Integration Test Env</vt:lpstr>
      <vt:lpstr>Data Replication: Orders table to kafka</vt:lpstr>
      <vt:lpstr>Analysis &amp; Design diagrams</vt:lpstr>
      <vt:lpstr>Problem statement</vt:lpstr>
      <vt:lpstr>PowerPoint Presentation</vt:lpstr>
      <vt:lpstr>PowerPoint Presentation</vt:lpstr>
      <vt:lpstr>Commands</vt:lpstr>
      <vt:lpstr>Entities – Value Objects</vt:lpstr>
      <vt:lpstr>PowerPoint Presentation</vt:lpstr>
      <vt:lpstr>PowerPoint Presentation</vt:lpstr>
      <vt:lpstr>PowerPoint Presentation</vt:lpstr>
      <vt:lpstr>Shipping Order Life Cycle</vt:lpstr>
      <vt:lpstr>Manufacturing Submitting  and updating  orders  </vt:lpstr>
      <vt:lpstr>Command MS main Classes</vt:lpstr>
      <vt:lpstr>Manufacturing Submitting  and updating  orders  </vt:lpstr>
      <vt:lpstr>Sequence Diagram</vt:lpstr>
      <vt:lpstr>Event and payload model</vt:lpstr>
      <vt:lpstr>Manufacturing Creating Order</vt:lpstr>
      <vt:lpstr>Order MS</vt:lpstr>
      <vt:lpstr>PowerPoint Presentation</vt:lpstr>
      <vt:lpstr>PowerPoint Presentation</vt:lpstr>
      <vt:lpstr>Manufacturing Get list of orders </vt:lpstr>
      <vt:lpstr>PowerPoint Presentation</vt:lpstr>
      <vt:lpstr>K Container Shipment Inc – Order management</vt:lpstr>
      <vt:lpstr>K Container Shipment Inc – Order management</vt:lpstr>
      <vt:lpstr>K Container Shipment Inc – Order management</vt:lpstr>
      <vt:lpstr>Shipment Inc – Automatic best voyage</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Cloud Strategy</dc:title>
  <dc:creator>ADMINIBM</dc:creator>
  <cp:lastModifiedBy>Rick Osowski</cp:lastModifiedBy>
  <cp:revision>2726</cp:revision>
  <cp:lastPrinted>2016-03-10T02:30:19Z</cp:lastPrinted>
  <dcterms:created xsi:type="dcterms:W3CDTF">2015-06-25T15:18:43Z</dcterms:created>
  <dcterms:modified xsi:type="dcterms:W3CDTF">2020-03-03T20:32:52Z</dcterms:modified>
</cp:coreProperties>
</file>