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 id="2147484308" r:id="rId2"/>
  </p:sldMasterIdLst>
  <p:notesMasterIdLst>
    <p:notesMasterId r:id="rId49"/>
  </p:notesMasterIdLst>
  <p:sldIdLst>
    <p:sldId id="2666" r:id="rId3"/>
    <p:sldId id="2690" r:id="rId4"/>
    <p:sldId id="2691" r:id="rId5"/>
    <p:sldId id="2699" r:id="rId6"/>
    <p:sldId id="2692" r:id="rId7"/>
    <p:sldId id="2695" r:id="rId8"/>
    <p:sldId id="2802" r:id="rId9"/>
    <p:sldId id="2786" r:id="rId10"/>
    <p:sldId id="141168474" r:id="rId11"/>
    <p:sldId id="141168475" r:id="rId12"/>
    <p:sldId id="141168479" r:id="rId13"/>
    <p:sldId id="141168478" r:id="rId14"/>
    <p:sldId id="141168477" r:id="rId15"/>
    <p:sldId id="141168476" r:id="rId16"/>
    <p:sldId id="141168480" r:id="rId17"/>
    <p:sldId id="141168483" r:id="rId18"/>
    <p:sldId id="2725" r:id="rId19"/>
    <p:sldId id="141168484" r:id="rId20"/>
    <p:sldId id="2719" r:id="rId21"/>
    <p:sldId id="141168485" r:id="rId22"/>
    <p:sldId id="141168486" r:id="rId23"/>
    <p:sldId id="2716" r:id="rId24"/>
    <p:sldId id="2702" r:id="rId25"/>
    <p:sldId id="259" r:id="rId26"/>
    <p:sldId id="2718" r:id="rId27"/>
    <p:sldId id="2717" r:id="rId28"/>
    <p:sldId id="2704" r:id="rId29"/>
    <p:sldId id="2713" r:id="rId30"/>
    <p:sldId id="2712" r:id="rId31"/>
    <p:sldId id="2714" r:id="rId32"/>
    <p:sldId id="2715" r:id="rId33"/>
    <p:sldId id="2724" r:id="rId34"/>
    <p:sldId id="257" r:id="rId35"/>
    <p:sldId id="2710" r:id="rId36"/>
    <p:sldId id="2703" r:id="rId37"/>
    <p:sldId id="141168482" r:id="rId38"/>
    <p:sldId id="2706" r:id="rId39"/>
    <p:sldId id="2707" r:id="rId40"/>
    <p:sldId id="2708" r:id="rId41"/>
    <p:sldId id="258" r:id="rId42"/>
    <p:sldId id="267" r:id="rId43"/>
    <p:sldId id="2806" r:id="rId44"/>
    <p:sldId id="2729" r:id="rId45"/>
    <p:sldId id="2797" r:id="rId46"/>
    <p:sldId id="2730" r:id="rId47"/>
    <p:sldId id="287" r:id="rId48"/>
  </p:sldIdLst>
  <p:sldSz cx="12192000" cy="6858000"/>
  <p:notesSz cx="7086600" cy="9372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D8E7F"/>
    <a:srgbClr val="0000FF"/>
    <a:srgbClr val="1B44A7"/>
    <a:srgbClr val="D76F59"/>
    <a:srgbClr val="FF5BD0"/>
    <a:srgbClr val="9D381C"/>
    <a:srgbClr val="B4FFB2"/>
    <a:srgbClr val="00813C"/>
    <a:srgbClr val="EC5798"/>
    <a:srgbClr val="D7FB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68" autoAdjust="0"/>
    <p:restoredTop sz="87669" autoAdjust="0"/>
  </p:normalViewPr>
  <p:slideViewPr>
    <p:cSldViewPr snapToGrid="0">
      <p:cViewPr varScale="1">
        <p:scale>
          <a:sx n="69" d="100"/>
          <a:sy n="69" d="100"/>
        </p:scale>
        <p:origin x="216" y="760"/>
      </p:cViewPr>
      <p:guideLst>
        <p:guide orient="horz" pos="2160"/>
        <p:guide pos="3840"/>
      </p:guideLst>
    </p:cSldViewPr>
  </p:slideViewPr>
  <p:outlineViewPr>
    <p:cViewPr>
      <p:scale>
        <a:sx n="33" d="100"/>
        <a:sy n="33" d="100"/>
      </p:scale>
      <p:origin x="0" y="-70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66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0860" cy="468630"/>
          </a:xfrm>
          <a:prstGeom prst="rect">
            <a:avLst/>
          </a:prstGeom>
        </p:spPr>
        <p:txBody>
          <a:bodyPr vert="horz" lIns="94032" tIns="47016" rIns="94032" bIns="47016"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4014101" y="0"/>
            <a:ext cx="3070860" cy="468630"/>
          </a:xfrm>
          <a:prstGeom prst="rect">
            <a:avLst/>
          </a:prstGeom>
        </p:spPr>
        <p:txBody>
          <a:bodyPr vert="horz" lIns="94032" tIns="47016" rIns="94032" bIns="47016" rtlCol="0"/>
          <a:lstStyle>
            <a:lvl1pPr algn="r" eaLnBrk="1" fontAlgn="auto" hangingPunct="1">
              <a:spcBef>
                <a:spcPts val="0"/>
              </a:spcBef>
              <a:spcAft>
                <a:spcPts val="0"/>
              </a:spcAft>
              <a:defRPr sz="1200">
                <a:latin typeface="+mn-lt"/>
                <a:cs typeface="+mn-cs"/>
              </a:defRPr>
            </a:lvl1pPr>
          </a:lstStyle>
          <a:p>
            <a:pPr>
              <a:defRPr/>
            </a:pPr>
            <a:fld id="{072C787D-442B-43D8-AD70-00AE06982550}" type="datetimeFigureOut">
              <a:rPr lang="en-US"/>
              <a:pPr>
                <a:defRPr/>
              </a:pPr>
              <a:t>10/9/19</a:t>
            </a:fld>
            <a:endParaRPr lang="en-US" dirty="0"/>
          </a:p>
        </p:txBody>
      </p:sp>
      <p:sp>
        <p:nvSpPr>
          <p:cNvPr id="4" name="Slide Image Placeholder 3"/>
          <p:cNvSpPr>
            <a:spLocks noGrp="1" noRot="1" noChangeAspect="1"/>
          </p:cNvSpPr>
          <p:nvPr>
            <p:ph type="sldImg" idx="2"/>
          </p:nvPr>
        </p:nvSpPr>
        <p:spPr>
          <a:xfrm>
            <a:off x="419100" y="703263"/>
            <a:ext cx="6248400" cy="3514725"/>
          </a:xfrm>
          <a:prstGeom prst="rect">
            <a:avLst/>
          </a:prstGeom>
          <a:noFill/>
          <a:ln w="12700">
            <a:solidFill>
              <a:prstClr val="black"/>
            </a:solidFill>
          </a:ln>
        </p:spPr>
        <p:txBody>
          <a:bodyPr vert="horz" lIns="94032" tIns="47016" rIns="94032" bIns="47016" rtlCol="0" anchor="ctr"/>
          <a:lstStyle/>
          <a:p>
            <a:pPr lvl="0"/>
            <a:endParaRPr lang="en-US" noProof="0"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32" tIns="47016" rIns="94032" bIns="4701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02343"/>
            <a:ext cx="3070860" cy="468630"/>
          </a:xfrm>
          <a:prstGeom prst="rect">
            <a:avLst/>
          </a:prstGeom>
        </p:spPr>
        <p:txBody>
          <a:bodyPr vert="horz" lIns="94032" tIns="47016" rIns="94032" bIns="47016"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014101" y="8902343"/>
            <a:ext cx="3070860" cy="468630"/>
          </a:xfrm>
          <a:prstGeom prst="rect">
            <a:avLst/>
          </a:prstGeom>
        </p:spPr>
        <p:txBody>
          <a:bodyPr vert="horz" wrap="square" lIns="94032" tIns="47016" rIns="94032" bIns="4701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AAAE1B-F6B9-4FCD-B9AB-4A0AD0AFAC97}" type="slidenum">
              <a:rPr lang="en-US" altLang="en-US"/>
              <a:pPr>
                <a:defRPr/>
              </a:pPr>
              <a:t>‹#›</a:t>
            </a:fld>
            <a:endParaRPr lang="en-US" altLang="en-US" dirty="0"/>
          </a:p>
        </p:txBody>
      </p:sp>
    </p:spTree>
    <p:extLst>
      <p:ext uri="{BB962C8B-B14F-4D97-AF65-F5344CB8AC3E}">
        <p14:creationId xmlns:p14="http://schemas.microsoft.com/office/powerpoint/2010/main" val="121406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071" algn="l" rtl="0" eaLnBrk="0" fontAlgn="base" hangingPunct="0">
      <a:spcBef>
        <a:spcPct val="30000"/>
      </a:spcBef>
      <a:spcAft>
        <a:spcPct val="0"/>
      </a:spcAft>
      <a:defRPr sz="1200" kern="1200">
        <a:solidFill>
          <a:schemeClr val="tx1"/>
        </a:solidFill>
        <a:latin typeface="+mn-lt"/>
        <a:ea typeface="+mn-ea"/>
        <a:cs typeface="+mn-cs"/>
      </a:defRPr>
    </a:lvl2pPr>
    <a:lvl3pPr marL="914150" algn="l" rtl="0" eaLnBrk="0" fontAlgn="base" hangingPunct="0">
      <a:spcBef>
        <a:spcPct val="30000"/>
      </a:spcBef>
      <a:spcAft>
        <a:spcPct val="0"/>
      </a:spcAft>
      <a:defRPr sz="1200" kern="1200">
        <a:solidFill>
          <a:schemeClr val="tx1"/>
        </a:solidFill>
        <a:latin typeface="+mn-lt"/>
        <a:ea typeface="+mn-ea"/>
        <a:cs typeface="+mn-cs"/>
      </a:defRPr>
    </a:lvl3pPr>
    <a:lvl4pPr marL="1371226" algn="l" rtl="0" eaLnBrk="0" fontAlgn="base" hangingPunct="0">
      <a:spcBef>
        <a:spcPct val="30000"/>
      </a:spcBef>
      <a:spcAft>
        <a:spcPct val="0"/>
      </a:spcAft>
      <a:defRPr sz="1200" kern="1200">
        <a:solidFill>
          <a:schemeClr val="tx1"/>
        </a:solidFill>
        <a:latin typeface="+mn-lt"/>
        <a:ea typeface="+mn-ea"/>
        <a:cs typeface="+mn-cs"/>
      </a:defRPr>
    </a:lvl4pPr>
    <a:lvl5pPr marL="1828301" algn="l" rtl="0" eaLnBrk="0" fontAlgn="base" hangingPunct="0">
      <a:spcBef>
        <a:spcPct val="30000"/>
      </a:spcBef>
      <a:spcAft>
        <a:spcPct val="0"/>
      </a:spcAft>
      <a:defRPr sz="1200" kern="1200">
        <a:solidFill>
          <a:schemeClr val="tx1"/>
        </a:solidFill>
        <a:latin typeface="+mn-lt"/>
        <a:ea typeface="+mn-ea"/>
        <a:cs typeface="+mn-cs"/>
      </a:defRPr>
    </a:lvl5pPr>
    <a:lvl6pPr marL="2285382" algn="l" defTabSz="914150" rtl="0" eaLnBrk="1" latinLnBrk="0" hangingPunct="1">
      <a:defRPr sz="1200" kern="1200">
        <a:solidFill>
          <a:schemeClr val="tx1"/>
        </a:solidFill>
        <a:latin typeface="+mn-lt"/>
        <a:ea typeface="+mn-ea"/>
        <a:cs typeface="+mn-cs"/>
      </a:defRPr>
    </a:lvl6pPr>
    <a:lvl7pPr marL="2742450" algn="l" defTabSz="914150" rtl="0" eaLnBrk="1" latinLnBrk="0" hangingPunct="1">
      <a:defRPr sz="1200" kern="1200">
        <a:solidFill>
          <a:schemeClr val="tx1"/>
        </a:solidFill>
        <a:latin typeface="+mn-lt"/>
        <a:ea typeface="+mn-ea"/>
        <a:cs typeface="+mn-cs"/>
      </a:defRPr>
    </a:lvl7pPr>
    <a:lvl8pPr marL="3199520" algn="l" defTabSz="914150" rtl="0" eaLnBrk="1" latinLnBrk="0" hangingPunct="1">
      <a:defRPr sz="1200" kern="1200">
        <a:solidFill>
          <a:schemeClr val="tx1"/>
        </a:solidFill>
        <a:latin typeface="+mn-lt"/>
        <a:ea typeface="+mn-ea"/>
        <a:cs typeface="+mn-cs"/>
      </a:defRPr>
    </a:lvl8pPr>
    <a:lvl9pPr marL="3656591" algn="l" defTabSz="9141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2</a:t>
            </a:fld>
            <a:endParaRPr lang="en-US" altLang="en-US" dirty="0"/>
          </a:p>
        </p:txBody>
      </p:sp>
    </p:spTree>
    <p:extLst>
      <p:ext uri="{BB962C8B-B14F-4D97-AF65-F5344CB8AC3E}">
        <p14:creationId xmlns:p14="http://schemas.microsoft.com/office/powerpoint/2010/main" val="145530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3</a:t>
            </a:fld>
            <a:endParaRPr lang="en-US" altLang="en-US" dirty="0"/>
          </a:p>
        </p:txBody>
      </p:sp>
    </p:spTree>
    <p:extLst>
      <p:ext uri="{BB962C8B-B14F-4D97-AF65-F5344CB8AC3E}">
        <p14:creationId xmlns:p14="http://schemas.microsoft.com/office/powerpoint/2010/main" val="327899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Representing DB2 table to distinct Kafka topic</a:t>
            </a:r>
          </a:p>
          <a:p>
            <a:r>
              <a:rPr lang="en-US" dirty="0"/>
              <a:t>A unique row in a DB2 table is represented by the Kafka record’s “Key”</a:t>
            </a:r>
          </a:p>
          <a:p>
            <a:r>
              <a:rPr lang="en-US" dirty="0"/>
              <a:t>The “Kafka Key” is comprised of a subset of the columns in the DB2 table which make the row unique</a:t>
            </a:r>
          </a:p>
          <a:p>
            <a:r>
              <a:rPr lang="en-US" dirty="0"/>
              <a:t>The “Kafka Key” is comprised of a subset of the columns in the DB2 table which make the row unique</a:t>
            </a:r>
          </a:p>
          <a:p>
            <a:pPr lvl="1"/>
            <a:r>
              <a:rPr lang="en-US" dirty="0"/>
              <a:t>Could be a unique index or the primary index defined on the DB2 table </a:t>
            </a:r>
          </a:p>
          <a:p>
            <a:pPr lvl="1"/>
            <a:r>
              <a:rPr lang="en-US" dirty="0"/>
              <a:t>Also possible for the rows to logically be unique, needn’t be a created index</a:t>
            </a:r>
          </a:p>
          <a:p>
            <a:r>
              <a:rPr lang="en-US" dirty="0"/>
              <a:t>The Kafka record’s “Value” contains the current values for all columns in the row </a:t>
            </a:r>
          </a:p>
          <a:p>
            <a:r>
              <a:rPr lang="en-US" dirty="0"/>
              <a:t>The messages in a topic represent the changes to the rows of a table over time</a:t>
            </a:r>
          </a:p>
          <a:p>
            <a:r>
              <a:rPr lang="en-US" dirty="0"/>
              <a:t>At any given sample offset in the topic, taking the most recent value up to that point for each unique key in the topic gives the original DB2 table at that point</a:t>
            </a:r>
          </a:p>
          <a:p>
            <a:pPr lvl="1"/>
            <a:r>
              <a:rPr lang="en-US" dirty="0"/>
              <a:t>Sample offset most useful if at a transaction boundary</a:t>
            </a:r>
          </a:p>
          <a:p>
            <a:r>
              <a:rPr lang="en-US" dirty="0"/>
              <a:t>For table orders ( </a:t>
            </a:r>
            <a:r>
              <a:rPr lang="en-US" dirty="0" err="1"/>
              <a:t>orderID</a:t>
            </a:r>
            <a:r>
              <a:rPr lang="en-US" dirty="0"/>
              <a:t> int, </a:t>
            </a:r>
            <a:r>
              <a:rPr lang="en-US" dirty="0" err="1"/>
              <a:t>anAttribute</a:t>
            </a:r>
            <a:r>
              <a:rPr lang="en-US" dirty="0"/>
              <a:t> varchar (30))</a:t>
            </a:r>
          </a:p>
          <a:p>
            <a:pPr lvl="1"/>
            <a:r>
              <a:rPr lang="en-US" dirty="0"/>
              <a:t>A Kafka mapping might use </a:t>
            </a:r>
            <a:r>
              <a:rPr lang="en-US" dirty="0" err="1"/>
              <a:t>orderID</a:t>
            </a:r>
            <a:r>
              <a:rPr lang="en-US" dirty="0"/>
              <a:t>=24 as the key value. </a:t>
            </a:r>
          </a:p>
          <a:p>
            <a:pPr lvl="1"/>
            <a:r>
              <a:rPr lang="en-US" dirty="0"/>
              <a:t>The Topic for orders (</a:t>
            </a:r>
            <a:r>
              <a:rPr lang="en-US" dirty="0" err="1"/>
              <a:t>Topic_orders</a:t>
            </a:r>
            <a:r>
              <a:rPr lang="en-US" dirty="0"/>
              <a:t>) might consist of the following (</a:t>
            </a:r>
            <a:r>
              <a:rPr lang="en-US" dirty="0" err="1"/>
              <a:t>key,value</a:t>
            </a:r>
            <a:r>
              <a:rPr lang="en-US" dirty="0"/>
              <a:t>) pairs: (24, (24, “</a:t>
            </a:r>
            <a:r>
              <a:rPr lang="en-US" dirty="0" err="1"/>
              <a:t>abc</a:t>
            </a:r>
            <a:r>
              <a:rPr lang="en-US" dirty="0"/>
              <a:t>”)), (25,(25, “def”)), (24, (24, “</a:t>
            </a:r>
            <a:r>
              <a:rPr lang="en-US" dirty="0" err="1"/>
              <a:t>ghi</a:t>
            </a:r>
            <a:r>
              <a:rPr lang="en-US" dirty="0"/>
              <a:t>”))</a:t>
            </a:r>
          </a:p>
          <a:p>
            <a:pPr lvl="1"/>
            <a:r>
              <a:rPr lang="en-US" dirty="0"/>
              <a:t>The aggregate result of these records would be a table with 2 rows: (24, “</a:t>
            </a:r>
            <a:r>
              <a:rPr lang="en-US" dirty="0" err="1"/>
              <a:t>ghi</a:t>
            </a:r>
            <a:r>
              <a:rPr lang="en-US" dirty="0"/>
              <a:t>”), (25, “def”)</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Operations are implemented by record writes to a Kafka topic</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Deletes</a:t>
            </a:r>
          </a:p>
          <a:p>
            <a:r>
              <a:rPr lang="en-US" sz="900" kern="1200" dirty="0">
                <a:solidFill>
                  <a:schemeClr val="tx1"/>
                </a:solidFill>
                <a:effectLst/>
                <a:latin typeface="+mn-lt"/>
                <a:ea typeface="+mn-ea"/>
                <a:cs typeface="+mn-cs"/>
              </a:rPr>
              <a:t>•Kafka represents a delete as a record with a key and null for the value.</a:t>
            </a:r>
          </a:p>
          <a:p>
            <a:r>
              <a:rPr lang="en-US" sz="900" kern="1200" dirty="0">
                <a:solidFill>
                  <a:schemeClr val="tx1"/>
                </a:solidFill>
                <a:effectLst/>
                <a:latin typeface="+mn-lt"/>
                <a:ea typeface="+mn-ea"/>
                <a:cs typeface="+mn-cs"/>
              </a:rPr>
              <a:t>•To represent a delete of the row with i1 value 1, send the (key, value) pair (1, null)</a:t>
            </a:r>
          </a:p>
          <a:p>
            <a:r>
              <a:rPr lang="en-US" sz="900" kern="1200" dirty="0">
                <a:solidFill>
                  <a:schemeClr val="tx1"/>
                </a:solidFill>
                <a:effectLst/>
                <a:latin typeface="+mn-lt"/>
                <a:ea typeface="+mn-ea"/>
                <a:cs typeface="+mn-cs"/>
              </a:rPr>
              <a:t>•New users often confused when they view values and simply see null. </a:t>
            </a:r>
          </a:p>
          <a:p>
            <a:r>
              <a:rPr lang="en-US" sz="900" kern="1200" dirty="0">
                <a:solidFill>
                  <a:schemeClr val="tx1"/>
                </a:solidFill>
                <a:effectLst/>
                <a:latin typeface="+mn-lt"/>
                <a:ea typeface="+mn-ea"/>
                <a:cs typeface="+mn-cs"/>
              </a:rPr>
              <a:t>•Displaying the key portion of the record is useful. (</a:t>
            </a:r>
            <a:r>
              <a:rPr lang="en-US" sz="900" kern="1200" dirty="0" err="1">
                <a:solidFill>
                  <a:schemeClr val="tx1"/>
                </a:solidFill>
                <a:effectLst/>
                <a:latin typeface="+mn-lt"/>
                <a:ea typeface="+mn-ea"/>
                <a:cs typeface="+mn-cs"/>
              </a:rPr>
              <a:t>print.key</a:t>
            </a:r>
            <a:r>
              <a:rPr lang="en-US" sz="900" kern="1200" dirty="0">
                <a:solidFill>
                  <a:schemeClr val="tx1"/>
                </a:solidFill>
                <a:effectLst/>
                <a:latin typeface="+mn-lt"/>
                <a:ea typeface="+mn-ea"/>
                <a:cs typeface="+mn-cs"/>
              </a:rPr>
              <a:t>=true)</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Updates</a:t>
            </a:r>
          </a:p>
          <a:p>
            <a:r>
              <a:rPr lang="en-US" sz="900" kern="1200" dirty="0">
                <a:solidFill>
                  <a:schemeClr val="tx1"/>
                </a:solidFill>
                <a:effectLst/>
                <a:latin typeface="+mn-lt"/>
                <a:ea typeface="+mn-ea"/>
                <a:cs typeface="+mn-cs"/>
              </a:rPr>
              <a:t>•If the value being updated is not part of the key, an update is simply an insert.</a:t>
            </a:r>
          </a:p>
          <a:p>
            <a:r>
              <a:rPr lang="en-US" sz="900" kern="1200" dirty="0">
                <a:solidFill>
                  <a:schemeClr val="tx1"/>
                </a:solidFill>
                <a:effectLst/>
                <a:latin typeface="+mn-lt"/>
                <a:ea typeface="+mn-ea"/>
                <a:cs typeface="+mn-cs"/>
              </a:rPr>
              <a:t>•To represent a row update of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 send the (key, value) pair (1,(1,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a:t>
            </a:r>
          </a:p>
          <a:p>
            <a:r>
              <a:rPr lang="en-US" sz="900" kern="1200" dirty="0">
                <a:solidFill>
                  <a:schemeClr val="tx1"/>
                </a:solidFill>
                <a:effectLst/>
                <a:latin typeface="+mn-lt"/>
                <a:ea typeface="+mn-ea"/>
                <a:cs typeface="+mn-cs"/>
              </a:rPr>
              <a:t>•If the value being updated is a key, it is represented by a delete record and an insert record.</a:t>
            </a:r>
          </a:p>
          <a:p>
            <a:r>
              <a:rPr lang="en-US" sz="900" kern="1200" dirty="0">
                <a:solidFill>
                  <a:schemeClr val="tx1"/>
                </a:solidFill>
                <a:effectLst/>
                <a:latin typeface="+mn-lt"/>
                <a:ea typeface="+mn-ea"/>
                <a:cs typeface="+mn-cs"/>
              </a:rPr>
              <a:t>•To represent the update of row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(5,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send two (key, value) pair records (1, null) , (5, (5,“abc”))</a:t>
            </a:r>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8</a:t>
            </a:fld>
            <a:endParaRPr lang="en-US"/>
          </a:p>
        </p:txBody>
      </p:sp>
    </p:spTree>
    <p:extLst>
      <p:ext uri="{BB962C8B-B14F-4D97-AF65-F5344CB8AC3E}">
        <p14:creationId xmlns:p14="http://schemas.microsoft.com/office/powerpoint/2010/main" val="101733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349473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315749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9B00C-73AA-4145-8D89-18934B00791C}" type="slidenum">
              <a:rPr lang="en-US" smtClean="0"/>
              <a:t>41</a:t>
            </a:fld>
            <a:endParaRPr lang="en-US"/>
          </a:p>
        </p:txBody>
      </p:sp>
    </p:spTree>
    <p:extLst>
      <p:ext uri="{BB962C8B-B14F-4D97-AF65-F5344CB8AC3E}">
        <p14:creationId xmlns:p14="http://schemas.microsoft.com/office/powerpoint/2010/main" val="260021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geographic</a:t>
            </a:r>
          </a:p>
          <a:p>
            <a:r>
              <a:rPr lang="en-US" dirty="0"/>
              <a:t>Multiple ships </a:t>
            </a:r>
          </a:p>
          <a:p>
            <a:r>
              <a:rPr lang="en-US" dirty="0"/>
              <a:t>Ship</a:t>
            </a:r>
          </a:p>
        </p:txBody>
      </p:sp>
      <p:sp>
        <p:nvSpPr>
          <p:cNvPr id="4" name="Slide Number Placeholder 3"/>
          <p:cNvSpPr>
            <a:spLocks noGrp="1"/>
          </p:cNvSpPr>
          <p:nvPr>
            <p:ph type="sldNum" sz="quarter" idx="5"/>
          </p:nvPr>
        </p:nvSpPr>
        <p:spPr/>
        <p:txBody>
          <a:bodyPr/>
          <a:lstStyle/>
          <a:p>
            <a:fld id="{3E588AFF-6FEE-DA49-9FEF-8507A408CA7C}" type="slidenum">
              <a:rPr lang="en-US" smtClean="0"/>
              <a:t>46</a:t>
            </a:fld>
            <a:endParaRPr lang="en-US"/>
          </a:p>
        </p:txBody>
      </p:sp>
    </p:spTree>
    <p:extLst>
      <p:ext uri="{BB962C8B-B14F-4D97-AF65-F5344CB8AC3E}">
        <p14:creationId xmlns:p14="http://schemas.microsoft.com/office/powerpoint/2010/main" val="232518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51"/>
            <a:ext cx="10363200" cy="1500187"/>
          </a:xfrm>
        </p:spPr>
        <p:txBody>
          <a:bodyPr anchor="b"/>
          <a:lstStyle>
            <a:lvl1pPr marL="0" indent="0">
              <a:buNone/>
              <a:defRPr sz="2000"/>
            </a:lvl1pPr>
            <a:lvl2pPr marL="455723" indent="0">
              <a:buNone/>
              <a:defRPr sz="1900"/>
            </a:lvl2pPr>
            <a:lvl3pPr marL="911463" indent="0">
              <a:buNone/>
              <a:defRPr sz="1600"/>
            </a:lvl3pPr>
            <a:lvl4pPr marL="1367200" indent="0">
              <a:buNone/>
              <a:defRPr sz="1500"/>
            </a:lvl4pPr>
            <a:lvl5pPr marL="1822930" indent="0">
              <a:buNone/>
              <a:defRPr sz="1500"/>
            </a:lvl5pPr>
            <a:lvl6pPr marL="2278666" indent="0">
              <a:buNone/>
              <a:defRPr sz="1500"/>
            </a:lvl6pPr>
            <a:lvl7pPr marL="2734397" indent="0">
              <a:buNone/>
              <a:defRPr sz="1500"/>
            </a:lvl7pPr>
            <a:lvl8pPr marL="3190119" indent="0">
              <a:buNone/>
              <a:defRPr sz="1500"/>
            </a:lvl8pPr>
            <a:lvl9pPr marL="3645857" indent="0">
              <a:buNone/>
              <a:defRPr sz="1500"/>
            </a:lvl9pPr>
          </a:lstStyle>
          <a:p>
            <a:pPr lvl="0"/>
            <a:r>
              <a:rPr lang="en-US"/>
              <a:t>Click to edit Master text styles</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5751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338102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338670" y="2868320"/>
            <a:ext cx="7913511" cy="1235229"/>
          </a:xfrm>
        </p:spPr>
        <p:txBody>
          <a:bodyPr anchor="b" anchorCtr="0">
            <a:noAutofit/>
          </a:bodyPr>
          <a:lstStyle>
            <a:lvl1pPr algn="l">
              <a:lnSpc>
                <a:spcPct val="85000"/>
              </a:lnSpc>
              <a:defRPr sz="45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38668" y="4126481"/>
            <a:ext cx="7924800" cy="864179"/>
          </a:xfrm>
        </p:spPr>
        <p:txBody>
          <a:bodyPr tIns="0"/>
          <a:lstStyle>
            <a:lvl1pPr marL="0" indent="0" algn="l">
              <a:buNone/>
              <a:defRPr>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6204" y="0"/>
            <a:ext cx="3997085" cy="6858000"/>
          </a:xfrm>
          <a:prstGeom prst="rect">
            <a:avLst/>
          </a:prstGeom>
        </p:spPr>
      </p:pic>
      <p:pic>
        <p:nvPicPr>
          <p:cNvPr id="9" name="Picture 8" descr="ibm logo-white-rota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57574" y="206902"/>
            <a:ext cx="327812" cy="83473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8519" y="3870391"/>
            <a:ext cx="3074791" cy="75937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458518" y="1040290"/>
            <a:ext cx="11191615" cy="5142021"/>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0">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3"/>
            <a:ext cx="5389033" cy="639763"/>
          </a:xfrm>
        </p:spPr>
        <p:txBody>
          <a:bodyPr anchor="b">
            <a:normAutofit/>
          </a:bodyPr>
          <a:lstStyle>
            <a:lvl1pPr marL="0" indent="0">
              <a:buNone/>
              <a:defRPr sz="2667" b="0">
                <a:solidFill>
                  <a:srgbClr val="5596E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355599" y="1828802"/>
            <a:ext cx="11533632" cy="4499572"/>
          </a:xfrm>
        </p:spPr>
        <p:txBody>
          <a:bodyPr/>
          <a:lstStyle>
            <a:lvl1pPr>
              <a:spcBef>
                <a:spcPts val="1333"/>
              </a:spcBef>
              <a:defRPr/>
            </a:lvl1pPr>
            <a:lvl2pPr>
              <a:spcBef>
                <a:spcPts val="0"/>
              </a:spcBef>
              <a:defRPr/>
            </a:lvl2pPr>
          </a:lstStyle>
          <a:p>
            <a:pPr lvl="0"/>
            <a:r>
              <a:rPr lang="en-US"/>
              <a:t>Click to edit Master text styles</a:t>
            </a:r>
          </a:p>
          <a:p>
            <a:pPr lvl="1"/>
            <a:r>
              <a:rPr lang="en-US"/>
              <a:t>Second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A31DC-1F10-454B-B0EB-A6701B91F8B2}"/>
              </a:ext>
            </a:extLst>
          </p:cNvPr>
          <p:cNvSpPr>
            <a:spLocks noGrp="1"/>
          </p:cNvSpPr>
          <p:nvPr>
            <p:ph type="dt" sz="half" idx="10"/>
          </p:nvPr>
        </p:nvSpPr>
        <p:spPr/>
        <p:txBody>
          <a:bodyPr/>
          <a:lstStyle/>
          <a:p>
            <a:fld id="{5FC39CF2-C652-4D61-A0C7-12EEBAD43262}" type="datetime1">
              <a:rPr lang="en-US" smtClean="0"/>
              <a:t>10/9/19</a:t>
            </a:fld>
            <a:endParaRPr lang="en-US"/>
          </a:p>
        </p:txBody>
      </p:sp>
      <p:sp>
        <p:nvSpPr>
          <p:cNvPr id="3" name="Footer Placeholder 2">
            <a:extLst>
              <a:ext uri="{FF2B5EF4-FFF2-40B4-BE49-F238E27FC236}">
                <a16:creationId xmlns:a16="http://schemas.microsoft.com/office/drawing/2014/main" id="{403D1E21-44BE-406E-B9A7-1E48FB63A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C5B01-907B-445E-96DB-C16BB9E5D852}"/>
              </a:ext>
            </a:extLst>
          </p:cNvPr>
          <p:cNvSpPr>
            <a:spLocks noGrp="1"/>
          </p:cNvSpPr>
          <p:nvPr>
            <p:ph type="sldNum" sz="quarter" idx="12"/>
          </p:nvPr>
        </p:nvSpPr>
        <p:spPr/>
        <p:txBody>
          <a:bodyPr/>
          <a:lstStyle/>
          <a:p>
            <a:fld id="{C565C23E-6D76-459C-BC14-A9049E4EE889}" type="slidenum">
              <a:rPr lang="en-US" smtClean="0"/>
              <a:t>‹#›</a:t>
            </a:fld>
            <a:endParaRPr lang="en-US"/>
          </a:p>
        </p:txBody>
      </p:sp>
    </p:spTree>
    <p:extLst>
      <p:ext uri="{BB962C8B-B14F-4D97-AF65-F5344CB8AC3E}">
        <p14:creationId xmlns:p14="http://schemas.microsoft.com/office/powerpoint/2010/main" val="18956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07124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1"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1422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4639"/>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8" y="1535117"/>
            <a:ext cx="5386917"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8"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456" y="1535117"/>
            <a:ext cx="5389033"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456"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4440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042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2154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49" y="27310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9790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85"/>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0" y="612775"/>
            <a:ext cx="7315200" cy="4114800"/>
          </a:xfrm>
        </p:spPr>
        <p:txBody>
          <a:bodyPr/>
          <a:lstStyle>
            <a:lvl1pPr marL="0" indent="0">
              <a:buNone/>
              <a:defRPr sz="3200"/>
            </a:lvl1pPr>
            <a:lvl2pPr marL="455723" indent="0">
              <a:buNone/>
              <a:defRPr sz="2800"/>
            </a:lvl2pPr>
            <a:lvl3pPr marL="911463" indent="0">
              <a:buNone/>
              <a:defRPr sz="2400"/>
            </a:lvl3pPr>
            <a:lvl4pPr marL="1367200" indent="0">
              <a:buNone/>
              <a:defRPr sz="2000"/>
            </a:lvl4pPr>
            <a:lvl5pPr marL="1822930" indent="0">
              <a:buNone/>
              <a:defRPr sz="2000"/>
            </a:lvl5pPr>
            <a:lvl6pPr marL="2278666" indent="0">
              <a:buNone/>
              <a:defRPr sz="2000"/>
            </a:lvl6pPr>
            <a:lvl7pPr marL="2734397" indent="0">
              <a:buNone/>
              <a:defRPr sz="2000"/>
            </a:lvl7pPr>
            <a:lvl8pPr marL="3190119" indent="0">
              <a:buNone/>
              <a:defRPr sz="2000"/>
            </a:lvl8pPr>
            <a:lvl9pPr marL="3645857" indent="0">
              <a:buNone/>
              <a:defRPr sz="2000"/>
            </a:lvl9pPr>
          </a:lstStyle>
          <a:p>
            <a:pPr lvl="0"/>
            <a:endParaRPr lang="en-US" noProof="0" dirty="0"/>
          </a:p>
        </p:txBody>
      </p:sp>
      <p:sp>
        <p:nvSpPr>
          <p:cNvPr id="4" name="Text Placeholder 3"/>
          <p:cNvSpPr>
            <a:spLocks noGrp="1"/>
          </p:cNvSpPr>
          <p:nvPr>
            <p:ph type="body" sz="half" idx="2"/>
          </p:nvPr>
        </p:nvSpPr>
        <p:spPr>
          <a:xfrm>
            <a:off x="2389720" y="5367438"/>
            <a:ext cx="7315200" cy="8048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09190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255641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609644" y="381003"/>
            <a:ext cx="10993967" cy="34290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31" name="Rectangle 19"/>
          <p:cNvSpPr>
            <a:spLocks noGrp="1" noChangeArrowheads="1"/>
          </p:cNvSpPr>
          <p:nvPr>
            <p:ph type="body" idx="1"/>
          </p:nvPr>
        </p:nvSpPr>
        <p:spPr bwMode="auto">
          <a:xfrm>
            <a:off x="304801" y="1447800"/>
            <a:ext cx="1158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529" tIns="60766" rIns="121529" bIns="607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1320800" y="6470651"/>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1146" tIns="45586" rIns="91146" bIns="45586" anchor="ctr"/>
          <a:lstStyle/>
          <a:p>
            <a:pPr defTabSz="911463" eaLnBrk="1" hangingPunct="1"/>
            <a:endParaRPr lang="en-US" dirty="0">
              <a:solidFill>
                <a:srgbClr val="000000"/>
              </a:solidFill>
              <a:latin typeface="Calibri" pitchFamily="34" charset="0"/>
              <a:ea typeface="MS PGothic" pitchFamily="34" charset="-128"/>
              <a:cs typeface="Arial"/>
              <a:sym typeface="Helvetica" charset="0"/>
            </a:endParaRPr>
          </a:p>
        </p:txBody>
      </p:sp>
      <p:grpSp>
        <p:nvGrpSpPr>
          <p:cNvPr id="5" name="Group 4"/>
          <p:cNvGrpSpPr/>
          <p:nvPr userDrawn="1"/>
        </p:nvGrpSpPr>
        <p:grpSpPr>
          <a:xfrm>
            <a:off x="128936" y="6273479"/>
            <a:ext cx="469134" cy="455271"/>
            <a:chOff x="8131778" y="2255091"/>
            <a:chExt cx="938267" cy="764921"/>
          </a:xfrm>
        </p:grpSpPr>
        <p:sp>
          <p:nvSpPr>
            <p:cNvPr id="6" name="Oval 5"/>
            <p:cNvSpPr/>
            <p:nvPr/>
          </p:nvSpPr>
          <p:spPr>
            <a:xfrm rot="21106030">
              <a:off x="8155645" y="2742219"/>
              <a:ext cx="914400" cy="277793"/>
            </a:xfrm>
            <a:prstGeom prst="ellipse">
              <a:avLst/>
            </a:prstGeom>
            <a:gradFill>
              <a:gsLst>
                <a:gs pos="9000">
                  <a:schemeClr val="accent1">
                    <a:lumMod val="5000"/>
                    <a:lumOff val="95000"/>
                  </a:schemeClr>
                </a:gs>
                <a:gs pos="81000">
                  <a:schemeClr val="accent1">
                    <a:lumMod val="45000"/>
                    <a:lumOff val="55000"/>
                  </a:schemeClr>
                </a:gs>
                <a:gs pos="46000">
                  <a:srgbClr val="9D381C">
                    <a:alpha val="54118"/>
                  </a:srgbClr>
                </a:gs>
                <a:gs pos="100000">
                  <a:srgbClr val="C00000"/>
                </a:gs>
              </a:gsLst>
              <a:lin ang="5400000" scaled="1"/>
            </a:gradFill>
            <a:ln w="12700">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239091">
              <a:off x="8131778" y="2255091"/>
              <a:ext cx="892682" cy="543823"/>
            </a:xfrm>
            <a:prstGeom prst="roundRect">
              <a:avLst/>
            </a:prstGeom>
            <a:gradFill>
              <a:gsLst>
                <a:gs pos="0">
                  <a:schemeClr val="accent1">
                    <a:lumMod val="5000"/>
                    <a:lumOff val="95000"/>
                  </a:schemeClr>
                </a:gs>
                <a:gs pos="81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ln w="53975">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8629398"/>
      </p:ext>
    </p:extLst>
  </p:cSld>
  <p:clrMap bg1="lt1" tx1="dk1" bg2="lt2" tx2="dk2" accent1="accent1" accent2="accent2" accent3="accent3" accent4="accent4" accent5="accent5" accent6="accent6" hlink="hlink" folHlink="folHlink"/>
  <p:sldLayoutIdLst>
    <p:sldLayoutId id="2147483996" r:id="rId1"/>
    <p:sldLayoutId id="2147483995" r:id="rId2"/>
    <p:sldLayoutId id="2147483997" r:id="rId3"/>
    <p:sldLayoutId id="2147483998" r:id="rId4"/>
    <p:sldLayoutId id="2147483999" r:id="rId5"/>
    <p:sldLayoutId id="2147484000" r:id="rId6"/>
    <p:sldLayoutId id="2147484001" r:id="rId7"/>
    <p:sldLayoutId id="2147484002" r:id="rId8"/>
    <p:sldLayoutId id="2147484007" r:id="rId9"/>
    <p:sldLayoutId id="2147484008" r:id="rId10"/>
  </p:sldLayoutIdLst>
  <p:hf hdr="0" ftr="0" dt="0"/>
  <p:txStyles>
    <p:titleStyle>
      <a:lvl1pPr algn="ctr" rtl="0" eaLnBrk="0" fontAlgn="base" hangingPunct="0">
        <a:spcBef>
          <a:spcPct val="0"/>
        </a:spcBef>
        <a:spcAft>
          <a:spcPct val="0"/>
        </a:spcAft>
        <a:defRPr sz="20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5pPr>
      <a:lvl6pPr marL="455723" algn="ctr" rtl="0" fontAlgn="base">
        <a:spcBef>
          <a:spcPct val="0"/>
        </a:spcBef>
        <a:spcAft>
          <a:spcPct val="0"/>
        </a:spcAft>
        <a:defRPr sz="2000" b="1">
          <a:solidFill>
            <a:schemeClr val="tx2"/>
          </a:solidFill>
          <a:latin typeface="Arial" charset="0"/>
          <a:cs typeface="Arial" charset="0"/>
        </a:defRPr>
      </a:lvl6pPr>
      <a:lvl7pPr marL="911463" algn="ctr" rtl="0" fontAlgn="base">
        <a:spcBef>
          <a:spcPct val="0"/>
        </a:spcBef>
        <a:spcAft>
          <a:spcPct val="0"/>
        </a:spcAft>
        <a:defRPr sz="2000" b="1">
          <a:solidFill>
            <a:schemeClr val="tx2"/>
          </a:solidFill>
          <a:latin typeface="Arial" charset="0"/>
          <a:cs typeface="Arial" charset="0"/>
        </a:defRPr>
      </a:lvl7pPr>
      <a:lvl8pPr marL="1367200" algn="ctr" rtl="0" fontAlgn="base">
        <a:spcBef>
          <a:spcPct val="0"/>
        </a:spcBef>
        <a:spcAft>
          <a:spcPct val="0"/>
        </a:spcAft>
        <a:defRPr sz="2000" b="1">
          <a:solidFill>
            <a:schemeClr val="tx2"/>
          </a:solidFill>
          <a:latin typeface="Arial" charset="0"/>
          <a:cs typeface="Arial" charset="0"/>
        </a:defRPr>
      </a:lvl8pPr>
      <a:lvl9pPr marL="1822930" algn="ctr" rtl="0" fontAlgn="base">
        <a:spcBef>
          <a:spcPct val="0"/>
        </a:spcBef>
        <a:spcAft>
          <a:spcPct val="0"/>
        </a:spcAft>
        <a:defRPr sz="2000" b="1">
          <a:solidFill>
            <a:schemeClr val="tx2"/>
          </a:solidFill>
          <a:latin typeface="Arial" charset="0"/>
          <a:cs typeface="Arial" charset="0"/>
        </a:defRPr>
      </a:lvl9pPr>
    </p:titleStyle>
    <p:bodyStyle>
      <a:lvl1pPr marL="341810" indent="-34181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0559" indent="-284845" algn="l" rtl="0" eaLnBrk="0" fontAlgn="base" hangingPunct="0">
        <a:spcBef>
          <a:spcPct val="20000"/>
        </a:spcBef>
        <a:spcAft>
          <a:spcPct val="0"/>
        </a:spcAft>
        <a:buChar char="–"/>
        <a:defRPr sz="2800">
          <a:solidFill>
            <a:schemeClr val="tx1"/>
          </a:solidFill>
          <a:latin typeface="+mn-lt"/>
          <a:ea typeface="MS PGothic" pitchFamily="34" charset="-128"/>
          <a:cs typeface="+mn-cs"/>
        </a:defRPr>
      </a:lvl2pPr>
      <a:lvl3pPr marL="1139334" indent="-227868" algn="l" rtl="0" eaLnBrk="0" fontAlgn="base" hangingPunct="0">
        <a:spcBef>
          <a:spcPct val="20000"/>
        </a:spcBef>
        <a:spcAft>
          <a:spcPct val="0"/>
        </a:spcAft>
        <a:buChar char="•"/>
        <a:defRPr sz="2400">
          <a:solidFill>
            <a:schemeClr val="tx1"/>
          </a:solidFill>
          <a:latin typeface="+mn-lt"/>
          <a:ea typeface="MS PGothic" pitchFamily="34" charset="-128"/>
          <a:cs typeface="+mn-cs"/>
        </a:defRPr>
      </a:lvl3pPr>
      <a:lvl4pPr marL="1595055"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4pPr>
      <a:lvl5pPr marL="2050791"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5pPr>
      <a:lvl6pPr marL="2506528" indent="-227868" algn="l" rtl="0" fontAlgn="base">
        <a:spcBef>
          <a:spcPct val="20000"/>
        </a:spcBef>
        <a:spcAft>
          <a:spcPct val="0"/>
        </a:spcAft>
        <a:buChar char="»"/>
        <a:defRPr sz="2000">
          <a:solidFill>
            <a:schemeClr val="tx1"/>
          </a:solidFill>
          <a:latin typeface="+mn-lt"/>
          <a:cs typeface="+mn-cs"/>
        </a:defRPr>
      </a:lvl6pPr>
      <a:lvl7pPr marL="2962255" indent="-227868" algn="l" rtl="0" fontAlgn="base">
        <a:spcBef>
          <a:spcPct val="20000"/>
        </a:spcBef>
        <a:spcAft>
          <a:spcPct val="0"/>
        </a:spcAft>
        <a:buChar char="»"/>
        <a:defRPr sz="2000">
          <a:solidFill>
            <a:schemeClr val="tx1"/>
          </a:solidFill>
          <a:latin typeface="+mn-lt"/>
          <a:cs typeface="+mn-cs"/>
        </a:defRPr>
      </a:lvl7pPr>
      <a:lvl8pPr marL="3417992" indent="-227868" algn="l" rtl="0" fontAlgn="base">
        <a:spcBef>
          <a:spcPct val="20000"/>
        </a:spcBef>
        <a:spcAft>
          <a:spcPct val="0"/>
        </a:spcAft>
        <a:buChar char="»"/>
        <a:defRPr sz="2000">
          <a:solidFill>
            <a:schemeClr val="tx1"/>
          </a:solidFill>
          <a:latin typeface="+mn-lt"/>
          <a:cs typeface="+mn-cs"/>
        </a:defRPr>
      </a:lvl8pPr>
      <a:lvl9pPr marL="3873722" indent="-227868"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1463" rtl="0" eaLnBrk="1" latinLnBrk="0" hangingPunct="1">
        <a:defRPr sz="1900" kern="1200">
          <a:solidFill>
            <a:schemeClr val="tx1"/>
          </a:solidFill>
          <a:latin typeface="+mn-lt"/>
          <a:ea typeface="+mn-ea"/>
          <a:cs typeface="+mn-cs"/>
        </a:defRPr>
      </a:lvl1pPr>
      <a:lvl2pPr marL="455723" algn="l" defTabSz="911463" rtl="0" eaLnBrk="1" latinLnBrk="0" hangingPunct="1">
        <a:defRPr sz="1900" kern="1200">
          <a:solidFill>
            <a:schemeClr val="tx1"/>
          </a:solidFill>
          <a:latin typeface="+mn-lt"/>
          <a:ea typeface="+mn-ea"/>
          <a:cs typeface="+mn-cs"/>
        </a:defRPr>
      </a:lvl2pPr>
      <a:lvl3pPr marL="911463" algn="l" defTabSz="911463" rtl="0" eaLnBrk="1" latinLnBrk="0" hangingPunct="1">
        <a:defRPr sz="1900" kern="1200">
          <a:solidFill>
            <a:schemeClr val="tx1"/>
          </a:solidFill>
          <a:latin typeface="+mn-lt"/>
          <a:ea typeface="+mn-ea"/>
          <a:cs typeface="+mn-cs"/>
        </a:defRPr>
      </a:lvl3pPr>
      <a:lvl4pPr marL="1367200" algn="l" defTabSz="911463" rtl="0" eaLnBrk="1" latinLnBrk="0" hangingPunct="1">
        <a:defRPr sz="1900" kern="1200">
          <a:solidFill>
            <a:schemeClr val="tx1"/>
          </a:solidFill>
          <a:latin typeface="+mn-lt"/>
          <a:ea typeface="+mn-ea"/>
          <a:cs typeface="+mn-cs"/>
        </a:defRPr>
      </a:lvl4pPr>
      <a:lvl5pPr marL="1822930" algn="l" defTabSz="911463" rtl="0" eaLnBrk="1" latinLnBrk="0" hangingPunct="1">
        <a:defRPr sz="1900" kern="1200">
          <a:solidFill>
            <a:schemeClr val="tx1"/>
          </a:solidFill>
          <a:latin typeface="+mn-lt"/>
          <a:ea typeface="+mn-ea"/>
          <a:cs typeface="+mn-cs"/>
        </a:defRPr>
      </a:lvl5pPr>
      <a:lvl6pPr marL="2278666" algn="l" defTabSz="911463" rtl="0" eaLnBrk="1" latinLnBrk="0" hangingPunct="1">
        <a:defRPr sz="1900" kern="1200">
          <a:solidFill>
            <a:schemeClr val="tx1"/>
          </a:solidFill>
          <a:latin typeface="+mn-lt"/>
          <a:ea typeface="+mn-ea"/>
          <a:cs typeface="+mn-cs"/>
        </a:defRPr>
      </a:lvl6pPr>
      <a:lvl7pPr marL="2734397" algn="l" defTabSz="911463" rtl="0" eaLnBrk="1" latinLnBrk="0" hangingPunct="1">
        <a:defRPr sz="1900" kern="1200">
          <a:solidFill>
            <a:schemeClr val="tx1"/>
          </a:solidFill>
          <a:latin typeface="+mn-lt"/>
          <a:ea typeface="+mn-ea"/>
          <a:cs typeface="+mn-cs"/>
        </a:defRPr>
      </a:lvl7pPr>
      <a:lvl8pPr marL="3190119" algn="l" defTabSz="911463" rtl="0" eaLnBrk="1" latinLnBrk="0" hangingPunct="1">
        <a:defRPr sz="1900" kern="1200">
          <a:solidFill>
            <a:schemeClr val="tx1"/>
          </a:solidFill>
          <a:latin typeface="+mn-lt"/>
          <a:ea typeface="+mn-ea"/>
          <a:cs typeface="+mn-cs"/>
        </a:defRPr>
      </a:lvl8pPr>
      <a:lvl9pPr marL="3645857" algn="l" defTabSz="91146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8" y="60119"/>
            <a:ext cx="10886813" cy="879207"/>
          </a:xfrm>
          <a:prstGeom prst="rect">
            <a:avLst/>
          </a:prstGeom>
        </p:spPr>
        <p:txBody>
          <a:bodyPr vert="horz" lIns="0" tIns="4572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390790" y="1202336"/>
            <a:ext cx="11191615" cy="5142021"/>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83211" y="6441552"/>
            <a:ext cx="533845" cy="365125"/>
          </a:xfrm>
          <a:prstGeom prst="rect">
            <a:avLst/>
          </a:prstGeom>
        </p:spPr>
        <p:txBody>
          <a:bodyPr vert="horz" lIns="91440" tIns="45720" rIns="91440" bIns="45720" rtlCol="0" anchor="ctr"/>
          <a:lstStyle>
            <a:lvl1pPr algn="r">
              <a:defRPr sz="1200">
                <a:solidFill>
                  <a:schemeClr val="tx1"/>
                </a:solidFill>
              </a:defRPr>
            </a:lvl1pPr>
          </a:lstStyle>
          <a:p>
            <a:pPr defTabSz="609585" eaLnBrk="1" fontAlgn="auto" hangingPunct="1">
              <a:spcBef>
                <a:spcPts val="0"/>
              </a:spcBef>
              <a:spcAft>
                <a:spcPts val="0"/>
              </a:spcAft>
            </a:pPr>
            <a:fld id="{E9549862-13E2-C34D-815E-8545BD36FC59}" type="slidenum">
              <a:rPr lang="en-US" smtClean="0">
                <a:solidFill>
                  <a:srgbClr val="6D7777"/>
                </a:solidFill>
                <a:latin typeface="Arial"/>
                <a:cs typeface=""/>
              </a:rPr>
              <a:pPr defTabSz="609585" eaLnBrk="1" fontAlgn="auto" hangingPunct="1">
                <a:spcBef>
                  <a:spcPts val="0"/>
                </a:spcBef>
                <a:spcAft>
                  <a:spcPts val="0"/>
                </a:spcAft>
              </a:pPr>
              <a:t>‹#›</a:t>
            </a:fld>
            <a:endParaRPr lang="en-US" dirty="0">
              <a:solidFill>
                <a:srgbClr val="6D7777"/>
              </a:solidFill>
              <a:latin typeface="Arial"/>
              <a:cs typeface=""/>
            </a:endParaRPr>
          </a:p>
        </p:txBody>
      </p:sp>
      <p:pic>
        <p:nvPicPr>
          <p:cNvPr id="9" name="Picture 8" descr="Content Slide, graphic far right corner.png"/>
          <p:cNvPicPr>
            <a:picLocks noChangeAspect="1"/>
          </p:cNvPicPr>
          <p:nvPr userDrawn="1"/>
        </p:nvPicPr>
        <p:blipFill>
          <a:blip r:embed="rId10">
            <a:alphaModFix amt="43000"/>
            <a:extLst>
              <a:ext uri="{28A0092B-C50C-407E-A947-70E740481C1C}">
                <a14:useLocalDpi xmlns:a14="http://schemas.microsoft.com/office/drawing/2010/main" val="0"/>
              </a:ext>
            </a:extLst>
          </a:blip>
          <a:stretch>
            <a:fillRect/>
          </a:stretch>
        </p:blipFill>
        <p:spPr>
          <a:xfrm>
            <a:off x="11730084" y="3"/>
            <a:ext cx="473206" cy="939324"/>
          </a:xfrm>
          <a:prstGeom prst="rect">
            <a:avLst/>
          </a:prstGeom>
        </p:spPr>
      </p:pic>
    </p:spTree>
    <p:extLst>
      <p:ext uri="{BB962C8B-B14F-4D97-AF65-F5344CB8AC3E}">
        <p14:creationId xmlns:p14="http://schemas.microsoft.com/office/powerpoint/2010/main" val="73901599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8" r:id="rId7"/>
    <p:sldLayoutId id="2147484319" r:id="rId8"/>
  </p:sldLayoutIdLst>
  <p:hf hdr="0" ftr="0" dt="0"/>
  <p:txStyles>
    <p:titleStyle>
      <a:lvl1pPr algn="l" defTabSz="609585"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9585" rtl="0" eaLnBrk="1" latinLnBrk="0" hangingPunct="1">
        <a:spcBef>
          <a:spcPts val="800"/>
        </a:spcBef>
        <a:buClr>
          <a:schemeClr val="tx1"/>
        </a:buClr>
        <a:buFontTx/>
        <a:buNone/>
        <a:defRPr sz="2667" kern="1200">
          <a:solidFill>
            <a:srgbClr val="595959"/>
          </a:solidFill>
          <a:latin typeface="+mn-lt"/>
          <a:ea typeface="+mn-ea"/>
          <a:cs typeface="+mn-cs"/>
        </a:defRPr>
      </a:lvl1pPr>
      <a:lvl2pPr marL="531271" indent="-211661" algn="l" defTabSz="609585"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91614" indent="-230712" algn="l" defTabSz="609585"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91654" indent="-400041"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32948" indent="-241294"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0.tif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4061" y="1477007"/>
            <a:ext cx="7924800" cy="3756837"/>
          </a:xfrm>
        </p:spPr>
        <p:txBody>
          <a:bodyPr/>
          <a:lstStyle/>
          <a:p>
            <a:r>
              <a:rPr lang="en-US" sz="3733" dirty="0">
                <a:solidFill>
                  <a:schemeClr val="bg1"/>
                </a:solidFill>
              </a:rPr>
              <a:t>Event Driven Architecture</a:t>
            </a:r>
          </a:p>
          <a:p>
            <a:r>
              <a:rPr lang="en-US" sz="1600" dirty="0">
                <a:solidFill>
                  <a:schemeClr val="bg1"/>
                </a:solidFill>
              </a:rPr>
              <a:t>Order microservices Diagrams</a:t>
            </a:r>
            <a:endParaRPr lang="en-US" sz="2133" dirty="0">
              <a:solidFill>
                <a:schemeClr val="bg1"/>
              </a:solidFill>
            </a:endParaRPr>
          </a:p>
        </p:txBody>
      </p:sp>
    </p:spTree>
    <p:extLst>
      <p:ext uri="{BB962C8B-B14F-4D97-AF65-F5344CB8AC3E}">
        <p14:creationId xmlns:p14="http://schemas.microsoft.com/office/powerpoint/2010/main" val="17190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10</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6A6EDF67-19AC-2E42-BA18-DDE123D40BC7}"/>
              </a:ext>
            </a:extLst>
          </p:cNvPr>
          <p:cNvSpPr txBox="1"/>
          <p:nvPr/>
        </p:nvSpPr>
        <p:spPr>
          <a:xfrm>
            <a:off x="1545979" y="2772826"/>
            <a:ext cx="2650084" cy="338554"/>
          </a:xfrm>
          <a:prstGeom prst="rect">
            <a:avLst/>
          </a:prstGeom>
          <a:noFill/>
        </p:spPr>
        <p:txBody>
          <a:bodyPr wrap="none" rtlCol="0">
            <a:spAutoFit/>
          </a:bodyPr>
          <a:lstStyle/>
          <a:p>
            <a:r>
              <a:rPr lang="en-US" sz="1600" dirty="0"/>
              <a:t>Order subdomain (support)</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Tree>
    <p:extLst>
      <p:ext uri="{BB962C8B-B14F-4D97-AF65-F5344CB8AC3E}">
        <p14:creationId xmlns:p14="http://schemas.microsoft.com/office/powerpoint/2010/main" val="242885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11</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
        <p:nvSpPr>
          <p:cNvPr id="7" name="Rectangle 6">
            <a:extLst>
              <a:ext uri="{FF2B5EF4-FFF2-40B4-BE49-F238E27FC236}">
                <a16:creationId xmlns:a16="http://schemas.microsoft.com/office/drawing/2014/main" id="{3A63C675-09B7-CF48-84B6-C3FB11F17448}"/>
              </a:ext>
            </a:extLst>
          </p:cNvPr>
          <p:cNvSpPr/>
          <p:nvPr/>
        </p:nvSpPr>
        <p:spPr>
          <a:xfrm>
            <a:off x="0" y="0"/>
            <a:ext cx="12192000" cy="6858000"/>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solidFill>
            <a:schemeClr val="bg1"/>
          </a:solid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Order subdomain (support)</a:t>
            </a:r>
          </a:p>
        </p:txBody>
      </p:sp>
    </p:spTree>
    <p:extLst>
      <p:ext uri="{BB962C8B-B14F-4D97-AF65-F5344CB8AC3E}">
        <p14:creationId xmlns:p14="http://schemas.microsoft.com/office/powerpoint/2010/main" val="285168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6F9ED-EDCC-7B4A-BED0-DEB5EEF1A8D6}"/>
              </a:ext>
            </a:extLst>
          </p:cNvPr>
          <p:cNvSpPr>
            <a:spLocks noGrp="1"/>
          </p:cNvSpPr>
          <p:nvPr>
            <p:ph type="title"/>
          </p:nvPr>
        </p:nvSpPr>
        <p:spPr>
          <a:xfrm>
            <a:off x="8601640" y="59268"/>
            <a:ext cx="3590360" cy="880533"/>
          </a:xfrm>
        </p:spPr>
        <p:txBody>
          <a:bodyPr/>
          <a:lstStyle/>
          <a:p>
            <a:r>
              <a:rPr lang="en-US" sz="2667" dirty="0"/>
              <a:t>Entities – Value Objects</a:t>
            </a:r>
          </a:p>
        </p:txBody>
      </p:sp>
      <p:sp>
        <p:nvSpPr>
          <p:cNvPr id="10" name="Rectangle 9">
            <a:extLst>
              <a:ext uri="{FF2B5EF4-FFF2-40B4-BE49-F238E27FC236}">
                <a16:creationId xmlns:a16="http://schemas.microsoft.com/office/drawing/2014/main" id="{C6FB49FE-0AC0-9240-8F38-7DD725E4E8AE}"/>
              </a:ext>
            </a:extLst>
          </p:cNvPr>
          <p:cNvSpPr/>
          <p:nvPr/>
        </p:nvSpPr>
        <p:spPr>
          <a:xfrm>
            <a:off x="3927661" y="1765064"/>
            <a:ext cx="2368160" cy="1301986"/>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a:p>
            <a:r>
              <a:rPr lang="en-US" sz="1400" dirty="0">
                <a:solidFill>
                  <a:schemeClr val="bg1"/>
                </a:solidFill>
              </a:rPr>
              <a:t>Emitter customerID</a:t>
            </a:r>
          </a:p>
          <a:p>
            <a:r>
              <a:rPr lang="en-US" sz="1400" dirty="0">
                <a:solidFill>
                  <a:schemeClr val="bg1"/>
                </a:solidFill>
              </a:rPr>
              <a:t>Receiver customer 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5689743" y="3285874"/>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5363847" y="3599077"/>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5563821" y="2614971"/>
            <a:ext cx="532027" cy="1436186"/>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7840973" y="2108898"/>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6295821" y="2389555"/>
            <a:ext cx="1545152" cy="26502"/>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7318193" y="2097722"/>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232491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13</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3" name="TextBox 2">
            <a:extLst>
              <a:ext uri="{FF2B5EF4-FFF2-40B4-BE49-F238E27FC236}">
                <a16:creationId xmlns:a16="http://schemas.microsoft.com/office/drawing/2014/main" id="{F35514A8-30FB-8B48-AED9-42DC09C010F6}"/>
              </a:ext>
            </a:extLst>
          </p:cNvPr>
          <p:cNvSpPr txBox="1"/>
          <p:nvPr/>
        </p:nvSpPr>
        <p:spPr>
          <a:xfrm>
            <a:off x="346035" y="6394850"/>
            <a:ext cx="4608954" cy="369332"/>
          </a:xfrm>
          <a:prstGeom prst="rect">
            <a:avLst/>
          </a:prstGeom>
          <a:noFill/>
        </p:spPr>
        <p:txBody>
          <a:bodyPr wrap="none" rtlCol="0">
            <a:spAutoFit/>
          </a:bodyPr>
          <a:lstStyle/>
          <a:p>
            <a:r>
              <a:rPr lang="en-US" dirty="0"/>
              <a:t>Inspired from Eric Evans‘s shipping domain</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369967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14</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4942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2" name="Freeform 11">
            <a:extLst>
              <a:ext uri="{FF2B5EF4-FFF2-40B4-BE49-F238E27FC236}">
                <a16:creationId xmlns:a16="http://schemas.microsoft.com/office/drawing/2014/main" id="{A69427FA-6EDA-E249-9D15-0D736A1AC7DB}"/>
              </a:ext>
            </a:extLst>
          </p:cNvPr>
          <p:cNvSpPr/>
          <p:nvPr/>
        </p:nvSpPr>
        <p:spPr>
          <a:xfrm>
            <a:off x="8334895" y="1478368"/>
            <a:ext cx="3682508" cy="3886112"/>
          </a:xfrm>
          <a:custGeom>
            <a:avLst/>
            <a:gdLst>
              <a:gd name="connsiteX0" fmla="*/ 166254 w 2761881"/>
              <a:gd name="connsiteY0" fmla="*/ 304388 h 2914584"/>
              <a:gd name="connsiteX1" fmla="*/ 166254 w 2761881"/>
              <a:gd name="connsiteY1" fmla="*/ 304388 h 2914584"/>
              <a:gd name="connsiteX2" fmla="*/ 66502 w 2761881"/>
              <a:gd name="connsiteY2" fmla="*/ 437391 h 2914584"/>
              <a:gd name="connsiteX3" fmla="*/ 33251 w 2761881"/>
              <a:gd name="connsiteY3" fmla="*/ 487268 h 2914584"/>
              <a:gd name="connsiteX4" fmla="*/ 0 w 2761881"/>
              <a:gd name="connsiteY4" fmla="*/ 587020 h 2914584"/>
              <a:gd name="connsiteX5" fmla="*/ 49876 w 2761881"/>
              <a:gd name="connsiteY5" fmla="*/ 753275 h 2914584"/>
              <a:gd name="connsiteX6" fmla="*/ 83127 w 2761881"/>
              <a:gd name="connsiteY6" fmla="*/ 819777 h 2914584"/>
              <a:gd name="connsiteX7" fmla="*/ 99753 w 2761881"/>
              <a:gd name="connsiteY7" fmla="*/ 886279 h 2914584"/>
              <a:gd name="connsiteX8" fmla="*/ 116378 w 2761881"/>
              <a:gd name="connsiteY8" fmla="*/ 936155 h 2914584"/>
              <a:gd name="connsiteX9" fmla="*/ 99753 w 2761881"/>
              <a:gd name="connsiteY9" fmla="*/ 1767428 h 2914584"/>
              <a:gd name="connsiteX10" fmla="*/ 133004 w 2761881"/>
              <a:gd name="connsiteY10" fmla="*/ 2083311 h 2914584"/>
              <a:gd name="connsiteX11" fmla="*/ 182880 w 2761881"/>
              <a:gd name="connsiteY11" fmla="*/ 2199689 h 2914584"/>
              <a:gd name="connsiteX12" fmla="*/ 365760 w 2761881"/>
              <a:gd name="connsiteY12" fmla="*/ 2365944 h 2914584"/>
              <a:gd name="connsiteX13" fmla="*/ 415636 w 2761881"/>
              <a:gd name="connsiteY13" fmla="*/ 2415820 h 2914584"/>
              <a:gd name="connsiteX14" fmla="*/ 532014 w 2761881"/>
              <a:gd name="connsiteY14" fmla="*/ 2482322 h 2914584"/>
              <a:gd name="connsiteX15" fmla="*/ 581891 w 2761881"/>
              <a:gd name="connsiteY15" fmla="*/ 2548824 h 2914584"/>
              <a:gd name="connsiteX16" fmla="*/ 631767 w 2761881"/>
              <a:gd name="connsiteY16" fmla="*/ 2598700 h 2914584"/>
              <a:gd name="connsiteX17" fmla="*/ 665018 w 2761881"/>
              <a:gd name="connsiteY17" fmla="*/ 2648577 h 2914584"/>
              <a:gd name="connsiteX18" fmla="*/ 714894 w 2761881"/>
              <a:gd name="connsiteY18" fmla="*/ 2681828 h 2914584"/>
              <a:gd name="connsiteX19" fmla="*/ 814647 w 2761881"/>
              <a:gd name="connsiteY19" fmla="*/ 2764955 h 2914584"/>
              <a:gd name="connsiteX20" fmla="*/ 864524 w 2761881"/>
              <a:gd name="connsiteY20" fmla="*/ 2781580 h 2914584"/>
              <a:gd name="connsiteX21" fmla="*/ 1030778 w 2761881"/>
              <a:gd name="connsiteY21" fmla="*/ 2848082 h 2914584"/>
              <a:gd name="connsiteX22" fmla="*/ 1163782 w 2761881"/>
              <a:gd name="connsiteY22" fmla="*/ 2881333 h 2914584"/>
              <a:gd name="connsiteX23" fmla="*/ 1263534 w 2761881"/>
              <a:gd name="connsiteY23" fmla="*/ 2914584 h 2914584"/>
              <a:gd name="connsiteX24" fmla="*/ 1662545 w 2761881"/>
              <a:gd name="connsiteY24" fmla="*/ 2897959 h 2914584"/>
              <a:gd name="connsiteX25" fmla="*/ 1745673 w 2761881"/>
              <a:gd name="connsiteY25" fmla="*/ 2881333 h 2914584"/>
              <a:gd name="connsiteX26" fmla="*/ 1845425 w 2761881"/>
              <a:gd name="connsiteY26" fmla="*/ 2864708 h 2914584"/>
              <a:gd name="connsiteX27" fmla="*/ 1978429 w 2761881"/>
              <a:gd name="connsiteY27" fmla="*/ 2831457 h 2914584"/>
              <a:gd name="connsiteX28" fmla="*/ 2078182 w 2761881"/>
              <a:gd name="connsiteY28" fmla="*/ 2798206 h 2914584"/>
              <a:gd name="connsiteX29" fmla="*/ 2211185 w 2761881"/>
              <a:gd name="connsiteY29" fmla="*/ 2715079 h 2914584"/>
              <a:gd name="connsiteX30" fmla="*/ 2410691 w 2761881"/>
              <a:gd name="connsiteY30" fmla="*/ 2698453 h 2914584"/>
              <a:gd name="connsiteX31" fmla="*/ 2510444 w 2761881"/>
              <a:gd name="connsiteY31" fmla="*/ 2631951 h 2914584"/>
              <a:gd name="connsiteX32" fmla="*/ 2560320 w 2761881"/>
              <a:gd name="connsiteY32" fmla="*/ 2598700 h 2914584"/>
              <a:gd name="connsiteX33" fmla="*/ 2660073 w 2761881"/>
              <a:gd name="connsiteY33" fmla="*/ 2498948 h 2914584"/>
              <a:gd name="connsiteX34" fmla="*/ 2709949 w 2761881"/>
              <a:gd name="connsiteY34" fmla="*/ 2465697 h 2914584"/>
              <a:gd name="connsiteX35" fmla="*/ 2709949 w 2761881"/>
              <a:gd name="connsiteY35" fmla="*/ 1601173 h 2914584"/>
              <a:gd name="connsiteX36" fmla="*/ 2676698 w 2761881"/>
              <a:gd name="connsiteY36" fmla="*/ 1335166 h 2914584"/>
              <a:gd name="connsiteX37" fmla="*/ 2643447 w 2761881"/>
              <a:gd name="connsiteY37" fmla="*/ 1202162 h 2914584"/>
              <a:gd name="connsiteX38" fmla="*/ 2593571 w 2761881"/>
              <a:gd name="connsiteY38" fmla="*/ 1152286 h 2914584"/>
              <a:gd name="connsiteX39" fmla="*/ 2560320 w 2761881"/>
              <a:gd name="connsiteY39" fmla="*/ 1102409 h 2914584"/>
              <a:gd name="connsiteX40" fmla="*/ 2543694 w 2761881"/>
              <a:gd name="connsiteY40" fmla="*/ 1035908 h 2914584"/>
              <a:gd name="connsiteX41" fmla="*/ 2493818 w 2761881"/>
              <a:gd name="connsiteY41" fmla="*/ 986031 h 2914584"/>
              <a:gd name="connsiteX42" fmla="*/ 2443942 w 2761881"/>
              <a:gd name="connsiteY42" fmla="*/ 919529 h 2914584"/>
              <a:gd name="connsiteX43" fmla="*/ 2377440 w 2761881"/>
              <a:gd name="connsiteY43" fmla="*/ 819777 h 2914584"/>
              <a:gd name="connsiteX44" fmla="*/ 2261062 w 2761881"/>
              <a:gd name="connsiteY44" fmla="*/ 686773 h 2914584"/>
              <a:gd name="connsiteX45" fmla="*/ 2177934 w 2761881"/>
              <a:gd name="connsiteY45" fmla="*/ 620271 h 2914584"/>
              <a:gd name="connsiteX46" fmla="*/ 2144684 w 2761881"/>
              <a:gd name="connsiteY46" fmla="*/ 570395 h 2914584"/>
              <a:gd name="connsiteX47" fmla="*/ 2044931 w 2761881"/>
              <a:gd name="connsiteY47" fmla="*/ 503893 h 2914584"/>
              <a:gd name="connsiteX48" fmla="*/ 1862051 w 2761881"/>
              <a:gd name="connsiteY48" fmla="*/ 304388 h 2914584"/>
              <a:gd name="connsiteX49" fmla="*/ 1795549 w 2761881"/>
              <a:gd name="connsiteY49" fmla="*/ 237886 h 2914584"/>
              <a:gd name="connsiteX50" fmla="*/ 1662545 w 2761881"/>
              <a:gd name="connsiteY50" fmla="*/ 138133 h 2914584"/>
              <a:gd name="connsiteX51" fmla="*/ 1596044 w 2761881"/>
              <a:gd name="connsiteY51" fmla="*/ 104882 h 2914584"/>
              <a:gd name="connsiteX52" fmla="*/ 1463040 w 2761881"/>
              <a:gd name="connsiteY52" fmla="*/ 71631 h 2914584"/>
              <a:gd name="connsiteX53" fmla="*/ 914400 w 2761881"/>
              <a:gd name="connsiteY53" fmla="*/ 21755 h 2914584"/>
              <a:gd name="connsiteX54" fmla="*/ 598516 w 2761881"/>
              <a:gd name="connsiteY54" fmla="*/ 38380 h 2914584"/>
              <a:gd name="connsiteX55" fmla="*/ 465513 w 2761881"/>
              <a:gd name="connsiteY55" fmla="*/ 71631 h 2914584"/>
              <a:gd name="connsiteX56" fmla="*/ 415636 w 2761881"/>
              <a:gd name="connsiteY56" fmla="*/ 121508 h 2914584"/>
              <a:gd name="connsiteX57" fmla="*/ 382385 w 2761881"/>
              <a:gd name="connsiteY57" fmla="*/ 171384 h 2914584"/>
              <a:gd name="connsiteX58" fmla="*/ 332509 w 2761881"/>
              <a:gd name="connsiteY58" fmla="*/ 188009 h 2914584"/>
              <a:gd name="connsiteX59" fmla="*/ 232756 w 2761881"/>
              <a:gd name="connsiteY59" fmla="*/ 271137 h 2914584"/>
              <a:gd name="connsiteX60" fmla="*/ 166254 w 2761881"/>
              <a:gd name="connsiteY60" fmla="*/ 304388 h 291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61881" h="2914584">
                <a:moveTo>
                  <a:pt x="166254" y="304388"/>
                </a:moveTo>
                <a:lnTo>
                  <a:pt x="166254" y="304388"/>
                </a:lnTo>
                <a:cubicBezTo>
                  <a:pt x="133003" y="348722"/>
                  <a:pt x="99097" y="392572"/>
                  <a:pt x="66502" y="437391"/>
                </a:cubicBezTo>
                <a:cubicBezTo>
                  <a:pt x="54749" y="453551"/>
                  <a:pt x="41366" y="469009"/>
                  <a:pt x="33251" y="487268"/>
                </a:cubicBezTo>
                <a:cubicBezTo>
                  <a:pt x="19016" y="519296"/>
                  <a:pt x="0" y="587020"/>
                  <a:pt x="0" y="587020"/>
                </a:cubicBezTo>
                <a:cubicBezTo>
                  <a:pt x="11933" y="634752"/>
                  <a:pt x="29636" y="712796"/>
                  <a:pt x="49876" y="753275"/>
                </a:cubicBezTo>
                <a:cubicBezTo>
                  <a:pt x="60960" y="775442"/>
                  <a:pt x="74425" y="796571"/>
                  <a:pt x="83127" y="819777"/>
                </a:cubicBezTo>
                <a:cubicBezTo>
                  <a:pt x="91150" y="841172"/>
                  <a:pt x="93476" y="864309"/>
                  <a:pt x="99753" y="886279"/>
                </a:cubicBezTo>
                <a:cubicBezTo>
                  <a:pt x="104567" y="903129"/>
                  <a:pt x="110836" y="919530"/>
                  <a:pt x="116378" y="936155"/>
                </a:cubicBezTo>
                <a:cubicBezTo>
                  <a:pt x="110836" y="1213246"/>
                  <a:pt x="99753" y="1490282"/>
                  <a:pt x="99753" y="1767428"/>
                </a:cubicBezTo>
                <a:cubicBezTo>
                  <a:pt x="99753" y="2102294"/>
                  <a:pt x="91778" y="1939020"/>
                  <a:pt x="133004" y="2083311"/>
                </a:cubicBezTo>
                <a:cubicBezTo>
                  <a:pt x="150421" y="2144270"/>
                  <a:pt x="140499" y="2152599"/>
                  <a:pt x="182880" y="2199689"/>
                </a:cubicBezTo>
                <a:cubicBezTo>
                  <a:pt x="351574" y="2387128"/>
                  <a:pt x="238841" y="2257157"/>
                  <a:pt x="365760" y="2365944"/>
                </a:cubicBezTo>
                <a:cubicBezTo>
                  <a:pt x="383612" y="2381245"/>
                  <a:pt x="396504" y="2402154"/>
                  <a:pt x="415636" y="2415820"/>
                </a:cubicBezTo>
                <a:cubicBezTo>
                  <a:pt x="461276" y="2448420"/>
                  <a:pt x="492744" y="2443052"/>
                  <a:pt x="532014" y="2482322"/>
                </a:cubicBezTo>
                <a:cubicBezTo>
                  <a:pt x="551607" y="2501915"/>
                  <a:pt x="563858" y="2527786"/>
                  <a:pt x="581891" y="2548824"/>
                </a:cubicBezTo>
                <a:cubicBezTo>
                  <a:pt x="597192" y="2566675"/>
                  <a:pt x="616715" y="2580638"/>
                  <a:pt x="631767" y="2598700"/>
                </a:cubicBezTo>
                <a:cubicBezTo>
                  <a:pt x="644559" y="2614050"/>
                  <a:pt x="650889" y="2634448"/>
                  <a:pt x="665018" y="2648577"/>
                </a:cubicBezTo>
                <a:cubicBezTo>
                  <a:pt x="679147" y="2662706"/>
                  <a:pt x="699544" y="2669036"/>
                  <a:pt x="714894" y="2681828"/>
                </a:cubicBezTo>
                <a:cubicBezTo>
                  <a:pt x="770043" y="2727785"/>
                  <a:pt x="752735" y="2733999"/>
                  <a:pt x="814647" y="2764955"/>
                </a:cubicBezTo>
                <a:cubicBezTo>
                  <a:pt x="830322" y="2772792"/>
                  <a:pt x="848416" y="2774677"/>
                  <a:pt x="864524" y="2781580"/>
                </a:cubicBezTo>
                <a:cubicBezTo>
                  <a:pt x="960845" y="2822860"/>
                  <a:pt x="909676" y="2817806"/>
                  <a:pt x="1030778" y="2848082"/>
                </a:cubicBezTo>
                <a:cubicBezTo>
                  <a:pt x="1075113" y="2859166"/>
                  <a:pt x="1120428" y="2866882"/>
                  <a:pt x="1163782" y="2881333"/>
                </a:cubicBezTo>
                <a:lnTo>
                  <a:pt x="1263534" y="2914584"/>
                </a:lnTo>
                <a:cubicBezTo>
                  <a:pt x="1396538" y="2909042"/>
                  <a:pt x="1529741" y="2907118"/>
                  <a:pt x="1662545" y="2897959"/>
                </a:cubicBezTo>
                <a:cubicBezTo>
                  <a:pt x="1690736" y="2896015"/>
                  <a:pt x="1717871" y="2886388"/>
                  <a:pt x="1745673" y="2881333"/>
                </a:cubicBezTo>
                <a:cubicBezTo>
                  <a:pt x="1778839" y="2875303"/>
                  <a:pt x="1812464" y="2871771"/>
                  <a:pt x="1845425" y="2864708"/>
                </a:cubicBezTo>
                <a:cubicBezTo>
                  <a:pt x="1890110" y="2855133"/>
                  <a:pt x="1935075" y="2845908"/>
                  <a:pt x="1978429" y="2831457"/>
                </a:cubicBezTo>
                <a:lnTo>
                  <a:pt x="2078182" y="2798206"/>
                </a:lnTo>
                <a:cubicBezTo>
                  <a:pt x="2157359" y="2679441"/>
                  <a:pt x="2105915" y="2688760"/>
                  <a:pt x="2211185" y="2715079"/>
                </a:cubicBezTo>
                <a:cubicBezTo>
                  <a:pt x="2277687" y="2709537"/>
                  <a:pt x="2346393" y="2716314"/>
                  <a:pt x="2410691" y="2698453"/>
                </a:cubicBezTo>
                <a:cubicBezTo>
                  <a:pt x="2449196" y="2687757"/>
                  <a:pt x="2477193" y="2654118"/>
                  <a:pt x="2510444" y="2631951"/>
                </a:cubicBezTo>
                <a:cubicBezTo>
                  <a:pt x="2527069" y="2620867"/>
                  <a:pt x="2546191" y="2612829"/>
                  <a:pt x="2560320" y="2598700"/>
                </a:cubicBezTo>
                <a:cubicBezTo>
                  <a:pt x="2593571" y="2565449"/>
                  <a:pt x="2620947" y="2525032"/>
                  <a:pt x="2660073" y="2498948"/>
                </a:cubicBezTo>
                <a:lnTo>
                  <a:pt x="2709949" y="2465697"/>
                </a:lnTo>
                <a:cubicBezTo>
                  <a:pt x="2811803" y="2160124"/>
                  <a:pt x="2737121" y="2402771"/>
                  <a:pt x="2709949" y="1601173"/>
                </a:cubicBezTo>
                <a:cubicBezTo>
                  <a:pt x="2707090" y="1516828"/>
                  <a:pt x="2692118" y="1419977"/>
                  <a:pt x="2676698" y="1335166"/>
                </a:cubicBezTo>
                <a:cubicBezTo>
                  <a:pt x="2674599" y="1323621"/>
                  <a:pt x="2657869" y="1223795"/>
                  <a:pt x="2643447" y="1202162"/>
                </a:cubicBezTo>
                <a:cubicBezTo>
                  <a:pt x="2630405" y="1182599"/>
                  <a:pt x="2608623" y="1170348"/>
                  <a:pt x="2593571" y="1152286"/>
                </a:cubicBezTo>
                <a:cubicBezTo>
                  <a:pt x="2580779" y="1136936"/>
                  <a:pt x="2571404" y="1119035"/>
                  <a:pt x="2560320" y="1102409"/>
                </a:cubicBezTo>
                <a:cubicBezTo>
                  <a:pt x="2554778" y="1080242"/>
                  <a:pt x="2555030" y="1055747"/>
                  <a:pt x="2543694" y="1035908"/>
                </a:cubicBezTo>
                <a:cubicBezTo>
                  <a:pt x="2532029" y="1015494"/>
                  <a:pt x="2509119" y="1003883"/>
                  <a:pt x="2493818" y="986031"/>
                </a:cubicBezTo>
                <a:cubicBezTo>
                  <a:pt x="2475785" y="964993"/>
                  <a:pt x="2459832" y="942229"/>
                  <a:pt x="2443942" y="919529"/>
                </a:cubicBezTo>
                <a:cubicBezTo>
                  <a:pt x="2421025" y="886791"/>
                  <a:pt x="2402404" y="850983"/>
                  <a:pt x="2377440" y="819777"/>
                </a:cubicBezTo>
                <a:cubicBezTo>
                  <a:pt x="2333965" y="765433"/>
                  <a:pt x="2311041" y="730504"/>
                  <a:pt x="2261062" y="686773"/>
                </a:cubicBezTo>
                <a:cubicBezTo>
                  <a:pt x="2234357" y="663406"/>
                  <a:pt x="2203026" y="645363"/>
                  <a:pt x="2177934" y="620271"/>
                </a:cubicBezTo>
                <a:cubicBezTo>
                  <a:pt x="2163805" y="606142"/>
                  <a:pt x="2159721" y="583553"/>
                  <a:pt x="2144684" y="570395"/>
                </a:cubicBezTo>
                <a:cubicBezTo>
                  <a:pt x="2114609" y="544079"/>
                  <a:pt x="2044931" y="503893"/>
                  <a:pt x="2044931" y="503893"/>
                </a:cubicBezTo>
                <a:cubicBezTo>
                  <a:pt x="1972554" y="395328"/>
                  <a:pt x="2025809" y="468146"/>
                  <a:pt x="1862051" y="304388"/>
                </a:cubicBezTo>
                <a:cubicBezTo>
                  <a:pt x="1839884" y="282221"/>
                  <a:pt x="1820029" y="257470"/>
                  <a:pt x="1795549" y="237886"/>
                </a:cubicBezTo>
                <a:cubicBezTo>
                  <a:pt x="1755567" y="205900"/>
                  <a:pt x="1708867" y="164603"/>
                  <a:pt x="1662545" y="138133"/>
                </a:cubicBezTo>
                <a:cubicBezTo>
                  <a:pt x="1641027" y="125837"/>
                  <a:pt x="1619556" y="112719"/>
                  <a:pt x="1596044" y="104882"/>
                </a:cubicBezTo>
                <a:cubicBezTo>
                  <a:pt x="1552690" y="90431"/>
                  <a:pt x="1463040" y="71631"/>
                  <a:pt x="1463040" y="71631"/>
                </a:cubicBezTo>
                <a:cubicBezTo>
                  <a:pt x="1277871" y="-51816"/>
                  <a:pt x="1407198" y="21755"/>
                  <a:pt x="914400" y="21755"/>
                </a:cubicBezTo>
                <a:cubicBezTo>
                  <a:pt x="808960" y="21755"/>
                  <a:pt x="703811" y="32838"/>
                  <a:pt x="598516" y="38380"/>
                </a:cubicBezTo>
                <a:cubicBezTo>
                  <a:pt x="586529" y="40777"/>
                  <a:pt x="487421" y="57026"/>
                  <a:pt x="465513" y="71631"/>
                </a:cubicBezTo>
                <a:cubicBezTo>
                  <a:pt x="445950" y="84673"/>
                  <a:pt x="430688" y="103445"/>
                  <a:pt x="415636" y="121508"/>
                </a:cubicBezTo>
                <a:cubicBezTo>
                  <a:pt x="402844" y="136858"/>
                  <a:pt x="397988" y="158902"/>
                  <a:pt x="382385" y="171384"/>
                </a:cubicBezTo>
                <a:cubicBezTo>
                  <a:pt x="368701" y="182331"/>
                  <a:pt x="349134" y="182467"/>
                  <a:pt x="332509" y="188009"/>
                </a:cubicBezTo>
                <a:cubicBezTo>
                  <a:pt x="208677" y="270564"/>
                  <a:pt x="360766" y="164461"/>
                  <a:pt x="232756" y="271137"/>
                </a:cubicBezTo>
                <a:cubicBezTo>
                  <a:pt x="106919" y="376002"/>
                  <a:pt x="177338" y="298846"/>
                  <a:pt x="166254" y="304388"/>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8" name="Freeform 17">
            <a:extLst>
              <a:ext uri="{FF2B5EF4-FFF2-40B4-BE49-F238E27FC236}">
                <a16:creationId xmlns:a16="http://schemas.microsoft.com/office/drawing/2014/main" id="{DE0537DF-4E97-F142-B4ED-5F17946756BB}"/>
              </a:ext>
            </a:extLst>
          </p:cNvPr>
          <p:cNvSpPr/>
          <p:nvPr/>
        </p:nvSpPr>
        <p:spPr>
          <a:xfrm>
            <a:off x="532015" y="3347259"/>
            <a:ext cx="7802880" cy="3218781"/>
          </a:xfrm>
          <a:custGeom>
            <a:avLst/>
            <a:gdLst>
              <a:gd name="connsiteX0" fmla="*/ 282633 w 5852160"/>
              <a:gd name="connsiteY0" fmla="*/ 99752 h 2414086"/>
              <a:gd name="connsiteX1" fmla="*/ 282633 w 5852160"/>
              <a:gd name="connsiteY1" fmla="*/ 99752 h 2414086"/>
              <a:gd name="connsiteX2" fmla="*/ 166254 w 5852160"/>
              <a:gd name="connsiteY2" fmla="*/ 199505 h 2414086"/>
              <a:gd name="connsiteX3" fmla="*/ 116378 w 5852160"/>
              <a:gd name="connsiteY3" fmla="*/ 232756 h 2414086"/>
              <a:gd name="connsiteX4" fmla="*/ 49876 w 5852160"/>
              <a:gd name="connsiteY4" fmla="*/ 332509 h 2414086"/>
              <a:gd name="connsiteX5" fmla="*/ 0 w 5852160"/>
              <a:gd name="connsiteY5" fmla="*/ 515389 h 2414086"/>
              <a:gd name="connsiteX6" fmla="*/ 16625 w 5852160"/>
              <a:gd name="connsiteY6" fmla="*/ 997527 h 2414086"/>
              <a:gd name="connsiteX7" fmla="*/ 49876 w 5852160"/>
              <a:gd name="connsiteY7" fmla="*/ 1230283 h 2414086"/>
              <a:gd name="connsiteX8" fmla="*/ 99753 w 5852160"/>
              <a:gd name="connsiteY8" fmla="*/ 1413163 h 2414086"/>
              <a:gd name="connsiteX9" fmla="*/ 133004 w 5852160"/>
              <a:gd name="connsiteY9" fmla="*/ 1463040 h 2414086"/>
              <a:gd name="connsiteX10" fmla="*/ 182880 w 5852160"/>
              <a:gd name="connsiteY10" fmla="*/ 1596043 h 2414086"/>
              <a:gd name="connsiteX11" fmla="*/ 249382 w 5852160"/>
              <a:gd name="connsiteY11" fmla="*/ 1778923 h 2414086"/>
              <a:gd name="connsiteX12" fmla="*/ 282633 w 5852160"/>
              <a:gd name="connsiteY12" fmla="*/ 1845425 h 2414086"/>
              <a:gd name="connsiteX13" fmla="*/ 299258 w 5852160"/>
              <a:gd name="connsiteY13" fmla="*/ 1895301 h 2414086"/>
              <a:gd name="connsiteX14" fmla="*/ 349134 w 5852160"/>
              <a:gd name="connsiteY14" fmla="*/ 1911927 h 2414086"/>
              <a:gd name="connsiteX15" fmla="*/ 399011 w 5852160"/>
              <a:gd name="connsiteY15" fmla="*/ 1961803 h 2414086"/>
              <a:gd name="connsiteX16" fmla="*/ 432262 w 5852160"/>
              <a:gd name="connsiteY16" fmla="*/ 2011680 h 2414086"/>
              <a:gd name="connsiteX17" fmla="*/ 482138 w 5852160"/>
              <a:gd name="connsiteY17" fmla="*/ 2028305 h 2414086"/>
              <a:gd name="connsiteX18" fmla="*/ 581891 w 5852160"/>
              <a:gd name="connsiteY18" fmla="*/ 2078181 h 2414086"/>
              <a:gd name="connsiteX19" fmla="*/ 731520 w 5852160"/>
              <a:gd name="connsiteY19" fmla="*/ 2144683 h 2414086"/>
              <a:gd name="connsiteX20" fmla="*/ 931025 w 5852160"/>
              <a:gd name="connsiteY20" fmla="*/ 2161309 h 2414086"/>
              <a:gd name="connsiteX21" fmla="*/ 1230284 w 5852160"/>
              <a:gd name="connsiteY21" fmla="*/ 2227811 h 2414086"/>
              <a:gd name="connsiteX22" fmla="*/ 1296785 w 5852160"/>
              <a:gd name="connsiteY22" fmla="*/ 2244436 h 2414086"/>
              <a:gd name="connsiteX23" fmla="*/ 1346662 w 5852160"/>
              <a:gd name="connsiteY23" fmla="*/ 2261061 h 2414086"/>
              <a:gd name="connsiteX24" fmla="*/ 1995054 w 5852160"/>
              <a:gd name="connsiteY24" fmla="*/ 2277687 h 2414086"/>
              <a:gd name="connsiteX25" fmla="*/ 2094807 w 5852160"/>
              <a:gd name="connsiteY25" fmla="*/ 2294312 h 2414086"/>
              <a:gd name="connsiteX26" fmla="*/ 2177934 w 5852160"/>
              <a:gd name="connsiteY26" fmla="*/ 2310938 h 2414086"/>
              <a:gd name="connsiteX27" fmla="*/ 2310938 w 5852160"/>
              <a:gd name="connsiteY27" fmla="*/ 2327563 h 2414086"/>
              <a:gd name="connsiteX28" fmla="*/ 3823854 w 5852160"/>
              <a:gd name="connsiteY28" fmla="*/ 2327563 h 2414086"/>
              <a:gd name="connsiteX29" fmla="*/ 3906982 w 5852160"/>
              <a:gd name="connsiteY29" fmla="*/ 2294312 h 2414086"/>
              <a:gd name="connsiteX30" fmla="*/ 4189614 w 5852160"/>
              <a:gd name="connsiteY30" fmla="*/ 2261061 h 2414086"/>
              <a:gd name="connsiteX31" fmla="*/ 5120640 w 5852160"/>
              <a:gd name="connsiteY31" fmla="*/ 2244436 h 2414086"/>
              <a:gd name="connsiteX32" fmla="*/ 5253644 w 5852160"/>
              <a:gd name="connsiteY32" fmla="*/ 2211185 h 2414086"/>
              <a:gd name="connsiteX33" fmla="*/ 5320145 w 5852160"/>
              <a:gd name="connsiteY33" fmla="*/ 2194560 h 2414086"/>
              <a:gd name="connsiteX34" fmla="*/ 5419898 w 5852160"/>
              <a:gd name="connsiteY34" fmla="*/ 2161309 h 2414086"/>
              <a:gd name="connsiteX35" fmla="*/ 5469774 w 5852160"/>
              <a:gd name="connsiteY35" fmla="*/ 2144683 h 2414086"/>
              <a:gd name="connsiteX36" fmla="*/ 5519651 w 5852160"/>
              <a:gd name="connsiteY36" fmla="*/ 2111432 h 2414086"/>
              <a:gd name="connsiteX37" fmla="*/ 5669280 w 5852160"/>
              <a:gd name="connsiteY37" fmla="*/ 2061556 h 2414086"/>
              <a:gd name="connsiteX38" fmla="*/ 5719156 w 5852160"/>
              <a:gd name="connsiteY38" fmla="*/ 2044931 h 2414086"/>
              <a:gd name="connsiteX39" fmla="*/ 5835534 w 5852160"/>
              <a:gd name="connsiteY39" fmla="*/ 1928552 h 2414086"/>
              <a:gd name="connsiteX40" fmla="*/ 5852160 w 5852160"/>
              <a:gd name="connsiteY40" fmla="*/ 1778923 h 2414086"/>
              <a:gd name="connsiteX41" fmla="*/ 5835534 w 5852160"/>
              <a:gd name="connsiteY41" fmla="*/ 1230283 h 2414086"/>
              <a:gd name="connsiteX42" fmla="*/ 5802284 w 5852160"/>
              <a:gd name="connsiteY42" fmla="*/ 1130531 h 2414086"/>
              <a:gd name="connsiteX43" fmla="*/ 5785658 w 5852160"/>
              <a:gd name="connsiteY43" fmla="*/ 1080654 h 2414086"/>
              <a:gd name="connsiteX44" fmla="*/ 5769033 w 5852160"/>
              <a:gd name="connsiteY44" fmla="*/ 1014152 h 2414086"/>
              <a:gd name="connsiteX45" fmla="*/ 5652654 w 5852160"/>
              <a:gd name="connsiteY45" fmla="*/ 881149 h 2414086"/>
              <a:gd name="connsiteX46" fmla="*/ 5552902 w 5852160"/>
              <a:gd name="connsiteY46" fmla="*/ 814647 h 2414086"/>
              <a:gd name="connsiteX47" fmla="*/ 5503025 w 5852160"/>
              <a:gd name="connsiteY47" fmla="*/ 764771 h 2414086"/>
              <a:gd name="connsiteX48" fmla="*/ 5403273 w 5852160"/>
              <a:gd name="connsiteY48" fmla="*/ 714894 h 2414086"/>
              <a:gd name="connsiteX49" fmla="*/ 5353396 w 5852160"/>
              <a:gd name="connsiteY49" fmla="*/ 648392 h 2414086"/>
              <a:gd name="connsiteX50" fmla="*/ 5303520 w 5852160"/>
              <a:gd name="connsiteY50" fmla="*/ 615141 h 2414086"/>
              <a:gd name="connsiteX51" fmla="*/ 5253644 w 5852160"/>
              <a:gd name="connsiteY51" fmla="*/ 565265 h 2414086"/>
              <a:gd name="connsiteX52" fmla="*/ 5137265 w 5852160"/>
              <a:gd name="connsiteY52" fmla="*/ 498763 h 2414086"/>
              <a:gd name="connsiteX53" fmla="*/ 5087389 w 5852160"/>
              <a:gd name="connsiteY53" fmla="*/ 465512 h 2414086"/>
              <a:gd name="connsiteX54" fmla="*/ 5037513 w 5852160"/>
              <a:gd name="connsiteY54" fmla="*/ 399011 h 2414086"/>
              <a:gd name="connsiteX55" fmla="*/ 4971011 w 5852160"/>
              <a:gd name="connsiteY55" fmla="*/ 382385 h 2414086"/>
              <a:gd name="connsiteX56" fmla="*/ 4921134 w 5852160"/>
              <a:gd name="connsiteY56" fmla="*/ 349134 h 2414086"/>
              <a:gd name="connsiteX57" fmla="*/ 4821382 w 5852160"/>
              <a:gd name="connsiteY57" fmla="*/ 315883 h 2414086"/>
              <a:gd name="connsiteX58" fmla="*/ 4771505 w 5852160"/>
              <a:gd name="connsiteY58" fmla="*/ 299258 h 2414086"/>
              <a:gd name="connsiteX59" fmla="*/ 4688378 w 5852160"/>
              <a:gd name="connsiteY59" fmla="*/ 282632 h 2414086"/>
              <a:gd name="connsiteX60" fmla="*/ 4588625 w 5852160"/>
              <a:gd name="connsiteY60" fmla="*/ 266007 h 2414086"/>
              <a:gd name="connsiteX61" fmla="*/ 4522124 w 5852160"/>
              <a:gd name="connsiteY61" fmla="*/ 249381 h 2414086"/>
              <a:gd name="connsiteX62" fmla="*/ 4438996 w 5852160"/>
              <a:gd name="connsiteY62" fmla="*/ 232756 h 2414086"/>
              <a:gd name="connsiteX63" fmla="*/ 4339244 w 5852160"/>
              <a:gd name="connsiteY63" fmla="*/ 199505 h 2414086"/>
              <a:gd name="connsiteX64" fmla="*/ 3873731 w 5852160"/>
              <a:gd name="connsiteY64" fmla="*/ 216131 h 2414086"/>
              <a:gd name="connsiteX65" fmla="*/ 3640974 w 5852160"/>
              <a:gd name="connsiteY65" fmla="*/ 199505 h 2414086"/>
              <a:gd name="connsiteX66" fmla="*/ 3591098 w 5852160"/>
              <a:gd name="connsiteY66" fmla="*/ 182880 h 2414086"/>
              <a:gd name="connsiteX67" fmla="*/ 3125585 w 5852160"/>
              <a:gd name="connsiteY67" fmla="*/ 166254 h 2414086"/>
              <a:gd name="connsiteX68" fmla="*/ 3009207 w 5852160"/>
              <a:gd name="connsiteY68" fmla="*/ 116378 h 2414086"/>
              <a:gd name="connsiteX69" fmla="*/ 2959331 w 5852160"/>
              <a:gd name="connsiteY69" fmla="*/ 99752 h 2414086"/>
              <a:gd name="connsiteX70" fmla="*/ 2909454 w 5852160"/>
              <a:gd name="connsiteY70" fmla="*/ 66501 h 2414086"/>
              <a:gd name="connsiteX71" fmla="*/ 2709949 w 5852160"/>
              <a:gd name="connsiteY71" fmla="*/ 33251 h 2414086"/>
              <a:gd name="connsiteX72" fmla="*/ 1978429 w 5852160"/>
              <a:gd name="connsiteY72" fmla="*/ 49876 h 2414086"/>
              <a:gd name="connsiteX73" fmla="*/ 1712422 w 5852160"/>
              <a:gd name="connsiteY73" fmla="*/ 83127 h 2414086"/>
              <a:gd name="connsiteX74" fmla="*/ 1479665 w 5852160"/>
              <a:gd name="connsiteY74" fmla="*/ 99752 h 2414086"/>
              <a:gd name="connsiteX75" fmla="*/ 1097280 w 5852160"/>
              <a:gd name="connsiteY75" fmla="*/ 83127 h 2414086"/>
              <a:gd name="connsiteX76" fmla="*/ 1047404 w 5852160"/>
              <a:gd name="connsiteY76" fmla="*/ 66501 h 2414086"/>
              <a:gd name="connsiteX77" fmla="*/ 931025 w 5852160"/>
              <a:gd name="connsiteY77" fmla="*/ 49876 h 2414086"/>
              <a:gd name="connsiteX78" fmla="*/ 864524 w 5852160"/>
              <a:gd name="connsiteY78" fmla="*/ 33251 h 2414086"/>
              <a:gd name="connsiteX79" fmla="*/ 615142 w 5852160"/>
              <a:gd name="connsiteY79" fmla="*/ 16625 h 2414086"/>
              <a:gd name="connsiteX80" fmla="*/ 532014 w 5852160"/>
              <a:gd name="connsiteY80" fmla="*/ 0 h 2414086"/>
              <a:gd name="connsiteX81" fmla="*/ 382385 w 5852160"/>
              <a:gd name="connsiteY81" fmla="*/ 49876 h 2414086"/>
              <a:gd name="connsiteX82" fmla="*/ 282633 w 5852160"/>
              <a:gd name="connsiteY82" fmla="*/ 133003 h 2414086"/>
              <a:gd name="connsiteX83" fmla="*/ 232756 w 5852160"/>
              <a:gd name="connsiteY83" fmla="*/ 149629 h 2414086"/>
              <a:gd name="connsiteX84" fmla="*/ 282633 w 5852160"/>
              <a:gd name="connsiteY84" fmla="*/ 99752 h 241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52160" h="2414086">
                <a:moveTo>
                  <a:pt x="282633" y="99752"/>
                </a:moveTo>
                <a:lnTo>
                  <a:pt x="282633" y="99752"/>
                </a:lnTo>
                <a:cubicBezTo>
                  <a:pt x="243840" y="133003"/>
                  <a:pt x="206151" y="167587"/>
                  <a:pt x="166254" y="199505"/>
                </a:cubicBezTo>
                <a:cubicBezTo>
                  <a:pt x="150651" y="211987"/>
                  <a:pt x="129536" y="217719"/>
                  <a:pt x="116378" y="232756"/>
                </a:cubicBezTo>
                <a:cubicBezTo>
                  <a:pt x="90062" y="262831"/>
                  <a:pt x="49876" y="332509"/>
                  <a:pt x="49876" y="332509"/>
                </a:cubicBezTo>
                <a:cubicBezTo>
                  <a:pt x="7689" y="459069"/>
                  <a:pt x="23498" y="397892"/>
                  <a:pt x="0" y="515389"/>
                </a:cubicBezTo>
                <a:cubicBezTo>
                  <a:pt x="5542" y="676102"/>
                  <a:pt x="5433" y="837109"/>
                  <a:pt x="16625" y="997527"/>
                </a:cubicBezTo>
                <a:cubicBezTo>
                  <a:pt x="22080" y="1075710"/>
                  <a:pt x="34505" y="1153432"/>
                  <a:pt x="49876" y="1230283"/>
                </a:cubicBezTo>
                <a:cubicBezTo>
                  <a:pt x="58799" y="1274896"/>
                  <a:pt x="75646" y="1377003"/>
                  <a:pt x="99753" y="1413163"/>
                </a:cubicBezTo>
                <a:lnTo>
                  <a:pt x="133004" y="1463040"/>
                </a:lnTo>
                <a:cubicBezTo>
                  <a:pt x="168998" y="1607019"/>
                  <a:pt x="124921" y="1451146"/>
                  <a:pt x="182880" y="1596043"/>
                </a:cubicBezTo>
                <a:cubicBezTo>
                  <a:pt x="256606" y="1780359"/>
                  <a:pt x="176686" y="1615358"/>
                  <a:pt x="249382" y="1778923"/>
                </a:cubicBezTo>
                <a:cubicBezTo>
                  <a:pt x="259448" y="1801571"/>
                  <a:pt x="272870" y="1822645"/>
                  <a:pt x="282633" y="1845425"/>
                </a:cubicBezTo>
                <a:cubicBezTo>
                  <a:pt x="289536" y="1861533"/>
                  <a:pt x="286866" y="1882909"/>
                  <a:pt x="299258" y="1895301"/>
                </a:cubicBezTo>
                <a:cubicBezTo>
                  <a:pt x="311650" y="1907693"/>
                  <a:pt x="332509" y="1906385"/>
                  <a:pt x="349134" y="1911927"/>
                </a:cubicBezTo>
                <a:cubicBezTo>
                  <a:pt x="365760" y="1928552"/>
                  <a:pt x="383959" y="1943741"/>
                  <a:pt x="399011" y="1961803"/>
                </a:cubicBezTo>
                <a:cubicBezTo>
                  <a:pt x="411803" y="1977153"/>
                  <a:pt x="416659" y="1999198"/>
                  <a:pt x="432262" y="2011680"/>
                </a:cubicBezTo>
                <a:cubicBezTo>
                  <a:pt x="445946" y="2022628"/>
                  <a:pt x="465513" y="2022763"/>
                  <a:pt x="482138" y="2028305"/>
                </a:cubicBezTo>
                <a:cubicBezTo>
                  <a:pt x="625075" y="2123597"/>
                  <a:pt x="444227" y="2009349"/>
                  <a:pt x="581891" y="2078181"/>
                </a:cubicBezTo>
                <a:cubicBezTo>
                  <a:pt x="651944" y="2113207"/>
                  <a:pt x="628574" y="2136104"/>
                  <a:pt x="731520" y="2144683"/>
                </a:cubicBezTo>
                <a:lnTo>
                  <a:pt x="931025" y="2161309"/>
                </a:lnTo>
                <a:cubicBezTo>
                  <a:pt x="1142098" y="2203524"/>
                  <a:pt x="1042447" y="2180852"/>
                  <a:pt x="1230284" y="2227811"/>
                </a:cubicBezTo>
                <a:cubicBezTo>
                  <a:pt x="1252451" y="2233353"/>
                  <a:pt x="1275108" y="2237211"/>
                  <a:pt x="1296785" y="2244436"/>
                </a:cubicBezTo>
                <a:cubicBezTo>
                  <a:pt x="1313411" y="2249978"/>
                  <a:pt x="1329157" y="2260227"/>
                  <a:pt x="1346662" y="2261061"/>
                </a:cubicBezTo>
                <a:cubicBezTo>
                  <a:pt x="1562619" y="2271345"/>
                  <a:pt x="1778923" y="2272145"/>
                  <a:pt x="1995054" y="2277687"/>
                </a:cubicBezTo>
                <a:lnTo>
                  <a:pt x="2094807" y="2294312"/>
                </a:lnTo>
                <a:cubicBezTo>
                  <a:pt x="2122609" y="2299367"/>
                  <a:pt x="2150005" y="2306641"/>
                  <a:pt x="2177934" y="2310938"/>
                </a:cubicBezTo>
                <a:cubicBezTo>
                  <a:pt x="2222094" y="2317732"/>
                  <a:pt x="2266603" y="2322021"/>
                  <a:pt x="2310938" y="2327563"/>
                </a:cubicBezTo>
                <a:cubicBezTo>
                  <a:pt x="2820455" y="2497409"/>
                  <a:pt x="2427905" y="2372594"/>
                  <a:pt x="3823854" y="2327563"/>
                </a:cubicBezTo>
                <a:cubicBezTo>
                  <a:pt x="3853682" y="2326601"/>
                  <a:pt x="3878029" y="2301550"/>
                  <a:pt x="3906982" y="2294312"/>
                </a:cubicBezTo>
                <a:cubicBezTo>
                  <a:pt x="3949033" y="2283799"/>
                  <a:pt x="4168368" y="2261705"/>
                  <a:pt x="4189614" y="2261061"/>
                </a:cubicBezTo>
                <a:cubicBezTo>
                  <a:pt x="4499863" y="2251659"/>
                  <a:pt x="4810298" y="2249978"/>
                  <a:pt x="5120640" y="2244436"/>
                </a:cubicBezTo>
                <a:lnTo>
                  <a:pt x="5253644" y="2211185"/>
                </a:lnTo>
                <a:cubicBezTo>
                  <a:pt x="5275811" y="2205643"/>
                  <a:pt x="5298468" y="2201786"/>
                  <a:pt x="5320145" y="2194560"/>
                </a:cubicBezTo>
                <a:lnTo>
                  <a:pt x="5419898" y="2161309"/>
                </a:lnTo>
                <a:cubicBezTo>
                  <a:pt x="5436523" y="2155767"/>
                  <a:pt x="5455193" y="2154404"/>
                  <a:pt x="5469774" y="2144683"/>
                </a:cubicBezTo>
                <a:cubicBezTo>
                  <a:pt x="5486400" y="2133599"/>
                  <a:pt x="5501392" y="2119547"/>
                  <a:pt x="5519651" y="2111432"/>
                </a:cubicBezTo>
                <a:cubicBezTo>
                  <a:pt x="5519658" y="2111429"/>
                  <a:pt x="5644338" y="2069870"/>
                  <a:pt x="5669280" y="2061556"/>
                </a:cubicBezTo>
                <a:lnTo>
                  <a:pt x="5719156" y="2044931"/>
                </a:lnTo>
                <a:cubicBezTo>
                  <a:pt x="5833491" y="1968708"/>
                  <a:pt x="5806272" y="2016341"/>
                  <a:pt x="5835534" y="1928552"/>
                </a:cubicBezTo>
                <a:cubicBezTo>
                  <a:pt x="5841076" y="1878676"/>
                  <a:pt x="5852160" y="1829106"/>
                  <a:pt x="5852160" y="1778923"/>
                </a:cubicBezTo>
                <a:cubicBezTo>
                  <a:pt x="5852160" y="1595959"/>
                  <a:pt x="5849567" y="1412708"/>
                  <a:pt x="5835534" y="1230283"/>
                </a:cubicBezTo>
                <a:cubicBezTo>
                  <a:pt x="5832846" y="1195337"/>
                  <a:pt x="5813367" y="1163782"/>
                  <a:pt x="5802284" y="1130531"/>
                </a:cubicBezTo>
                <a:cubicBezTo>
                  <a:pt x="5796742" y="1113905"/>
                  <a:pt x="5789908" y="1097656"/>
                  <a:pt x="5785658" y="1080654"/>
                </a:cubicBezTo>
                <a:cubicBezTo>
                  <a:pt x="5780116" y="1058487"/>
                  <a:pt x="5779252" y="1034589"/>
                  <a:pt x="5769033" y="1014152"/>
                </a:cubicBezTo>
                <a:cubicBezTo>
                  <a:pt x="5700947" y="877980"/>
                  <a:pt x="5731032" y="946464"/>
                  <a:pt x="5652654" y="881149"/>
                </a:cubicBezTo>
                <a:cubicBezTo>
                  <a:pt x="5569629" y="811961"/>
                  <a:pt x="5640555" y="843864"/>
                  <a:pt x="5552902" y="814647"/>
                </a:cubicBezTo>
                <a:cubicBezTo>
                  <a:pt x="5536276" y="798022"/>
                  <a:pt x="5522588" y="777813"/>
                  <a:pt x="5503025" y="764771"/>
                </a:cubicBezTo>
                <a:cubicBezTo>
                  <a:pt x="5421896" y="710685"/>
                  <a:pt x="5481751" y="793372"/>
                  <a:pt x="5403273" y="714894"/>
                </a:cubicBezTo>
                <a:cubicBezTo>
                  <a:pt x="5383680" y="695301"/>
                  <a:pt x="5372989" y="667985"/>
                  <a:pt x="5353396" y="648392"/>
                </a:cubicBezTo>
                <a:cubicBezTo>
                  <a:pt x="5339267" y="634263"/>
                  <a:pt x="5318870" y="627933"/>
                  <a:pt x="5303520" y="615141"/>
                </a:cubicBezTo>
                <a:cubicBezTo>
                  <a:pt x="5285458" y="600089"/>
                  <a:pt x="5271706" y="580317"/>
                  <a:pt x="5253644" y="565265"/>
                </a:cubicBezTo>
                <a:cubicBezTo>
                  <a:pt x="5209456" y="528442"/>
                  <a:pt x="5189005" y="528329"/>
                  <a:pt x="5137265" y="498763"/>
                </a:cubicBezTo>
                <a:cubicBezTo>
                  <a:pt x="5119916" y="488850"/>
                  <a:pt x="5101518" y="479641"/>
                  <a:pt x="5087389" y="465512"/>
                </a:cubicBezTo>
                <a:cubicBezTo>
                  <a:pt x="5067796" y="445919"/>
                  <a:pt x="5060061" y="415116"/>
                  <a:pt x="5037513" y="399011"/>
                </a:cubicBezTo>
                <a:cubicBezTo>
                  <a:pt x="5018920" y="385730"/>
                  <a:pt x="4993178" y="387927"/>
                  <a:pt x="4971011" y="382385"/>
                </a:cubicBezTo>
                <a:cubicBezTo>
                  <a:pt x="4954385" y="371301"/>
                  <a:pt x="4939393" y="357249"/>
                  <a:pt x="4921134" y="349134"/>
                </a:cubicBezTo>
                <a:cubicBezTo>
                  <a:pt x="4889106" y="334899"/>
                  <a:pt x="4854633" y="326967"/>
                  <a:pt x="4821382" y="315883"/>
                </a:cubicBezTo>
                <a:cubicBezTo>
                  <a:pt x="4804756" y="310341"/>
                  <a:pt x="4788690" y="302695"/>
                  <a:pt x="4771505" y="299258"/>
                </a:cubicBezTo>
                <a:lnTo>
                  <a:pt x="4688378" y="282632"/>
                </a:lnTo>
                <a:cubicBezTo>
                  <a:pt x="4655212" y="276602"/>
                  <a:pt x="4621680" y="272618"/>
                  <a:pt x="4588625" y="266007"/>
                </a:cubicBezTo>
                <a:cubicBezTo>
                  <a:pt x="4566219" y="261526"/>
                  <a:pt x="4544429" y="254338"/>
                  <a:pt x="4522124" y="249381"/>
                </a:cubicBezTo>
                <a:cubicBezTo>
                  <a:pt x="4494539" y="243251"/>
                  <a:pt x="4466258" y="240191"/>
                  <a:pt x="4438996" y="232756"/>
                </a:cubicBezTo>
                <a:cubicBezTo>
                  <a:pt x="4405182" y="223534"/>
                  <a:pt x="4339244" y="199505"/>
                  <a:pt x="4339244" y="199505"/>
                </a:cubicBezTo>
                <a:cubicBezTo>
                  <a:pt x="4184073" y="205047"/>
                  <a:pt x="4029001" y="216131"/>
                  <a:pt x="3873731" y="216131"/>
                </a:cubicBezTo>
                <a:cubicBezTo>
                  <a:pt x="3795948" y="216131"/>
                  <a:pt x="3718225" y="208593"/>
                  <a:pt x="3640974" y="199505"/>
                </a:cubicBezTo>
                <a:cubicBezTo>
                  <a:pt x="3623569" y="197457"/>
                  <a:pt x="3608586" y="184008"/>
                  <a:pt x="3591098" y="182880"/>
                </a:cubicBezTo>
                <a:cubicBezTo>
                  <a:pt x="3436150" y="172883"/>
                  <a:pt x="3280756" y="171796"/>
                  <a:pt x="3125585" y="166254"/>
                </a:cubicBezTo>
                <a:cubicBezTo>
                  <a:pt x="2987188" y="131655"/>
                  <a:pt x="3124017" y="173783"/>
                  <a:pt x="3009207" y="116378"/>
                </a:cubicBezTo>
                <a:cubicBezTo>
                  <a:pt x="2993532" y="108541"/>
                  <a:pt x="2975006" y="107589"/>
                  <a:pt x="2959331" y="99752"/>
                </a:cubicBezTo>
                <a:cubicBezTo>
                  <a:pt x="2941459" y="90816"/>
                  <a:pt x="2927326" y="75437"/>
                  <a:pt x="2909454" y="66501"/>
                </a:cubicBezTo>
                <a:cubicBezTo>
                  <a:pt x="2853749" y="38649"/>
                  <a:pt x="2757356" y="38518"/>
                  <a:pt x="2709949" y="33251"/>
                </a:cubicBezTo>
                <a:lnTo>
                  <a:pt x="1978429" y="49876"/>
                </a:lnTo>
                <a:cubicBezTo>
                  <a:pt x="1854352" y="54558"/>
                  <a:pt x="1828113" y="72109"/>
                  <a:pt x="1712422" y="83127"/>
                </a:cubicBezTo>
                <a:cubicBezTo>
                  <a:pt x="1634989" y="90502"/>
                  <a:pt x="1557251" y="94210"/>
                  <a:pt x="1479665" y="99752"/>
                </a:cubicBezTo>
                <a:cubicBezTo>
                  <a:pt x="1352203" y="94210"/>
                  <a:pt x="1224486" y="92912"/>
                  <a:pt x="1097280" y="83127"/>
                </a:cubicBezTo>
                <a:cubicBezTo>
                  <a:pt x="1079807" y="81783"/>
                  <a:pt x="1064588" y="69938"/>
                  <a:pt x="1047404" y="66501"/>
                </a:cubicBezTo>
                <a:cubicBezTo>
                  <a:pt x="1008978" y="58816"/>
                  <a:pt x="969580" y="56886"/>
                  <a:pt x="931025" y="49876"/>
                </a:cubicBezTo>
                <a:cubicBezTo>
                  <a:pt x="908544" y="45789"/>
                  <a:pt x="887248" y="35643"/>
                  <a:pt x="864524" y="33251"/>
                </a:cubicBezTo>
                <a:cubicBezTo>
                  <a:pt x="781670" y="24529"/>
                  <a:pt x="698269" y="22167"/>
                  <a:pt x="615142" y="16625"/>
                </a:cubicBezTo>
                <a:cubicBezTo>
                  <a:pt x="587433" y="11083"/>
                  <a:pt x="560272" y="0"/>
                  <a:pt x="532014" y="0"/>
                </a:cubicBezTo>
                <a:cubicBezTo>
                  <a:pt x="462737" y="0"/>
                  <a:pt x="430562" y="9728"/>
                  <a:pt x="382385" y="49876"/>
                </a:cubicBezTo>
                <a:cubicBezTo>
                  <a:pt x="327232" y="95837"/>
                  <a:pt x="344550" y="102044"/>
                  <a:pt x="282633" y="133003"/>
                </a:cubicBezTo>
                <a:cubicBezTo>
                  <a:pt x="266958" y="140840"/>
                  <a:pt x="245148" y="162021"/>
                  <a:pt x="232756" y="149629"/>
                </a:cubicBezTo>
                <a:lnTo>
                  <a:pt x="282633" y="99752"/>
                </a:ln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0" name="Down Arrow 19">
            <a:extLst>
              <a:ext uri="{FF2B5EF4-FFF2-40B4-BE49-F238E27FC236}">
                <a16:creationId xmlns:a16="http://schemas.microsoft.com/office/drawing/2014/main" id="{159F0AB8-1516-4247-A60D-DCE65003006A}"/>
              </a:ext>
            </a:extLst>
          </p:cNvPr>
          <p:cNvSpPr/>
          <p:nvPr/>
        </p:nvSpPr>
        <p:spPr>
          <a:xfrm rot="19917676">
            <a:off x="949731" y="3307637"/>
            <a:ext cx="60959" cy="392571"/>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27788"/>
            <a:ext cx="1774845" cy="369332"/>
          </a:xfrm>
          <a:prstGeom prst="rect">
            <a:avLst/>
          </a:prstGeom>
          <a:noFill/>
        </p:spPr>
        <p:txBody>
          <a:bodyPr wrap="none" rtlCol="0">
            <a:spAutoFit/>
          </a:bodyPr>
          <a:lstStyle/>
          <a:p>
            <a:r>
              <a:rPr lang="en-US" dirty="0"/>
              <a:t>Root aggregate</a:t>
            </a:r>
          </a:p>
        </p:txBody>
      </p:sp>
      <p:sp>
        <p:nvSpPr>
          <p:cNvPr id="44" name="Down Arrow 43">
            <a:extLst>
              <a:ext uri="{FF2B5EF4-FFF2-40B4-BE49-F238E27FC236}">
                <a16:creationId xmlns:a16="http://schemas.microsoft.com/office/drawing/2014/main" id="{EE865EEE-7094-B945-AF86-610B91084809}"/>
              </a:ext>
            </a:extLst>
          </p:cNvPr>
          <p:cNvSpPr/>
          <p:nvPr/>
        </p:nvSpPr>
        <p:spPr>
          <a:xfrm rot="2531034" flipH="1">
            <a:off x="10367655" y="1444245"/>
            <a:ext cx="60959" cy="700428"/>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45" name="TextBox 44">
            <a:extLst>
              <a:ext uri="{FF2B5EF4-FFF2-40B4-BE49-F238E27FC236}">
                <a16:creationId xmlns:a16="http://schemas.microsoft.com/office/drawing/2014/main" id="{8F0DD484-5770-0045-B26C-58E50A20E8AC}"/>
              </a:ext>
            </a:extLst>
          </p:cNvPr>
          <p:cNvSpPr txBox="1"/>
          <p:nvPr/>
        </p:nvSpPr>
        <p:spPr>
          <a:xfrm>
            <a:off x="10227375" y="1078259"/>
            <a:ext cx="1774845" cy="369332"/>
          </a:xfrm>
          <a:prstGeom prst="rect">
            <a:avLst/>
          </a:prstGeom>
          <a:noFill/>
        </p:spPr>
        <p:txBody>
          <a:bodyPr wrap="none" rtlCol="0">
            <a:spAutoFit/>
          </a:bodyPr>
          <a:lstStyle/>
          <a:p>
            <a:r>
              <a:rPr lang="en-US" dirty="0"/>
              <a:t>Root aggregate</a:t>
            </a:r>
          </a:p>
        </p:txBody>
      </p:sp>
      <p:sp>
        <p:nvSpPr>
          <p:cNvPr id="48" name="TextBox 47">
            <a:extLst>
              <a:ext uri="{FF2B5EF4-FFF2-40B4-BE49-F238E27FC236}">
                <a16:creationId xmlns:a16="http://schemas.microsoft.com/office/drawing/2014/main" id="{0CCBD90B-32C1-1E4C-9565-D052411A761F}"/>
              </a:ext>
            </a:extLst>
          </p:cNvPr>
          <p:cNvSpPr txBox="1"/>
          <p:nvPr/>
        </p:nvSpPr>
        <p:spPr>
          <a:xfrm>
            <a:off x="-24732" y="292304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65728"/>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15069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15</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184711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4780888" y="3111310"/>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342451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244645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193433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221499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192315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160390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158226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1488752"/>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318435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Commands</a:t>
            </a:r>
          </a:p>
        </p:txBody>
      </p:sp>
      <p:sp>
        <p:nvSpPr>
          <p:cNvPr id="8" name="Rectangle 7">
            <a:extLst>
              <a:ext uri="{FF2B5EF4-FFF2-40B4-BE49-F238E27FC236}">
                <a16:creationId xmlns:a16="http://schemas.microsoft.com/office/drawing/2014/main" id="{614C5C78-74E9-7E46-A3A2-84840FE21C18}"/>
              </a:ext>
            </a:extLst>
          </p:cNvPr>
          <p:cNvSpPr/>
          <p:nvPr/>
        </p:nvSpPr>
        <p:spPr>
          <a:xfrm>
            <a:off x="86938" y="250354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10" name="Rectangle 9">
            <a:extLst>
              <a:ext uri="{FF2B5EF4-FFF2-40B4-BE49-F238E27FC236}">
                <a16:creationId xmlns:a16="http://schemas.microsoft.com/office/drawing/2014/main" id="{DB91DBB3-8D77-FF42-A692-BE79F08BD1D1}"/>
              </a:ext>
            </a:extLst>
          </p:cNvPr>
          <p:cNvSpPr/>
          <p:nvPr/>
        </p:nvSpPr>
        <p:spPr>
          <a:xfrm>
            <a:off x="7633296"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6321065" y="2754805"/>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2523572" y="2505878"/>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86938" y="117694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Customer</a:t>
            </a:r>
          </a:p>
        </p:txBody>
      </p:sp>
      <p:sp>
        <p:nvSpPr>
          <p:cNvPr id="24" name="Rectangle 23">
            <a:extLst>
              <a:ext uri="{FF2B5EF4-FFF2-40B4-BE49-F238E27FC236}">
                <a16:creationId xmlns:a16="http://schemas.microsoft.com/office/drawing/2014/main" id="{860AB600-0204-FB49-87F5-D366133C77D8}"/>
              </a:ext>
            </a:extLst>
          </p:cNvPr>
          <p:cNvSpPr/>
          <p:nvPr/>
        </p:nvSpPr>
        <p:spPr>
          <a:xfrm>
            <a:off x="86938"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5167657"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7288265" y="765814"/>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4726998" y="5054963"/>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4726998" y="3917300"/>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
        <p:nvSpPr>
          <p:cNvPr id="17" name="Rectangle 16">
            <a:extLst>
              <a:ext uri="{FF2B5EF4-FFF2-40B4-BE49-F238E27FC236}">
                <a16:creationId xmlns:a16="http://schemas.microsoft.com/office/drawing/2014/main" id="{D7AC4898-69E1-E94E-A07C-67CF2FC7DBCD}"/>
              </a:ext>
            </a:extLst>
          </p:cNvPr>
          <p:cNvSpPr/>
          <p:nvPr/>
        </p:nvSpPr>
        <p:spPr>
          <a:xfrm>
            <a:off x="2484569" y="1512713"/>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Shipment Order</a:t>
            </a:r>
          </a:p>
        </p:txBody>
      </p:sp>
      <p:sp>
        <p:nvSpPr>
          <p:cNvPr id="18" name="Rectangle 17">
            <a:extLst>
              <a:ext uri="{FF2B5EF4-FFF2-40B4-BE49-F238E27FC236}">
                <a16:creationId xmlns:a16="http://schemas.microsoft.com/office/drawing/2014/main" id="{76B65D53-5A3F-014D-AC3A-C0585DECAA62}"/>
              </a:ext>
            </a:extLst>
          </p:cNvPr>
          <p:cNvSpPr/>
          <p:nvPr/>
        </p:nvSpPr>
        <p:spPr>
          <a:xfrm>
            <a:off x="1259273"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Shipment Order</a:t>
            </a:r>
          </a:p>
        </p:txBody>
      </p:sp>
      <p:sp>
        <p:nvSpPr>
          <p:cNvPr id="19" name="Rectangle 18">
            <a:extLst>
              <a:ext uri="{FF2B5EF4-FFF2-40B4-BE49-F238E27FC236}">
                <a16:creationId xmlns:a16="http://schemas.microsoft.com/office/drawing/2014/main" id="{4BF906AE-FF62-8B47-95A9-4DE01D1BD765}"/>
              </a:ext>
            </a:extLst>
          </p:cNvPr>
          <p:cNvSpPr/>
          <p:nvPr/>
        </p:nvSpPr>
        <p:spPr>
          <a:xfrm>
            <a:off x="1259273" y="250587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Shipment order updated</a:t>
            </a:r>
          </a:p>
        </p:txBody>
      </p:sp>
      <p:sp>
        <p:nvSpPr>
          <p:cNvPr id="20" name="Rectangle 19">
            <a:extLst>
              <a:ext uri="{FF2B5EF4-FFF2-40B4-BE49-F238E27FC236}">
                <a16:creationId xmlns:a16="http://schemas.microsoft.com/office/drawing/2014/main" id="{A5A33B81-EFE7-8346-B69F-D8AB37304A87}"/>
              </a:ext>
            </a:extLst>
          </p:cNvPr>
          <p:cNvSpPr/>
          <p:nvPr/>
        </p:nvSpPr>
        <p:spPr>
          <a:xfrm>
            <a:off x="6394649"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Voyage</a:t>
            </a:r>
          </a:p>
        </p:txBody>
      </p:sp>
      <p:sp>
        <p:nvSpPr>
          <p:cNvPr id="21" name="Rectangle 20">
            <a:extLst>
              <a:ext uri="{FF2B5EF4-FFF2-40B4-BE49-F238E27FC236}">
                <a16:creationId xmlns:a16="http://schemas.microsoft.com/office/drawing/2014/main" id="{05AB4953-8365-CD43-AF9C-2C8CED5C0843}"/>
              </a:ext>
            </a:extLst>
          </p:cNvPr>
          <p:cNvSpPr/>
          <p:nvPr/>
        </p:nvSpPr>
        <p:spPr>
          <a:xfrm>
            <a:off x="7621641"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Reefer</a:t>
            </a:r>
          </a:p>
        </p:txBody>
      </p:sp>
      <p:sp>
        <p:nvSpPr>
          <p:cNvPr id="30" name="Rectangle 29">
            <a:extLst>
              <a:ext uri="{FF2B5EF4-FFF2-40B4-BE49-F238E27FC236}">
                <a16:creationId xmlns:a16="http://schemas.microsoft.com/office/drawing/2014/main" id="{BAF1E437-1D4C-F04D-8D40-18A2137C9A0D}"/>
              </a:ext>
            </a:extLst>
          </p:cNvPr>
          <p:cNvSpPr/>
          <p:nvPr/>
        </p:nvSpPr>
        <p:spPr>
          <a:xfrm>
            <a:off x="4740792" y="2745661"/>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business conditions and SLA sent</a:t>
            </a:r>
          </a:p>
        </p:txBody>
      </p:sp>
      <p:sp>
        <p:nvSpPr>
          <p:cNvPr id="31" name="Rectangle 30">
            <a:extLst>
              <a:ext uri="{FF2B5EF4-FFF2-40B4-BE49-F238E27FC236}">
                <a16:creationId xmlns:a16="http://schemas.microsoft.com/office/drawing/2014/main" id="{7092FED0-B43E-DE49-9068-6210DD5F398C}"/>
              </a:ext>
            </a:extLst>
          </p:cNvPr>
          <p:cNvSpPr/>
          <p:nvPr/>
        </p:nvSpPr>
        <p:spPr>
          <a:xfrm>
            <a:off x="8774475"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Cancel</a:t>
            </a:r>
          </a:p>
          <a:p>
            <a:pPr algn="ctr"/>
            <a:r>
              <a:rPr lang="en-US" sz="1200" dirty="0"/>
              <a:t>Order</a:t>
            </a:r>
          </a:p>
        </p:txBody>
      </p:sp>
      <p:sp>
        <p:nvSpPr>
          <p:cNvPr id="32" name="Rectangle 31">
            <a:extLst>
              <a:ext uri="{FF2B5EF4-FFF2-40B4-BE49-F238E27FC236}">
                <a16:creationId xmlns:a16="http://schemas.microsoft.com/office/drawing/2014/main" id="{B382C255-8B06-FE4C-B2DD-F106CE7CE61D}"/>
              </a:ext>
            </a:extLst>
          </p:cNvPr>
          <p:cNvSpPr/>
          <p:nvPr/>
        </p:nvSpPr>
        <p:spPr>
          <a:xfrm>
            <a:off x="9859350" y="1587995"/>
            <a:ext cx="1204890"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land transportation</a:t>
            </a:r>
          </a:p>
        </p:txBody>
      </p:sp>
      <p:sp>
        <p:nvSpPr>
          <p:cNvPr id="33" name="Rectangle 32">
            <a:extLst>
              <a:ext uri="{FF2B5EF4-FFF2-40B4-BE49-F238E27FC236}">
                <a16:creationId xmlns:a16="http://schemas.microsoft.com/office/drawing/2014/main" id="{EE50C35E-5F5D-A24D-AF81-4B23F4D7D563}"/>
              </a:ext>
            </a:extLst>
          </p:cNvPr>
          <p:cNvSpPr/>
          <p:nvPr/>
        </p:nvSpPr>
        <p:spPr>
          <a:xfrm>
            <a:off x="8786130"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cancelled</a:t>
            </a:r>
          </a:p>
        </p:txBody>
      </p:sp>
      <p:sp>
        <p:nvSpPr>
          <p:cNvPr id="34" name="Rectangle 33">
            <a:extLst>
              <a:ext uri="{FF2B5EF4-FFF2-40B4-BE49-F238E27FC236}">
                <a16:creationId xmlns:a16="http://schemas.microsoft.com/office/drawing/2014/main" id="{9DF98E72-4740-1245-A3DC-D4A2B4D976B2}"/>
              </a:ext>
            </a:extLst>
          </p:cNvPr>
          <p:cNvSpPr/>
          <p:nvPr/>
        </p:nvSpPr>
        <p:spPr>
          <a:xfrm>
            <a:off x="9895926" y="2782656"/>
            <a:ext cx="1073377"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Land transportation initiated </a:t>
            </a:r>
          </a:p>
        </p:txBody>
      </p:sp>
    </p:spTree>
    <p:extLst>
      <p:ext uri="{BB962C8B-B14F-4D97-AF65-F5344CB8AC3E}">
        <p14:creationId xmlns:p14="http://schemas.microsoft.com/office/powerpoint/2010/main" val="242801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17</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89" y="2532992"/>
            <a:ext cx="690255"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Orders</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2"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5349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3935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6878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a:t>
            </a:r>
          </a:p>
          <a:p>
            <a:r>
              <a:rPr lang="en-US" sz="1200" dirty="0">
                <a:solidFill>
                  <a:schemeClr val="accent1">
                    <a:lumMod val="50000"/>
                  </a:schemeClr>
                </a:solidFill>
              </a:rPr>
              <a:t>This  will trigger a new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3266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5418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3714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12522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3616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spTree>
    <p:extLst>
      <p:ext uri="{BB962C8B-B14F-4D97-AF65-F5344CB8AC3E}">
        <p14:creationId xmlns:p14="http://schemas.microsoft.com/office/powerpoint/2010/main" val="403909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FC2-C93C-EC46-AE3D-03DA3F890C71}"/>
              </a:ext>
            </a:extLst>
          </p:cNvPr>
          <p:cNvSpPr>
            <a:spLocks noGrp="1"/>
          </p:cNvSpPr>
          <p:nvPr>
            <p:ph type="title"/>
          </p:nvPr>
        </p:nvSpPr>
        <p:spPr>
          <a:xfrm>
            <a:off x="390788" y="60120"/>
            <a:ext cx="10886813" cy="456716"/>
          </a:xfrm>
        </p:spPr>
        <p:txBody>
          <a:bodyPr/>
          <a:lstStyle/>
          <a:p>
            <a:r>
              <a:rPr lang="en-US" dirty="0"/>
              <a:t>Command MS main Classes</a:t>
            </a:r>
          </a:p>
        </p:txBody>
      </p:sp>
      <p:sp>
        <p:nvSpPr>
          <p:cNvPr id="4" name="Slide Number Placeholder 3">
            <a:extLst>
              <a:ext uri="{FF2B5EF4-FFF2-40B4-BE49-F238E27FC236}">
                <a16:creationId xmlns:a16="http://schemas.microsoft.com/office/drawing/2014/main" id="{0494B892-D1A9-494C-9F44-487170D96BAC}"/>
              </a:ext>
            </a:extLst>
          </p:cNvPr>
          <p:cNvSpPr>
            <a:spLocks noGrp="1"/>
          </p:cNvSpPr>
          <p:nvPr>
            <p:ph type="sldNum" sz="quarter" idx="12"/>
          </p:nvPr>
        </p:nvSpPr>
        <p:spPr/>
        <p:txBody>
          <a:bodyPr/>
          <a:lstStyle/>
          <a:p>
            <a:fld id="{E9549862-13E2-C34D-815E-8545BD36FC59}" type="slidenum">
              <a:rPr lang="en-US" smtClean="0">
                <a:solidFill>
                  <a:srgbClr val="6D7777"/>
                </a:solidFill>
              </a:rPr>
              <a:pPr/>
              <a:t>18</a:t>
            </a:fld>
            <a:endParaRPr lang="en-US" dirty="0">
              <a:solidFill>
                <a:srgbClr val="6D7777"/>
              </a:solidFill>
            </a:endParaRPr>
          </a:p>
        </p:txBody>
      </p:sp>
      <p:sp>
        <p:nvSpPr>
          <p:cNvPr id="5" name="Rectangle 4">
            <a:extLst>
              <a:ext uri="{FF2B5EF4-FFF2-40B4-BE49-F238E27FC236}">
                <a16:creationId xmlns:a16="http://schemas.microsoft.com/office/drawing/2014/main" id="{16F9A412-59EE-9D46-BF0F-A5E478FA21F5}"/>
              </a:ext>
            </a:extLst>
          </p:cNvPr>
          <p:cNvSpPr/>
          <p:nvPr/>
        </p:nvSpPr>
        <p:spPr>
          <a:xfrm>
            <a:off x="390788" y="954157"/>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ShippingOrderResource</a:t>
            </a:r>
          </a:p>
        </p:txBody>
      </p:sp>
      <p:sp>
        <p:nvSpPr>
          <p:cNvPr id="6" name="Rectangle 5">
            <a:extLst>
              <a:ext uri="{FF2B5EF4-FFF2-40B4-BE49-F238E27FC236}">
                <a16:creationId xmlns:a16="http://schemas.microsoft.com/office/drawing/2014/main" id="{10248F1D-32A7-AF48-BF91-E76213928089}"/>
              </a:ext>
            </a:extLst>
          </p:cNvPr>
          <p:cNvSpPr/>
          <p:nvPr/>
        </p:nvSpPr>
        <p:spPr>
          <a:xfrm>
            <a:off x="390788" y="1470994"/>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POST /orders</a:t>
            </a:r>
          </a:p>
        </p:txBody>
      </p:sp>
      <p:sp>
        <p:nvSpPr>
          <p:cNvPr id="7" name="Rectangle 6">
            <a:extLst>
              <a:ext uri="{FF2B5EF4-FFF2-40B4-BE49-F238E27FC236}">
                <a16:creationId xmlns:a16="http://schemas.microsoft.com/office/drawing/2014/main" id="{3FBBE47E-B20A-2342-A6E5-B295230BE8B7}"/>
              </a:ext>
            </a:extLst>
          </p:cNvPr>
          <p:cNvSpPr/>
          <p:nvPr/>
        </p:nvSpPr>
        <p:spPr>
          <a:xfrm>
            <a:off x="3505049" y="1470994"/>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ShippingOrderService</a:t>
            </a:r>
          </a:p>
          <a:p>
            <a:pPr algn="ctr"/>
            <a:endParaRPr lang="en-US" sz="1200" dirty="0"/>
          </a:p>
        </p:txBody>
      </p:sp>
      <p:sp>
        <p:nvSpPr>
          <p:cNvPr id="8" name="Rectangle 7">
            <a:extLst>
              <a:ext uri="{FF2B5EF4-FFF2-40B4-BE49-F238E27FC236}">
                <a16:creationId xmlns:a16="http://schemas.microsoft.com/office/drawing/2014/main" id="{385820C3-A79B-2548-9574-F7B6CF31759B}"/>
              </a:ext>
            </a:extLst>
          </p:cNvPr>
          <p:cNvSpPr/>
          <p:nvPr/>
        </p:nvSpPr>
        <p:spPr>
          <a:xfrm>
            <a:off x="3505049" y="1987831"/>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createOrder(ShippingOrder order)</a:t>
            </a:r>
          </a:p>
          <a:p>
            <a:pPr algn="ctr"/>
            <a:endParaRPr lang="en-US" sz="1200"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F73F2819-703F-B44A-BFE1-C238F1D3F060}"/>
              </a:ext>
            </a:extLst>
          </p:cNvPr>
          <p:cNvGrpSpPr/>
          <p:nvPr/>
        </p:nvGrpSpPr>
        <p:grpSpPr>
          <a:xfrm>
            <a:off x="7308574" y="4948243"/>
            <a:ext cx="2153629" cy="1112701"/>
            <a:chOff x="7308574" y="4948243"/>
            <a:chExt cx="2153629" cy="1112701"/>
          </a:xfrm>
        </p:grpSpPr>
        <p:sp>
          <p:nvSpPr>
            <p:cNvPr id="11" name="Rectangle 10">
              <a:extLst>
                <a:ext uri="{FF2B5EF4-FFF2-40B4-BE49-F238E27FC236}">
                  <a16:creationId xmlns:a16="http://schemas.microsoft.com/office/drawing/2014/main" id="{14FEF42B-B1D5-4D45-803F-868F54F43555}"/>
                </a:ext>
              </a:extLst>
            </p:cNvPr>
            <p:cNvSpPr/>
            <p:nvPr/>
          </p:nvSpPr>
          <p:spPr>
            <a:xfrm>
              <a:off x="7308574" y="4948243"/>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OrderEventProducer</a:t>
              </a:r>
            </a:p>
            <a:p>
              <a:pPr algn="ctr"/>
              <a:endParaRPr lang="en-US" sz="1200" dirty="0"/>
            </a:p>
          </p:txBody>
        </p:sp>
        <p:sp>
          <p:nvSpPr>
            <p:cNvPr id="12" name="Rectangle 11">
              <a:extLst>
                <a:ext uri="{FF2B5EF4-FFF2-40B4-BE49-F238E27FC236}">
                  <a16:creationId xmlns:a16="http://schemas.microsoft.com/office/drawing/2014/main" id="{8833B4CB-4A68-5543-A6D3-839AC750C715}"/>
                </a:ext>
              </a:extLst>
            </p:cNvPr>
            <p:cNvSpPr/>
            <p:nvPr/>
          </p:nvSpPr>
          <p:spPr>
            <a:xfrm>
              <a:off x="7308574" y="5465080"/>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grpSp>
      <p:cxnSp>
        <p:nvCxnSpPr>
          <p:cNvPr id="15" name="Elbow Connector 14">
            <a:extLst>
              <a:ext uri="{FF2B5EF4-FFF2-40B4-BE49-F238E27FC236}">
                <a16:creationId xmlns:a16="http://schemas.microsoft.com/office/drawing/2014/main" id="{3FF951F9-FAC9-B34B-8010-E6A0CFA0B7E1}"/>
              </a:ext>
            </a:extLst>
          </p:cNvPr>
          <p:cNvCxnSpPr>
            <a:stCxn id="6" idx="3"/>
            <a:endCxn id="8" idx="1"/>
          </p:cNvCxnSpPr>
          <p:nvPr/>
        </p:nvCxnSpPr>
        <p:spPr>
          <a:xfrm>
            <a:off x="2544417" y="1768926"/>
            <a:ext cx="960632" cy="516837"/>
          </a:xfrm>
          <a:prstGeom prst="bentConnector3">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FA418E1-9EC2-7B4C-97FE-398C479AE7DB}"/>
              </a:ext>
            </a:extLst>
          </p:cNvPr>
          <p:cNvSpPr/>
          <p:nvPr/>
        </p:nvSpPr>
        <p:spPr>
          <a:xfrm>
            <a:off x="7288696" y="2006742"/>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ShippingOrderRepository</a:t>
            </a:r>
          </a:p>
          <a:p>
            <a:pPr algn="ctr"/>
            <a:endParaRPr lang="en-US" sz="1200" dirty="0"/>
          </a:p>
        </p:txBody>
      </p:sp>
      <p:sp>
        <p:nvSpPr>
          <p:cNvPr id="10" name="Rectangle 9">
            <a:extLst>
              <a:ext uri="{FF2B5EF4-FFF2-40B4-BE49-F238E27FC236}">
                <a16:creationId xmlns:a16="http://schemas.microsoft.com/office/drawing/2014/main" id="{2C2638BC-5CFC-6C46-ABE5-01946E934A2F}"/>
              </a:ext>
            </a:extLst>
          </p:cNvPr>
          <p:cNvSpPr/>
          <p:nvPr/>
        </p:nvSpPr>
        <p:spPr>
          <a:xfrm>
            <a:off x="7288696" y="2622965"/>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rPr>
              <a:t>addNewShippingOrder(ShippingOrder order)</a:t>
            </a:r>
          </a:p>
          <a:p>
            <a:endParaRPr lang="en-US" sz="1400" dirty="0">
              <a:solidFill>
                <a:schemeClr val="tx1">
                  <a:lumMod val="95000"/>
                  <a:lumOff val="5000"/>
                </a:schemeClr>
              </a:solidFill>
            </a:endParaRPr>
          </a:p>
        </p:txBody>
      </p:sp>
      <p:cxnSp>
        <p:nvCxnSpPr>
          <p:cNvPr id="16" name="Elbow Connector 15">
            <a:extLst>
              <a:ext uri="{FF2B5EF4-FFF2-40B4-BE49-F238E27FC236}">
                <a16:creationId xmlns:a16="http://schemas.microsoft.com/office/drawing/2014/main" id="{2A237620-2C50-174A-BC11-DCBD89E1FB10}"/>
              </a:ext>
            </a:extLst>
          </p:cNvPr>
          <p:cNvCxnSpPr>
            <a:cxnSpLocks/>
            <a:stCxn id="8" idx="3"/>
            <a:endCxn id="10" idx="1"/>
          </p:cNvCxnSpPr>
          <p:nvPr/>
        </p:nvCxnSpPr>
        <p:spPr>
          <a:xfrm>
            <a:off x="5658678" y="2285763"/>
            <a:ext cx="1630018" cy="635134"/>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0D36DA10-0123-F240-988C-E12474D99B65}"/>
              </a:ext>
            </a:extLst>
          </p:cNvPr>
          <p:cNvCxnSpPr>
            <a:cxnSpLocks/>
            <a:stCxn id="31" idx="1"/>
            <a:endCxn id="7" idx="3"/>
          </p:cNvCxnSpPr>
          <p:nvPr/>
        </p:nvCxnSpPr>
        <p:spPr>
          <a:xfrm rot="10800000" flipV="1">
            <a:off x="5658678" y="1510748"/>
            <a:ext cx="1649896" cy="258177"/>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94DB994-96CF-7948-AD42-7B3792B13D80}"/>
              </a:ext>
            </a:extLst>
          </p:cNvPr>
          <p:cNvSpPr/>
          <p:nvPr/>
        </p:nvSpPr>
        <p:spPr>
          <a:xfrm>
            <a:off x="7288696" y="343725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OrderCommandAgent</a:t>
            </a:r>
          </a:p>
          <a:p>
            <a:pPr algn="ctr"/>
            <a:endParaRPr lang="en-US" sz="1200" dirty="0"/>
          </a:p>
        </p:txBody>
      </p:sp>
      <p:sp>
        <p:nvSpPr>
          <p:cNvPr id="25" name="Rectangle 24">
            <a:extLst>
              <a:ext uri="{FF2B5EF4-FFF2-40B4-BE49-F238E27FC236}">
                <a16:creationId xmlns:a16="http://schemas.microsoft.com/office/drawing/2014/main" id="{FD3B85C0-7CD4-5A47-88F7-EDC3A7C6FE8C}"/>
              </a:ext>
            </a:extLst>
          </p:cNvPr>
          <p:cNvSpPr/>
          <p:nvPr/>
        </p:nvSpPr>
        <p:spPr>
          <a:xfrm>
            <a:off x="7288696" y="395408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poll()</a:t>
            </a:r>
          </a:p>
        </p:txBody>
      </p:sp>
      <p:cxnSp>
        <p:nvCxnSpPr>
          <p:cNvPr id="26" name="Elbow Connector 25">
            <a:extLst>
              <a:ext uri="{FF2B5EF4-FFF2-40B4-BE49-F238E27FC236}">
                <a16:creationId xmlns:a16="http://schemas.microsoft.com/office/drawing/2014/main" id="{9522D8CC-8EAD-DF48-9CEF-7E3877656CC2}"/>
              </a:ext>
            </a:extLst>
          </p:cNvPr>
          <p:cNvCxnSpPr>
            <a:cxnSpLocks/>
            <a:stCxn id="25" idx="3"/>
            <a:endCxn id="10" idx="3"/>
          </p:cNvCxnSpPr>
          <p:nvPr/>
        </p:nvCxnSpPr>
        <p:spPr>
          <a:xfrm flipV="1">
            <a:off x="9442325" y="2920897"/>
            <a:ext cx="12700" cy="1331122"/>
          </a:xfrm>
          <a:prstGeom prst="bentConnector3">
            <a:avLst>
              <a:gd name="adj1" fmla="val 180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3C74F00-67A4-9341-B808-249D521CC99C}"/>
              </a:ext>
            </a:extLst>
          </p:cNvPr>
          <p:cNvSpPr/>
          <p:nvPr/>
        </p:nvSpPr>
        <p:spPr>
          <a:xfrm>
            <a:off x="7308574" y="69598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OrderCommandProducer</a:t>
            </a:r>
          </a:p>
          <a:p>
            <a:pPr algn="ctr"/>
            <a:endParaRPr lang="en-US" sz="1200" dirty="0"/>
          </a:p>
        </p:txBody>
      </p:sp>
      <p:sp>
        <p:nvSpPr>
          <p:cNvPr id="31" name="Rectangle 30">
            <a:extLst>
              <a:ext uri="{FF2B5EF4-FFF2-40B4-BE49-F238E27FC236}">
                <a16:creationId xmlns:a16="http://schemas.microsoft.com/office/drawing/2014/main" id="{561F0263-C3B2-5C47-B1D7-883FBF20463C}"/>
              </a:ext>
            </a:extLst>
          </p:cNvPr>
          <p:cNvSpPr/>
          <p:nvPr/>
        </p:nvSpPr>
        <p:spPr>
          <a:xfrm>
            <a:off x="7308574" y="121281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cxnSp>
        <p:nvCxnSpPr>
          <p:cNvPr id="36" name="Elbow Connector 35">
            <a:extLst>
              <a:ext uri="{FF2B5EF4-FFF2-40B4-BE49-F238E27FC236}">
                <a16:creationId xmlns:a16="http://schemas.microsoft.com/office/drawing/2014/main" id="{2946CF9A-A600-8047-B6FA-573C46A70EDA}"/>
              </a:ext>
            </a:extLst>
          </p:cNvPr>
          <p:cNvCxnSpPr>
            <a:cxnSpLocks/>
            <a:stCxn id="11" idx="0"/>
            <a:endCxn id="25" idx="2"/>
          </p:cNvCxnSpPr>
          <p:nvPr/>
        </p:nvCxnSpPr>
        <p:spPr>
          <a:xfrm rot="16200000" flipV="1">
            <a:off x="8176304" y="4739158"/>
            <a:ext cx="398292" cy="19878"/>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0F4C7742-261A-EE49-A8CA-C4E9D019F6DF}"/>
              </a:ext>
            </a:extLst>
          </p:cNvPr>
          <p:cNvSpPr txBox="1"/>
          <p:nvPr/>
        </p:nvSpPr>
        <p:spPr>
          <a:xfrm>
            <a:off x="872567" y="5876278"/>
            <a:ext cx="595035" cy="369332"/>
          </a:xfrm>
          <a:prstGeom prst="rect">
            <a:avLst/>
          </a:prstGeom>
          <a:noFill/>
        </p:spPr>
        <p:txBody>
          <a:bodyPr wrap="none" rtlCol="0">
            <a:spAutoFit/>
          </a:bodyPr>
          <a:lstStyle/>
          <a:p>
            <a:r>
              <a:rPr lang="en-US" dirty="0"/>
              <a:t>App</a:t>
            </a:r>
          </a:p>
        </p:txBody>
      </p:sp>
      <p:sp>
        <p:nvSpPr>
          <p:cNvPr id="42" name="TextBox 41">
            <a:extLst>
              <a:ext uri="{FF2B5EF4-FFF2-40B4-BE49-F238E27FC236}">
                <a16:creationId xmlns:a16="http://schemas.microsoft.com/office/drawing/2014/main" id="{2C7C448C-F8DB-4448-B71E-ED2CCAB08B17}"/>
              </a:ext>
            </a:extLst>
          </p:cNvPr>
          <p:cNvSpPr txBox="1"/>
          <p:nvPr/>
        </p:nvSpPr>
        <p:spPr>
          <a:xfrm>
            <a:off x="4091985" y="5880114"/>
            <a:ext cx="979755" cy="369332"/>
          </a:xfrm>
          <a:prstGeom prst="rect">
            <a:avLst/>
          </a:prstGeom>
          <a:noFill/>
        </p:spPr>
        <p:txBody>
          <a:bodyPr wrap="none" rtlCol="0">
            <a:spAutoFit/>
          </a:bodyPr>
          <a:lstStyle/>
          <a:p>
            <a:r>
              <a:rPr lang="en-US" dirty="0"/>
              <a:t>Domain</a:t>
            </a:r>
          </a:p>
        </p:txBody>
      </p:sp>
      <p:sp>
        <p:nvSpPr>
          <p:cNvPr id="43" name="TextBox 42">
            <a:extLst>
              <a:ext uri="{FF2B5EF4-FFF2-40B4-BE49-F238E27FC236}">
                <a16:creationId xmlns:a16="http://schemas.microsoft.com/office/drawing/2014/main" id="{B8824820-FC8C-0D4D-84FF-B85EE65920D1}"/>
              </a:ext>
            </a:extLst>
          </p:cNvPr>
          <p:cNvSpPr txBox="1"/>
          <p:nvPr/>
        </p:nvSpPr>
        <p:spPr>
          <a:xfrm>
            <a:off x="7785498" y="6173725"/>
            <a:ext cx="1544012" cy="369332"/>
          </a:xfrm>
          <a:prstGeom prst="rect">
            <a:avLst/>
          </a:prstGeom>
          <a:noFill/>
        </p:spPr>
        <p:txBody>
          <a:bodyPr wrap="none" rtlCol="0">
            <a:spAutoFit/>
          </a:bodyPr>
          <a:lstStyle/>
          <a:p>
            <a:r>
              <a:rPr lang="en-US" dirty="0"/>
              <a:t>Infrastructure</a:t>
            </a:r>
          </a:p>
        </p:txBody>
      </p:sp>
    </p:spTree>
    <p:extLst>
      <p:ext uri="{BB962C8B-B14F-4D97-AF65-F5344CB8AC3E}">
        <p14:creationId xmlns:p14="http://schemas.microsoft.com/office/powerpoint/2010/main" val="260605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3317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1903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4846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40D0B9-293D-A648-A740-701629B314DA}"/>
              </a:ext>
            </a:extLst>
          </p:cNvPr>
          <p:cNvCxnSpPr>
            <a:cxnSpLocks/>
          </p:cNvCxnSpPr>
          <p:nvPr/>
        </p:nvCxnSpPr>
        <p:spPr>
          <a:xfrm>
            <a:off x="1136103" y="4517853"/>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DE63F83F-9466-314A-AD5D-7719EF31F714}"/>
              </a:ext>
            </a:extLst>
          </p:cNvPr>
          <p:cNvSpPr/>
          <p:nvPr/>
        </p:nvSpPr>
        <p:spPr>
          <a:xfrm>
            <a:off x="1272893" y="4277027"/>
            <a:ext cx="1083951"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updateOrder</a:t>
            </a:r>
            <a:endParaRPr lang="en-US" sz="1050" b="0" dirty="0">
              <a:solidFill>
                <a:schemeClr val="tx1">
                  <a:lumMod val="50000"/>
                </a:schemeClr>
              </a:solidFill>
              <a:effectLst/>
              <a:latin typeface="Menlo" panose="020B0609030804020204" pitchFamily="49" charset="0"/>
            </a:endParaRPr>
          </a:p>
        </p:txBody>
      </p:sp>
      <p:cxnSp>
        <p:nvCxnSpPr>
          <p:cNvPr id="35" name="Straight Arrow Connector 34">
            <a:extLst>
              <a:ext uri="{FF2B5EF4-FFF2-40B4-BE49-F238E27FC236}">
                <a16:creationId xmlns:a16="http://schemas.microsoft.com/office/drawing/2014/main" id="{D681DFBA-0B5C-804E-9048-F3AE1595992B}"/>
              </a:ext>
            </a:extLst>
          </p:cNvPr>
          <p:cNvCxnSpPr>
            <a:cxnSpLocks/>
          </p:cNvCxnSpPr>
          <p:nvPr/>
        </p:nvCxnSpPr>
        <p:spPr>
          <a:xfrm>
            <a:off x="3031844" y="471457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F0D721D9-8A11-8F41-9EB5-E9EBA3A36287}"/>
              </a:ext>
            </a:extLst>
          </p:cNvPr>
          <p:cNvGrpSpPr/>
          <p:nvPr/>
        </p:nvGrpSpPr>
        <p:grpSpPr>
          <a:xfrm>
            <a:off x="3844644" y="4561089"/>
            <a:ext cx="589722" cy="340835"/>
            <a:chOff x="4452049" y="5323365"/>
            <a:chExt cx="589722" cy="340835"/>
          </a:xfrm>
        </p:grpSpPr>
        <p:sp>
          <p:nvSpPr>
            <p:cNvPr id="42" name="Rounded Rectangle 41">
              <a:extLst>
                <a:ext uri="{FF2B5EF4-FFF2-40B4-BE49-F238E27FC236}">
                  <a16:creationId xmlns:a16="http://schemas.microsoft.com/office/drawing/2014/main" id="{9E1DB64E-60AC-5A48-AC17-F114EDB0A32A}"/>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3" name="Rounded Rectangle 42">
              <a:extLst>
                <a:ext uri="{FF2B5EF4-FFF2-40B4-BE49-F238E27FC236}">
                  <a16:creationId xmlns:a16="http://schemas.microsoft.com/office/drawing/2014/main" id="{FD01C949-B671-0443-9E3C-71F425C1E50D}"/>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4" name="Rounded Rectangle 43">
              <a:extLst>
                <a:ext uri="{FF2B5EF4-FFF2-40B4-BE49-F238E27FC236}">
                  <a16:creationId xmlns:a16="http://schemas.microsoft.com/office/drawing/2014/main" id="{09D8406D-FD66-914B-A367-32FD7436858D}"/>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5" name="Rounded Rectangle 44">
              <a:extLst>
                <a:ext uri="{FF2B5EF4-FFF2-40B4-BE49-F238E27FC236}">
                  <a16:creationId xmlns:a16="http://schemas.microsoft.com/office/drawing/2014/main" id="{399517F4-B456-3947-AE64-6D3F329976B4}"/>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46" name="TextBox 45">
            <a:extLst>
              <a:ext uri="{FF2B5EF4-FFF2-40B4-BE49-F238E27FC236}">
                <a16:creationId xmlns:a16="http://schemas.microsoft.com/office/drawing/2014/main" id="{625B2D76-BF89-8C48-BF3F-48AB0D3EF416}"/>
              </a:ext>
            </a:extLst>
          </p:cNvPr>
          <p:cNvSpPr txBox="1"/>
          <p:nvPr/>
        </p:nvSpPr>
        <p:spPr>
          <a:xfrm>
            <a:off x="3749209" y="4314868"/>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47" name="Can 46">
            <a:extLst>
              <a:ext uri="{FF2B5EF4-FFF2-40B4-BE49-F238E27FC236}">
                <a16:creationId xmlns:a16="http://schemas.microsoft.com/office/drawing/2014/main" id="{D7062029-5A5B-7245-A39E-DB4DC5774F63}"/>
              </a:ext>
            </a:extLst>
          </p:cNvPr>
          <p:cNvSpPr/>
          <p:nvPr/>
        </p:nvSpPr>
        <p:spPr>
          <a:xfrm flipH="1">
            <a:off x="3438244" y="5153704"/>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48" name="Elbow Connector 47">
            <a:extLst>
              <a:ext uri="{FF2B5EF4-FFF2-40B4-BE49-F238E27FC236}">
                <a16:creationId xmlns:a16="http://schemas.microsoft.com/office/drawing/2014/main" id="{0688A0DD-3F16-A846-91D8-B76A1718D05C}"/>
              </a:ext>
            </a:extLst>
          </p:cNvPr>
          <p:cNvCxnSpPr>
            <a:cxnSpLocks/>
            <a:stCxn id="45" idx="3"/>
          </p:cNvCxnSpPr>
          <p:nvPr/>
        </p:nvCxnSpPr>
        <p:spPr>
          <a:xfrm flipH="1">
            <a:off x="3039922" y="4731507"/>
            <a:ext cx="1394444" cy="230375"/>
          </a:xfrm>
          <a:prstGeom prst="bentConnector3">
            <a:avLst>
              <a:gd name="adj1" fmla="val -1639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0AAEA34-0056-5845-9978-F2B5F52FDA03}"/>
              </a:ext>
            </a:extLst>
          </p:cNvPr>
          <p:cNvCxnSpPr>
            <a:cxnSpLocks/>
            <a:endCxn id="47" idx="4"/>
          </p:cNvCxnSpPr>
          <p:nvPr/>
        </p:nvCxnSpPr>
        <p:spPr>
          <a:xfrm>
            <a:off x="3039921" y="5447738"/>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DE6C679-2AFA-5C47-A3D7-940B6D4BFA41}"/>
              </a:ext>
            </a:extLst>
          </p:cNvPr>
          <p:cNvCxnSpPr>
            <a:cxnSpLocks/>
          </p:cNvCxnSpPr>
          <p:nvPr/>
        </p:nvCxnSpPr>
        <p:spPr>
          <a:xfrm flipH="1">
            <a:off x="1126860" y="4671201"/>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Can 53">
            <a:extLst>
              <a:ext uri="{FF2B5EF4-FFF2-40B4-BE49-F238E27FC236}">
                <a16:creationId xmlns:a16="http://schemas.microsoft.com/office/drawing/2014/main" id="{D54637F5-78CC-A64A-A56F-F8E3C4EE011A}"/>
              </a:ext>
            </a:extLst>
          </p:cNvPr>
          <p:cNvSpPr/>
          <p:nvPr/>
        </p:nvSpPr>
        <p:spPr>
          <a:xfrm flipH="1">
            <a:off x="6360989" y="5921516"/>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55" name="Straight Arrow Connector 54">
            <a:extLst>
              <a:ext uri="{FF2B5EF4-FFF2-40B4-BE49-F238E27FC236}">
                <a16:creationId xmlns:a16="http://schemas.microsoft.com/office/drawing/2014/main" id="{032A9C1D-5BB9-9A49-A496-CC68D6F40E77}"/>
              </a:ext>
            </a:extLst>
          </p:cNvPr>
          <p:cNvCxnSpPr>
            <a:cxnSpLocks/>
          </p:cNvCxnSpPr>
          <p:nvPr/>
        </p:nvCxnSpPr>
        <p:spPr>
          <a:xfrm>
            <a:off x="5984593" y="6164989"/>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chemeClr val="accent1">
                    <a:lumMod val="50000"/>
                  </a:schemeClr>
                </a:solidFill>
              </a:rPr>
              <a:t>Better ( more easily </a:t>
            </a:r>
            <a:r>
              <a:rPr lang="en-US" sz="1200" i="1" dirty="0" err="1">
                <a:solidFill>
                  <a:schemeClr val="accent1">
                    <a:lumMod val="50000"/>
                  </a:schemeClr>
                </a:solidFill>
              </a:rPr>
              <a:t>demoable</a:t>
            </a:r>
            <a:r>
              <a:rPr lang="en-US" sz="1200" i="1" dirty="0">
                <a:solidFill>
                  <a:schemeClr val="accent1">
                    <a:lumMod val="50000"/>
                  </a:schemeClr>
                </a:solidFill>
              </a:rPr>
              <a:t> policy) :</a:t>
            </a:r>
          </a:p>
          <a:p>
            <a:endParaRPr lang="en-US" sz="1200" dirty="0">
              <a:solidFill>
                <a:schemeClr val="accent1">
                  <a:lumMod val="50000"/>
                </a:schemeClr>
              </a:solidFill>
            </a:endParaRPr>
          </a:p>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 </a:t>
            </a:r>
          </a:p>
          <a:p>
            <a:r>
              <a:rPr lang="en-US" sz="1200" dirty="0">
                <a:solidFill>
                  <a:schemeClr val="accent1">
                    <a:lumMod val="50000"/>
                  </a:schemeClr>
                </a:solidFill>
              </a:rPr>
              <a:t>This  will trigger a new (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1234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6608A7-257E-B946-B09C-2F55F8CC8E8E}"/>
              </a:ext>
            </a:extLst>
          </p:cNvPr>
          <p:cNvSpPr/>
          <p:nvPr/>
        </p:nvSpPr>
        <p:spPr>
          <a:xfrm>
            <a:off x="5873191" y="581239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33B433-3039-1549-ABCD-6033B8D6B4CC}"/>
              </a:ext>
            </a:extLst>
          </p:cNvPr>
          <p:cNvSpPr/>
          <p:nvPr/>
        </p:nvSpPr>
        <p:spPr>
          <a:xfrm>
            <a:off x="2988616" y="500828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3386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1682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46388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1584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cxnSp>
        <p:nvCxnSpPr>
          <p:cNvPr id="70" name="Straight Arrow Connector 69">
            <a:extLst>
              <a:ext uri="{FF2B5EF4-FFF2-40B4-BE49-F238E27FC236}">
                <a16:creationId xmlns:a16="http://schemas.microsoft.com/office/drawing/2014/main" id="{A548BCA8-0012-8A4B-A532-C785DBBEEAC3}"/>
              </a:ext>
            </a:extLst>
          </p:cNvPr>
          <p:cNvCxnSpPr>
            <a:cxnSpLocks/>
            <a:stCxn id="74" idx="2"/>
          </p:cNvCxnSpPr>
          <p:nvPr/>
        </p:nvCxnSpPr>
        <p:spPr>
          <a:xfrm flipH="1">
            <a:off x="1136105" y="4249841"/>
            <a:ext cx="4856064" cy="1953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15861F3C-37F7-C74C-BCC8-7D3723A8AA8C}"/>
              </a:ext>
            </a:extLst>
          </p:cNvPr>
          <p:cNvSpPr/>
          <p:nvPr/>
        </p:nvSpPr>
        <p:spPr>
          <a:xfrm>
            <a:off x="1488170" y="3854564"/>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73" name="Straight Arrow Connector 72">
            <a:extLst>
              <a:ext uri="{FF2B5EF4-FFF2-40B4-BE49-F238E27FC236}">
                <a16:creationId xmlns:a16="http://schemas.microsoft.com/office/drawing/2014/main" id="{4B2CC14B-7118-164C-B574-BA336BC17CEA}"/>
              </a:ext>
            </a:extLst>
          </p:cNvPr>
          <p:cNvCxnSpPr>
            <a:cxnSpLocks/>
          </p:cNvCxnSpPr>
          <p:nvPr/>
        </p:nvCxnSpPr>
        <p:spPr>
          <a:xfrm flipV="1">
            <a:off x="1117616" y="3861009"/>
            <a:ext cx="4806934" cy="383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0F11900-8585-C24D-8F0C-4FAAA467DB28}"/>
              </a:ext>
            </a:extLst>
          </p:cNvPr>
          <p:cNvSpPr/>
          <p:nvPr/>
        </p:nvSpPr>
        <p:spPr>
          <a:xfrm>
            <a:off x="5917876" y="383320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Elbow Connector 71">
            <a:extLst>
              <a:ext uri="{FF2B5EF4-FFF2-40B4-BE49-F238E27FC236}">
                <a16:creationId xmlns:a16="http://schemas.microsoft.com/office/drawing/2014/main" id="{DC405E79-3EA1-BB4F-B394-D5876DC971FF}"/>
              </a:ext>
            </a:extLst>
          </p:cNvPr>
          <p:cNvCxnSpPr>
            <a:cxnSpLocks/>
          </p:cNvCxnSpPr>
          <p:nvPr/>
        </p:nvCxnSpPr>
        <p:spPr>
          <a:xfrm flipV="1">
            <a:off x="4462659" y="5915170"/>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D488741-F85D-5544-97DB-BE375C257719}"/>
              </a:ext>
            </a:extLst>
          </p:cNvPr>
          <p:cNvCxnSpPr>
            <a:cxnSpLocks/>
          </p:cNvCxnSpPr>
          <p:nvPr/>
        </p:nvCxnSpPr>
        <p:spPr>
          <a:xfrm>
            <a:off x="3060137" y="592208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23D232D9-9A40-3D48-A512-793FA7CE2408}"/>
              </a:ext>
            </a:extLst>
          </p:cNvPr>
          <p:cNvSpPr/>
          <p:nvPr/>
        </p:nvSpPr>
        <p:spPr>
          <a:xfrm>
            <a:off x="3041397" y="5741895"/>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Updated</a:t>
            </a:r>
          </a:p>
        </p:txBody>
      </p:sp>
      <p:grpSp>
        <p:nvGrpSpPr>
          <p:cNvPr id="77" name="Group 76">
            <a:extLst>
              <a:ext uri="{FF2B5EF4-FFF2-40B4-BE49-F238E27FC236}">
                <a16:creationId xmlns:a16="http://schemas.microsoft.com/office/drawing/2014/main" id="{DF7C600B-C5A6-214A-9EB2-1D996E682DAF}"/>
              </a:ext>
            </a:extLst>
          </p:cNvPr>
          <p:cNvGrpSpPr/>
          <p:nvPr/>
        </p:nvGrpSpPr>
        <p:grpSpPr>
          <a:xfrm>
            <a:off x="3855376" y="5759045"/>
            <a:ext cx="589722" cy="340835"/>
            <a:chOff x="4452049" y="5323365"/>
            <a:chExt cx="589722" cy="340835"/>
          </a:xfrm>
        </p:grpSpPr>
        <p:sp>
          <p:nvSpPr>
            <p:cNvPr id="78" name="Rounded Rectangle 77">
              <a:extLst>
                <a:ext uri="{FF2B5EF4-FFF2-40B4-BE49-F238E27FC236}">
                  <a16:creationId xmlns:a16="http://schemas.microsoft.com/office/drawing/2014/main" id="{F2874739-6566-7045-9043-C86740A0DB1C}"/>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9" name="Rounded Rectangle 78">
              <a:extLst>
                <a:ext uri="{FF2B5EF4-FFF2-40B4-BE49-F238E27FC236}">
                  <a16:creationId xmlns:a16="http://schemas.microsoft.com/office/drawing/2014/main" id="{1495A450-6BF4-D544-B2C6-F01ED55C443F}"/>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80" name="Rounded Rectangle 79">
              <a:extLst>
                <a:ext uri="{FF2B5EF4-FFF2-40B4-BE49-F238E27FC236}">
                  <a16:creationId xmlns:a16="http://schemas.microsoft.com/office/drawing/2014/main" id="{4783C742-D98A-A140-BD05-296A2BA93CD6}"/>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81" name="Rounded Rectangle 80">
              <a:extLst>
                <a:ext uri="{FF2B5EF4-FFF2-40B4-BE49-F238E27FC236}">
                  <a16:creationId xmlns:a16="http://schemas.microsoft.com/office/drawing/2014/main" id="{7DA8ACB3-6512-C34B-872D-CFEFC573891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Tree>
    <p:extLst>
      <p:ext uri="{BB962C8B-B14F-4D97-AF65-F5344CB8AC3E}">
        <p14:creationId xmlns:p14="http://schemas.microsoft.com/office/powerpoint/2010/main" val="334271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2</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7030A0"/>
                </a:solidFill>
              </a:rPr>
              <a:t>BFF</a:t>
            </a:r>
          </a:p>
        </p:txBody>
      </p:sp>
      <p:cxnSp>
        <p:nvCxnSpPr>
          <p:cNvPr id="60" name="Elbow Connector 59"/>
          <p:cNvCxnSpPr>
            <a:cxnSpLocks/>
            <a:stCxn id="34" idx="2"/>
            <a:endCxn id="89" idx="0"/>
          </p:cNvCxnSpPr>
          <p:nvPr/>
        </p:nvCxnSpPr>
        <p:spPr>
          <a:xfrm rot="5400000">
            <a:off x="7799448" y="1440461"/>
            <a:ext cx="486418" cy="1177524"/>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265144" y="2020366"/>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853750"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stCxn id="71" idx="0"/>
            <a:endCxn id="88" idx="2"/>
          </p:cNvCxnSpPr>
          <p:nvPr/>
        </p:nvCxnSpPr>
        <p:spPr>
          <a:xfrm rot="5400000" flipH="1" flipV="1">
            <a:off x="6133872" y="3928745"/>
            <a:ext cx="1798100" cy="848038"/>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47" idx="2"/>
            <a:endCxn id="57" idx="0"/>
          </p:cNvCxnSpPr>
          <p:nvPr/>
        </p:nvCxnSpPr>
        <p:spPr>
          <a:xfrm rot="16200000" flipH="1">
            <a:off x="4089619" y="4115965"/>
            <a:ext cx="1782141" cy="6326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cxnSp>
        <p:nvCxnSpPr>
          <p:cNvPr id="87" name="Elbow Connector 86">
            <a:extLst>
              <a:ext uri="{FF2B5EF4-FFF2-40B4-BE49-F238E27FC236}">
                <a16:creationId xmlns:a16="http://schemas.microsoft.com/office/drawing/2014/main" id="{9955A1A1-36CF-DC43-B10B-22251251F632}"/>
              </a:ext>
            </a:extLst>
          </p:cNvPr>
          <p:cNvCxnSpPr>
            <a:cxnSpLocks/>
            <a:stCxn id="67" idx="0"/>
            <a:endCxn id="53" idx="3"/>
          </p:cNvCxnSpPr>
          <p:nvPr/>
        </p:nvCxnSpPr>
        <p:spPr>
          <a:xfrm rot="16200000" flipH="1" flipV="1">
            <a:off x="3297388" y="1733674"/>
            <a:ext cx="737659" cy="1990194"/>
          </a:xfrm>
          <a:prstGeom prst="bentConnector4">
            <a:avLst>
              <a:gd name="adj1" fmla="val -30990"/>
              <a:gd name="adj2" fmla="val 63587"/>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5230303" y="3349666"/>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6907601" y="253807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Queries MS</a:t>
            </a:r>
          </a:p>
        </p:txBody>
      </p:sp>
      <p:sp>
        <p:nvSpPr>
          <p:cNvPr id="89" name="Rectangle 88">
            <a:extLst>
              <a:ext uri="{FF2B5EF4-FFF2-40B4-BE49-F238E27FC236}">
                <a16:creationId xmlns:a16="http://schemas.microsoft.com/office/drawing/2014/main" id="{E18B5B38-54D0-C04B-8241-94F63359F92F}"/>
              </a:ext>
            </a:extLst>
          </p:cNvPr>
          <p:cNvSpPr/>
          <p:nvPr/>
        </p:nvSpPr>
        <p:spPr>
          <a:xfrm>
            <a:off x="6913084" y="227243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784" y="3857595"/>
            <a:ext cx="335218" cy="234487"/>
          </a:xfrm>
          <a:prstGeom prst="rect">
            <a:avLst/>
          </a:prstGeom>
        </p:spPr>
      </p:pic>
      <p:cxnSp>
        <p:nvCxnSpPr>
          <p:cNvPr id="35" name="Elbow Connector 34">
            <a:extLst>
              <a:ext uri="{FF2B5EF4-FFF2-40B4-BE49-F238E27FC236}">
                <a16:creationId xmlns:a16="http://schemas.microsoft.com/office/drawing/2014/main" id="{5C17E6E0-559C-5446-9B5E-0F8D8BB20420}"/>
              </a:ext>
            </a:extLst>
          </p:cNvPr>
          <p:cNvCxnSpPr>
            <a:cxnSpLocks/>
            <a:stCxn id="89" idx="0"/>
            <a:endCxn id="53" idx="3"/>
          </p:cNvCxnSpPr>
          <p:nvPr/>
        </p:nvCxnSpPr>
        <p:spPr>
          <a:xfrm rot="16200000" flipH="1" flipV="1">
            <a:off x="4649923" y="293629"/>
            <a:ext cx="825169" cy="4782774"/>
          </a:xfrm>
          <a:prstGeom prst="bentConnector4">
            <a:avLst>
              <a:gd name="adj1" fmla="val -53136"/>
              <a:gd name="adj2" fmla="val 84802"/>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1538EF0B-59D3-DA45-BBC7-29DCDD44BC4F}"/>
              </a:ext>
            </a:extLst>
          </p:cNvPr>
          <p:cNvCxnSpPr>
            <a:cxnSpLocks/>
            <a:stCxn id="47" idx="2"/>
            <a:endCxn id="72" idx="0"/>
          </p:cNvCxnSpPr>
          <p:nvPr/>
        </p:nvCxnSpPr>
        <p:spPr>
          <a:xfrm rot="16200000" flipH="1">
            <a:off x="4903255" y="3302329"/>
            <a:ext cx="1710590" cy="2188379"/>
          </a:xfrm>
          <a:prstGeom prst="bentConnector3">
            <a:avLst>
              <a:gd name="adj1" fmla="val 526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AB5AC61F-B86D-6042-90F0-AC789441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029" y="4303415"/>
            <a:ext cx="345797" cy="241887"/>
          </a:xfrm>
          <a:prstGeom prst="rect">
            <a:avLst/>
          </a:prstGeom>
        </p:spPr>
      </p:pic>
      <p:cxnSp>
        <p:nvCxnSpPr>
          <p:cNvPr id="51" name="Elbow Connector 50">
            <a:extLst>
              <a:ext uri="{FF2B5EF4-FFF2-40B4-BE49-F238E27FC236}">
                <a16:creationId xmlns:a16="http://schemas.microsoft.com/office/drawing/2014/main" id="{C782B5B0-CEF4-E34D-9F25-C381D086F4CE}"/>
              </a:ext>
            </a:extLst>
          </p:cNvPr>
          <p:cNvCxnSpPr>
            <a:cxnSpLocks/>
            <a:stCxn id="45" idx="0"/>
          </p:cNvCxnSpPr>
          <p:nvPr/>
        </p:nvCxnSpPr>
        <p:spPr>
          <a:xfrm rot="5400000" flipH="1" flipV="1">
            <a:off x="4057458" y="4342863"/>
            <a:ext cx="1739342" cy="221663"/>
          </a:xfrm>
          <a:prstGeom prst="bentConnector3">
            <a:avLst>
              <a:gd name="adj1" fmla="val 3276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EC171DB-A9CA-514A-9D2A-3C1953F73DB1}"/>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0" name="Rounded Rectangle 39">
            <a:extLst>
              <a:ext uri="{FF2B5EF4-FFF2-40B4-BE49-F238E27FC236}">
                <a16:creationId xmlns:a16="http://schemas.microsoft.com/office/drawing/2014/main" id="{5A3F16A0-BDFE-3444-B6E1-4F41C1FA00E7}"/>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1" name="Rounded Rectangle 40">
            <a:extLst>
              <a:ext uri="{FF2B5EF4-FFF2-40B4-BE49-F238E27FC236}">
                <a16:creationId xmlns:a16="http://schemas.microsoft.com/office/drawing/2014/main" id="{BB4D6964-BA9E-8549-8AF0-1E0A0986DD58}"/>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2" name="Rounded Rectangle 41">
            <a:extLst>
              <a:ext uri="{FF2B5EF4-FFF2-40B4-BE49-F238E27FC236}">
                <a16:creationId xmlns:a16="http://schemas.microsoft.com/office/drawing/2014/main" id="{36BFD4D9-CCD4-164A-A9A1-992E5F2AE2AA}"/>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3" name="Rounded Rectangle 42">
            <a:extLst>
              <a:ext uri="{FF2B5EF4-FFF2-40B4-BE49-F238E27FC236}">
                <a16:creationId xmlns:a16="http://schemas.microsoft.com/office/drawing/2014/main" id="{FD226F07-4CE9-7042-91B1-C0BD76B58B71}"/>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19576252-7983-8442-BA76-119C223FDF26}"/>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54" name="Rounded Rectangle 53">
            <a:extLst>
              <a:ext uri="{FF2B5EF4-FFF2-40B4-BE49-F238E27FC236}">
                <a16:creationId xmlns:a16="http://schemas.microsoft.com/office/drawing/2014/main" id="{97A34AA3-C8A7-DE43-8DC0-5ECF24AE18C2}"/>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7" name="Rounded Rectangle 56">
            <a:extLst>
              <a:ext uri="{FF2B5EF4-FFF2-40B4-BE49-F238E27FC236}">
                <a16:creationId xmlns:a16="http://schemas.microsoft.com/office/drawing/2014/main" id="{1AC83709-7CA2-574F-897A-8EEFB939892B}"/>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64" name="AutoShape 4">
            <a:extLst>
              <a:ext uri="{FF2B5EF4-FFF2-40B4-BE49-F238E27FC236}">
                <a16:creationId xmlns:a16="http://schemas.microsoft.com/office/drawing/2014/main" id="{E0F92012-4D62-7547-9DEC-EE007CB2DAB6}"/>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65" name="Picture 64">
            <a:extLst>
              <a:ext uri="{FF2B5EF4-FFF2-40B4-BE49-F238E27FC236}">
                <a16:creationId xmlns:a16="http://schemas.microsoft.com/office/drawing/2014/main" id="{83C9F576-EACA-3846-AF69-E5C468F887BF}"/>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68" name="TextBox 67">
            <a:extLst>
              <a:ext uri="{FF2B5EF4-FFF2-40B4-BE49-F238E27FC236}">
                <a16:creationId xmlns:a16="http://schemas.microsoft.com/office/drawing/2014/main" id="{56340D26-D64A-F946-9A7B-E1A66FC281C6}"/>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9" name="Rounded Rectangle 68">
            <a:extLst>
              <a:ext uri="{FF2B5EF4-FFF2-40B4-BE49-F238E27FC236}">
                <a16:creationId xmlns:a16="http://schemas.microsoft.com/office/drawing/2014/main" id="{D424E221-0145-CA4B-B312-20BBD8AAFD3E}"/>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0" name="Rounded Rectangle 69">
            <a:extLst>
              <a:ext uri="{FF2B5EF4-FFF2-40B4-BE49-F238E27FC236}">
                <a16:creationId xmlns:a16="http://schemas.microsoft.com/office/drawing/2014/main" id="{669E969B-6146-AD4A-A3D5-9908FB0C890D}"/>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71" name="Rounded Rectangle 70">
            <a:extLst>
              <a:ext uri="{FF2B5EF4-FFF2-40B4-BE49-F238E27FC236}">
                <a16:creationId xmlns:a16="http://schemas.microsoft.com/office/drawing/2014/main" id="{056FF504-5BFB-7744-9DCA-1F4AEF2D30E2}"/>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72" name="Rounded Rectangle 71">
            <a:extLst>
              <a:ext uri="{FF2B5EF4-FFF2-40B4-BE49-F238E27FC236}">
                <a16:creationId xmlns:a16="http://schemas.microsoft.com/office/drawing/2014/main" id="{89CEA747-2318-8C4B-85AB-22D1D2A917EE}"/>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75" name="TextBox 74">
            <a:extLst>
              <a:ext uri="{FF2B5EF4-FFF2-40B4-BE49-F238E27FC236}">
                <a16:creationId xmlns:a16="http://schemas.microsoft.com/office/drawing/2014/main" id="{361A2E5B-430E-1240-B930-F78FDFE0D8D6}"/>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755" y="3974838"/>
            <a:ext cx="368430" cy="257719"/>
          </a:xfrm>
          <a:prstGeom prst="rect">
            <a:avLst/>
          </a:prstGeom>
        </p:spPr>
      </p:pic>
    </p:spTree>
    <p:extLst>
      <p:ext uri="{BB962C8B-B14F-4D97-AF65-F5344CB8AC3E}">
        <p14:creationId xmlns:p14="http://schemas.microsoft.com/office/powerpoint/2010/main" val="99619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263B-64E3-534F-883E-DA4B2E433FAC}"/>
              </a:ext>
            </a:extLst>
          </p:cNvPr>
          <p:cNvSpPr>
            <a:spLocks noGrp="1"/>
          </p:cNvSpPr>
          <p:nvPr>
            <p:ph type="title"/>
          </p:nvPr>
        </p:nvSpPr>
        <p:spPr>
          <a:xfrm>
            <a:off x="390788" y="60120"/>
            <a:ext cx="10886813" cy="479167"/>
          </a:xfrm>
        </p:spPr>
        <p:txBody>
          <a:bodyPr/>
          <a:lstStyle/>
          <a:p>
            <a:r>
              <a:rPr lang="en-US" dirty="0"/>
              <a:t>Sequence Diagram</a:t>
            </a:r>
          </a:p>
        </p:txBody>
      </p:sp>
      <p:sp>
        <p:nvSpPr>
          <p:cNvPr id="4" name="Slide Number Placeholder 3">
            <a:extLst>
              <a:ext uri="{FF2B5EF4-FFF2-40B4-BE49-F238E27FC236}">
                <a16:creationId xmlns:a16="http://schemas.microsoft.com/office/drawing/2014/main" id="{864D04DF-E636-1341-8D47-8F98AD8B0317}"/>
              </a:ext>
            </a:extLst>
          </p:cNvPr>
          <p:cNvSpPr>
            <a:spLocks noGrp="1"/>
          </p:cNvSpPr>
          <p:nvPr>
            <p:ph type="sldNum" sz="quarter" idx="12"/>
          </p:nvPr>
        </p:nvSpPr>
        <p:spPr/>
        <p:txBody>
          <a:bodyPr/>
          <a:lstStyle/>
          <a:p>
            <a:fld id="{E9549862-13E2-C34D-815E-8545BD36FC59}" type="slidenum">
              <a:rPr lang="en-US" smtClean="0">
                <a:solidFill>
                  <a:srgbClr val="6D7777"/>
                </a:solidFill>
              </a:rPr>
              <a:pPr/>
              <a:t>20</a:t>
            </a:fld>
            <a:endParaRPr lang="en-US" dirty="0">
              <a:solidFill>
                <a:srgbClr val="6D7777"/>
              </a:solidFill>
            </a:endParaRPr>
          </a:p>
        </p:txBody>
      </p:sp>
      <p:sp>
        <p:nvSpPr>
          <p:cNvPr id="5" name="Rectangle 4">
            <a:extLst>
              <a:ext uri="{FF2B5EF4-FFF2-40B4-BE49-F238E27FC236}">
                <a16:creationId xmlns:a16="http://schemas.microsoft.com/office/drawing/2014/main" id="{6376851D-EB30-EC40-9684-727591A0F50B}"/>
              </a:ext>
            </a:extLst>
          </p:cNvPr>
          <p:cNvSpPr/>
          <p:nvPr/>
        </p:nvSpPr>
        <p:spPr>
          <a:xfrm>
            <a:off x="675598" y="685132"/>
            <a:ext cx="1239127"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Resource</a:t>
            </a:r>
          </a:p>
        </p:txBody>
      </p:sp>
      <p:sp>
        <p:nvSpPr>
          <p:cNvPr id="6" name="Rectangle 5">
            <a:extLst>
              <a:ext uri="{FF2B5EF4-FFF2-40B4-BE49-F238E27FC236}">
                <a16:creationId xmlns:a16="http://schemas.microsoft.com/office/drawing/2014/main" id="{B480FF3B-BB08-FB48-9A87-5E412FDDE3D2}"/>
              </a:ext>
            </a:extLst>
          </p:cNvPr>
          <p:cNvSpPr/>
          <p:nvPr/>
        </p:nvSpPr>
        <p:spPr>
          <a:xfrm>
            <a:off x="2380790" y="685132"/>
            <a:ext cx="1135385"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Service</a:t>
            </a:r>
          </a:p>
          <a:p>
            <a:pPr algn="ctr"/>
            <a:endParaRPr lang="en-US" sz="1200" dirty="0"/>
          </a:p>
        </p:txBody>
      </p:sp>
      <p:sp>
        <p:nvSpPr>
          <p:cNvPr id="7" name="Rectangle 6">
            <a:extLst>
              <a:ext uri="{FF2B5EF4-FFF2-40B4-BE49-F238E27FC236}">
                <a16:creationId xmlns:a16="http://schemas.microsoft.com/office/drawing/2014/main" id="{8C6EB9B0-9301-CA48-9375-B174FEC3D319}"/>
              </a:ext>
            </a:extLst>
          </p:cNvPr>
          <p:cNvSpPr/>
          <p:nvPr/>
        </p:nvSpPr>
        <p:spPr>
          <a:xfrm>
            <a:off x="8777017" y="704540"/>
            <a:ext cx="999779" cy="688365"/>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Repository</a:t>
            </a:r>
          </a:p>
        </p:txBody>
      </p:sp>
      <p:sp>
        <p:nvSpPr>
          <p:cNvPr id="8" name="Rectangle 7">
            <a:extLst>
              <a:ext uri="{FF2B5EF4-FFF2-40B4-BE49-F238E27FC236}">
                <a16:creationId xmlns:a16="http://schemas.microsoft.com/office/drawing/2014/main" id="{14CF15E1-6373-DA4A-8E16-50F268D038D9}"/>
              </a:ext>
            </a:extLst>
          </p:cNvPr>
          <p:cNvSpPr/>
          <p:nvPr/>
        </p:nvSpPr>
        <p:spPr>
          <a:xfrm>
            <a:off x="3827029" y="691982"/>
            <a:ext cx="1340562" cy="59772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Command </a:t>
            </a:r>
          </a:p>
          <a:p>
            <a:pPr algn="ctr"/>
            <a:r>
              <a:rPr lang="en-US" sz="1200" dirty="0"/>
              <a:t>Producer</a:t>
            </a:r>
          </a:p>
        </p:txBody>
      </p:sp>
      <p:cxnSp>
        <p:nvCxnSpPr>
          <p:cNvPr id="9" name="Straight Connector 8">
            <a:extLst>
              <a:ext uri="{FF2B5EF4-FFF2-40B4-BE49-F238E27FC236}">
                <a16:creationId xmlns:a16="http://schemas.microsoft.com/office/drawing/2014/main" id="{FE101728-0F3D-5E48-BB92-85CCCC7E13AB}"/>
              </a:ext>
            </a:extLst>
          </p:cNvPr>
          <p:cNvCxnSpPr>
            <a:cxnSpLocks/>
          </p:cNvCxnSpPr>
          <p:nvPr/>
        </p:nvCxnSpPr>
        <p:spPr>
          <a:xfrm>
            <a:off x="926075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B1883E8-A07D-6E4A-880A-7D25FF0AAA2B}"/>
              </a:ext>
            </a:extLst>
          </p:cNvPr>
          <p:cNvSpPr/>
          <p:nvPr/>
        </p:nvSpPr>
        <p:spPr>
          <a:xfrm>
            <a:off x="7849158" y="2476659"/>
            <a:ext cx="148584" cy="1090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59F11D-0DDC-2C48-B8BE-5C374E9315D0}"/>
              </a:ext>
            </a:extLst>
          </p:cNvPr>
          <p:cNvSpPr/>
          <p:nvPr/>
        </p:nvSpPr>
        <p:spPr>
          <a:xfrm>
            <a:off x="10354676" y="349183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E7A764-497A-1944-AA19-6BD283A07FE2}"/>
              </a:ext>
            </a:extLst>
          </p:cNvPr>
          <p:cNvSpPr/>
          <p:nvPr/>
        </p:nvSpPr>
        <p:spPr>
          <a:xfrm>
            <a:off x="9202613" y="279299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BA52A56-9158-F348-ABC2-85CD52367453}"/>
              </a:ext>
            </a:extLst>
          </p:cNvPr>
          <p:cNvCxnSpPr>
            <a:cxnSpLocks/>
          </p:cNvCxnSpPr>
          <p:nvPr/>
        </p:nvCxnSpPr>
        <p:spPr>
          <a:xfrm>
            <a:off x="1280097" y="1297580"/>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EADBD11-15D3-9347-A6A5-E321D0250E63}"/>
              </a:ext>
            </a:extLst>
          </p:cNvPr>
          <p:cNvCxnSpPr>
            <a:cxnSpLocks/>
          </p:cNvCxnSpPr>
          <p:nvPr/>
        </p:nvCxnSpPr>
        <p:spPr>
          <a:xfrm>
            <a:off x="2931513"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64A902-B46C-6F4F-999E-6927118391C1}"/>
              </a:ext>
            </a:extLst>
          </p:cNvPr>
          <p:cNvCxnSpPr>
            <a:cxnSpLocks/>
          </p:cNvCxnSpPr>
          <p:nvPr/>
        </p:nvCxnSpPr>
        <p:spPr>
          <a:xfrm>
            <a:off x="4535461"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9F3D96B-6BB2-7D43-96CF-5DBCBFACD9AA}"/>
              </a:ext>
            </a:extLst>
          </p:cNvPr>
          <p:cNvCxnSpPr>
            <a:cxnSpLocks/>
          </p:cNvCxnSpPr>
          <p:nvPr/>
        </p:nvCxnSpPr>
        <p:spPr>
          <a:xfrm>
            <a:off x="1261769" y="1698470"/>
            <a:ext cx="1669744"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327D1898-59DD-884E-8E57-6DAC8E394964}"/>
              </a:ext>
            </a:extLst>
          </p:cNvPr>
          <p:cNvSpPr/>
          <p:nvPr/>
        </p:nvSpPr>
        <p:spPr>
          <a:xfrm>
            <a:off x="1398559" y="145764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sp>
        <p:nvSpPr>
          <p:cNvPr id="19" name="Rectangle 18">
            <a:extLst>
              <a:ext uri="{FF2B5EF4-FFF2-40B4-BE49-F238E27FC236}">
                <a16:creationId xmlns:a16="http://schemas.microsoft.com/office/drawing/2014/main" id="{E3A14DE4-1686-F643-BC1D-E589E0FAA372}"/>
              </a:ext>
            </a:extLst>
          </p:cNvPr>
          <p:cNvSpPr/>
          <p:nvPr/>
        </p:nvSpPr>
        <p:spPr>
          <a:xfrm>
            <a:off x="72433" y="1352714"/>
            <a:ext cx="116570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POST /orders</a:t>
            </a:r>
            <a:endParaRPr lang="en-US" sz="1050" b="0" dirty="0">
              <a:solidFill>
                <a:schemeClr val="tx1">
                  <a:lumMod val="50000"/>
                </a:schemeClr>
              </a:solidFill>
              <a:effectLst/>
              <a:latin typeface="Menlo" panose="020B0609030804020204" pitchFamily="49" charset="0"/>
            </a:endParaRPr>
          </a:p>
        </p:txBody>
      </p:sp>
      <p:cxnSp>
        <p:nvCxnSpPr>
          <p:cNvPr id="20" name="Straight Arrow Connector 19">
            <a:extLst>
              <a:ext uri="{FF2B5EF4-FFF2-40B4-BE49-F238E27FC236}">
                <a16:creationId xmlns:a16="http://schemas.microsoft.com/office/drawing/2014/main" id="{95411172-28AE-FC43-8471-F1B67C1B63BD}"/>
              </a:ext>
            </a:extLst>
          </p:cNvPr>
          <p:cNvCxnSpPr>
            <a:cxnSpLocks/>
          </p:cNvCxnSpPr>
          <p:nvPr/>
        </p:nvCxnSpPr>
        <p:spPr>
          <a:xfrm>
            <a:off x="2918110" y="1991574"/>
            <a:ext cx="161735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3C0FBF09-2F78-3445-AACC-A4B17348D220}"/>
              </a:ext>
            </a:extLst>
          </p:cNvPr>
          <p:cNvSpPr/>
          <p:nvPr/>
        </p:nvSpPr>
        <p:spPr bwMode="auto">
          <a:xfrm>
            <a:off x="5679189" y="2161431"/>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4" name="Rounded Rectangle 23">
            <a:extLst>
              <a:ext uri="{FF2B5EF4-FFF2-40B4-BE49-F238E27FC236}">
                <a16:creationId xmlns:a16="http://schemas.microsoft.com/office/drawing/2014/main" id="{EE64C7C1-2730-EF4C-B593-863E261A2DAC}"/>
              </a:ext>
            </a:extLst>
          </p:cNvPr>
          <p:cNvSpPr/>
          <p:nvPr/>
        </p:nvSpPr>
        <p:spPr bwMode="auto">
          <a:xfrm>
            <a:off x="5834126"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5" name="Rounded Rectangle 24">
            <a:extLst>
              <a:ext uri="{FF2B5EF4-FFF2-40B4-BE49-F238E27FC236}">
                <a16:creationId xmlns:a16="http://schemas.microsoft.com/office/drawing/2014/main" id="{54D4C2F0-EAAD-3D44-A79B-E17107A7A12B}"/>
              </a:ext>
            </a:extLst>
          </p:cNvPr>
          <p:cNvSpPr/>
          <p:nvPr/>
        </p:nvSpPr>
        <p:spPr bwMode="auto">
          <a:xfrm>
            <a:off x="5975554"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6" name="TextBox 25">
            <a:extLst>
              <a:ext uri="{FF2B5EF4-FFF2-40B4-BE49-F238E27FC236}">
                <a16:creationId xmlns:a16="http://schemas.microsoft.com/office/drawing/2014/main" id="{5F769FB6-E5B1-6C4C-A619-64ED4A003362}"/>
              </a:ext>
            </a:extLst>
          </p:cNvPr>
          <p:cNvSpPr txBox="1"/>
          <p:nvPr/>
        </p:nvSpPr>
        <p:spPr>
          <a:xfrm>
            <a:off x="5591806" y="1832626"/>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27" name="AutoShape 4">
            <a:extLst>
              <a:ext uri="{FF2B5EF4-FFF2-40B4-BE49-F238E27FC236}">
                <a16:creationId xmlns:a16="http://schemas.microsoft.com/office/drawing/2014/main" id="{6AF712C3-5319-A14C-871E-ED55D5BC2AFE}"/>
              </a:ext>
            </a:extLst>
          </p:cNvPr>
          <p:cNvSpPr>
            <a:spLocks noChangeArrowheads="1"/>
          </p:cNvSpPr>
          <p:nvPr/>
        </p:nvSpPr>
        <p:spPr bwMode="auto">
          <a:xfrm>
            <a:off x="5359393" y="704541"/>
            <a:ext cx="1572922" cy="5492463"/>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28" name="Picture 27">
            <a:extLst>
              <a:ext uri="{FF2B5EF4-FFF2-40B4-BE49-F238E27FC236}">
                <a16:creationId xmlns:a16="http://schemas.microsoft.com/office/drawing/2014/main" id="{38AF52D8-AD34-D041-AD87-90558DC31D05}"/>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351241" y="660996"/>
            <a:ext cx="959343" cy="504271"/>
          </a:xfrm>
          <a:prstGeom prst="rect">
            <a:avLst/>
          </a:prstGeom>
        </p:spPr>
      </p:pic>
      <p:sp>
        <p:nvSpPr>
          <p:cNvPr id="29" name="Rectangle 28">
            <a:extLst>
              <a:ext uri="{FF2B5EF4-FFF2-40B4-BE49-F238E27FC236}">
                <a16:creationId xmlns:a16="http://schemas.microsoft.com/office/drawing/2014/main" id="{523FB07B-7599-2D42-B589-69A302AEBE37}"/>
              </a:ext>
            </a:extLst>
          </p:cNvPr>
          <p:cNvSpPr/>
          <p:nvPr/>
        </p:nvSpPr>
        <p:spPr>
          <a:xfrm>
            <a:off x="7285254" y="695758"/>
            <a:ext cx="1159906" cy="688366"/>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Command</a:t>
            </a:r>
          </a:p>
          <a:p>
            <a:pPr algn="ctr"/>
            <a:r>
              <a:rPr lang="en-US" sz="1200" dirty="0"/>
              <a:t>Agent</a:t>
            </a:r>
          </a:p>
        </p:txBody>
      </p:sp>
      <p:cxnSp>
        <p:nvCxnSpPr>
          <p:cNvPr id="30" name="Straight Connector 29">
            <a:extLst>
              <a:ext uri="{FF2B5EF4-FFF2-40B4-BE49-F238E27FC236}">
                <a16:creationId xmlns:a16="http://schemas.microsoft.com/office/drawing/2014/main" id="{99107328-FE14-7247-BC64-DD094759DAC9}"/>
              </a:ext>
            </a:extLst>
          </p:cNvPr>
          <p:cNvCxnSpPr>
            <a:cxnSpLocks/>
          </p:cNvCxnSpPr>
          <p:nvPr/>
        </p:nvCxnSpPr>
        <p:spPr>
          <a:xfrm>
            <a:off x="7865207" y="13527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1D991126-15A0-BC4A-B287-9A399270CBAF}"/>
              </a:ext>
            </a:extLst>
          </p:cNvPr>
          <p:cNvCxnSpPr>
            <a:cxnSpLocks/>
            <a:stCxn id="41" idx="3"/>
            <a:endCxn id="25" idx="0"/>
          </p:cNvCxnSpPr>
          <p:nvPr/>
        </p:nvCxnSpPr>
        <p:spPr>
          <a:xfrm flipV="1">
            <a:off x="4646744" y="2161431"/>
            <a:ext cx="1403103" cy="38462"/>
          </a:xfrm>
          <a:prstGeom prst="bentConnector4">
            <a:avLst>
              <a:gd name="adj1" fmla="val 47353"/>
              <a:gd name="adj2" fmla="val 1135976"/>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C5B1F607-8683-5149-907F-F2ADD9CDB0FE}"/>
              </a:ext>
            </a:extLst>
          </p:cNvPr>
          <p:cNvCxnSpPr>
            <a:cxnSpLocks/>
            <a:stCxn id="24" idx="2"/>
          </p:cNvCxnSpPr>
          <p:nvPr/>
        </p:nvCxnSpPr>
        <p:spPr>
          <a:xfrm rot="5400000" flipH="1" flipV="1">
            <a:off x="6853508" y="1531571"/>
            <a:ext cx="25606" cy="1915784"/>
          </a:xfrm>
          <a:prstGeom prst="bentConnector4">
            <a:avLst>
              <a:gd name="adj1" fmla="val -892760"/>
              <a:gd name="adj2" fmla="val 589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9E0AC167-D8D1-B14B-80A8-CD71576BE349}"/>
              </a:ext>
            </a:extLst>
          </p:cNvPr>
          <p:cNvSpPr/>
          <p:nvPr/>
        </p:nvSpPr>
        <p:spPr>
          <a:xfrm>
            <a:off x="4498159" y="1991574"/>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6A319E2-968D-9D44-98D1-D9F7D2A109F1}"/>
              </a:ext>
            </a:extLst>
          </p:cNvPr>
          <p:cNvSpPr/>
          <p:nvPr/>
        </p:nvSpPr>
        <p:spPr>
          <a:xfrm>
            <a:off x="9912778" y="706423"/>
            <a:ext cx="999125" cy="68648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Event </a:t>
            </a:r>
          </a:p>
          <a:p>
            <a:pPr algn="ctr"/>
            <a:r>
              <a:rPr lang="en-US" sz="1200" dirty="0"/>
              <a:t>Producer</a:t>
            </a:r>
          </a:p>
        </p:txBody>
      </p:sp>
      <p:cxnSp>
        <p:nvCxnSpPr>
          <p:cNvPr id="50" name="Straight Connector 49">
            <a:extLst>
              <a:ext uri="{FF2B5EF4-FFF2-40B4-BE49-F238E27FC236}">
                <a16:creationId xmlns:a16="http://schemas.microsoft.com/office/drawing/2014/main" id="{82FA8B23-EDB8-A345-A190-D56010318D2D}"/>
              </a:ext>
            </a:extLst>
          </p:cNvPr>
          <p:cNvCxnSpPr>
            <a:cxnSpLocks/>
          </p:cNvCxnSpPr>
          <p:nvPr/>
        </p:nvCxnSpPr>
        <p:spPr>
          <a:xfrm>
            <a:off x="1038751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465AAE8-C099-5D42-ACF3-B8F4DD2A5C4A}"/>
              </a:ext>
            </a:extLst>
          </p:cNvPr>
          <p:cNvCxnSpPr>
            <a:cxnSpLocks/>
          </p:cNvCxnSpPr>
          <p:nvPr/>
        </p:nvCxnSpPr>
        <p:spPr>
          <a:xfrm>
            <a:off x="7903040" y="2758571"/>
            <a:ext cx="1357715"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Can 52">
            <a:extLst>
              <a:ext uri="{FF2B5EF4-FFF2-40B4-BE49-F238E27FC236}">
                <a16:creationId xmlns:a16="http://schemas.microsoft.com/office/drawing/2014/main" id="{EDF0A629-3D7C-6140-9FCE-E22747BEBA15}"/>
              </a:ext>
            </a:extLst>
          </p:cNvPr>
          <p:cNvSpPr/>
          <p:nvPr/>
        </p:nvSpPr>
        <p:spPr>
          <a:xfrm flipH="1">
            <a:off x="9331773" y="284093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54" name="Straight Arrow Connector 53">
            <a:extLst>
              <a:ext uri="{FF2B5EF4-FFF2-40B4-BE49-F238E27FC236}">
                <a16:creationId xmlns:a16="http://schemas.microsoft.com/office/drawing/2014/main" id="{8B79277C-7B78-864C-B27C-3D8E981D5DC6}"/>
              </a:ext>
            </a:extLst>
          </p:cNvPr>
          <p:cNvCxnSpPr>
            <a:cxnSpLocks/>
          </p:cNvCxnSpPr>
          <p:nvPr/>
        </p:nvCxnSpPr>
        <p:spPr>
          <a:xfrm>
            <a:off x="8001177" y="3491839"/>
            <a:ext cx="2386338"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32733A01-CDA4-2E4B-9015-C9540CBAB553}"/>
              </a:ext>
            </a:extLst>
          </p:cNvPr>
          <p:cNvGrpSpPr/>
          <p:nvPr/>
        </p:nvGrpSpPr>
        <p:grpSpPr>
          <a:xfrm>
            <a:off x="5680693" y="4173689"/>
            <a:ext cx="589722" cy="340835"/>
            <a:chOff x="4452049" y="5323365"/>
            <a:chExt cx="589722" cy="340835"/>
          </a:xfrm>
        </p:grpSpPr>
        <p:sp>
          <p:nvSpPr>
            <p:cNvPr id="57" name="Rounded Rectangle 56">
              <a:extLst>
                <a:ext uri="{FF2B5EF4-FFF2-40B4-BE49-F238E27FC236}">
                  <a16:creationId xmlns:a16="http://schemas.microsoft.com/office/drawing/2014/main" id="{49850436-BDDE-154B-95FB-8C70FC16661E}"/>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8" name="Rounded Rectangle 57">
              <a:extLst>
                <a:ext uri="{FF2B5EF4-FFF2-40B4-BE49-F238E27FC236}">
                  <a16:creationId xmlns:a16="http://schemas.microsoft.com/office/drawing/2014/main" id="{D4AACECD-9551-0A4E-A46E-D210573387D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9" name="Rounded Rectangle 58">
              <a:extLst>
                <a:ext uri="{FF2B5EF4-FFF2-40B4-BE49-F238E27FC236}">
                  <a16:creationId xmlns:a16="http://schemas.microsoft.com/office/drawing/2014/main" id="{4B5934E8-1502-664C-8631-389C1EE7DD32}"/>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0" name="Rounded Rectangle 59">
              <a:extLst>
                <a:ext uri="{FF2B5EF4-FFF2-40B4-BE49-F238E27FC236}">
                  <a16:creationId xmlns:a16="http://schemas.microsoft.com/office/drawing/2014/main" id="{ACA279D7-1E26-8B44-AD4F-D5A0A74FC9B9}"/>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1" name="TextBox 60">
            <a:extLst>
              <a:ext uri="{FF2B5EF4-FFF2-40B4-BE49-F238E27FC236}">
                <a16:creationId xmlns:a16="http://schemas.microsoft.com/office/drawing/2014/main" id="{06D6A8FB-DC8C-FA47-9B9D-C51CC6EA71DE}"/>
              </a:ext>
            </a:extLst>
          </p:cNvPr>
          <p:cNvSpPr txBox="1"/>
          <p:nvPr/>
        </p:nvSpPr>
        <p:spPr>
          <a:xfrm>
            <a:off x="5663687" y="4483217"/>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62" name="Elbow Connector 61">
            <a:extLst>
              <a:ext uri="{FF2B5EF4-FFF2-40B4-BE49-F238E27FC236}">
                <a16:creationId xmlns:a16="http://schemas.microsoft.com/office/drawing/2014/main" id="{0DB0D820-C602-8143-AED3-BBB246F73D34}"/>
              </a:ext>
            </a:extLst>
          </p:cNvPr>
          <p:cNvCxnSpPr>
            <a:cxnSpLocks/>
            <a:stCxn id="11" idx="2"/>
            <a:endCxn id="60" idx="0"/>
          </p:cNvCxnSpPr>
          <p:nvPr/>
        </p:nvCxnSpPr>
        <p:spPr>
          <a:xfrm rot="5400000">
            <a:off x="8179940" y="1924660"/>
            <a:ext cx="265212" cy="4232847"/>
          </a:xfrm>
          <a:prstGeom prst="bentConnector3">
            <a:avLst>
              <a:gd name="adj1" fmla="val 500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940A2DA7-5812-824F-9B6F-2745571CF844}"/>
              </a:ext>
            </a:extLst>
          </p:cNvPr>
          <p:cNvSpPr/>
          <p:nvPr/>
        </p:nvSpPr>
        <p:spPr>
          <a:xfrm>
            <a:off x="7411771" y="2222743"/>
            <a:ext cx="511679"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poll</a:t>
            </a:r>
            <a:endParaRPr lang="en-US" sz="1050" b="0" dirty="0">
              <a:solidFill>
                <a:schemeClr val="tx1">
                  <a:lumMod val="50000"/>
                </a:schemeClr>
              </a:solidFill>
              <a:effectLst/>
              <a:latin typeface="Menlo" panose="020B0609030804020204" pitchFamily="49" charset="0"/>
            </a:endParaRPr>
          </a:p>
        </p:txBody>
      </p:sp>
      <p:sp>
        <p:nvSpPr>
          <p:cNvPr id="66" name="Rectangle 65">
            <a:extLst>
              <a:ext uri="{FF2B5EF4-FFF2-40B4-BE49-F238E27FC236}">
                <a16:creationId xmlns:a16="http://schemas.microsoft.com/office/drawing/2014/main" id="{7B0BFB63-E656-F042-A6C7-3A32F7DD632C}"/>
              </a:ext>
            </a:extLst>
          </p:cNvPr>
          <p:cNvSpPr/>
          <p:nvPr/>
        </p:nvSpPr>
        <p:spPr>
          <a:xfrm>
            <a:off x="7383889" y="3049719"/>
            <a:ext cx="675185"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handle</a:t>
            </a:r>
            <a:endParaRPr lang="en-US" sz="1050" b="0" dirty="0">
              <a:solidFill>
                <a:schemeClr val="tx1">
                  <a:lumMod val="50000"/>
                </a:schemeClr>
              </a:solidFill>
              <a:effectLst/>
              <a:latin typeface="Menlo" panose="020B0609030804020204" pitchFamily="49" charset="0"/>
            </a:endParaRPr>
          </a:p>
        </p:txBody>
      </p:sp>
      <p:sp>
        <p:nvSpPr>
          <p:cNvPr id="68" name="Donut 67">
            <a:extLst>
              <a:ext uri="{FF2B5EF4-FFF2-40B4-BE49-F238E27FC236}">
                <a16:creationId xmlns:a16="http://schemas.microsoft.com/office/drawing/2014/main" id="{47040020-DCD0-0240-BB46-E725F81312F6}"/>
              </a:ext>
            </a:extLst>
          </p:cNvPr>
          <p:cNvSpPr/>
          <p:nvPr/>
        </p:nvSpPr>
        <p:spPr>
          <a:xfrm>
            <a:off x="7898047" y="2360129"/>
            <a:ext cx="308879" cy="308879"/>
          </a:xfrm>
          <a:prstGeom prst="donut">
            <a:avLst>
              <a:gd name="adj" fmla="val 142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riangle 68">
            <a:extLst>
              <a:ext uri="{FF2B5EF4-FFF2-40B4-BE49-F238E27FC236}">
                <a16:creationId xmlns:a16="http://schemas.microsoft.com/office/drawing/2014/main" id="{C922E1D4-E6FE-124C-8BA7-3D6C0610E797}"/>
              </a:ext>
            </a:extLst>
          </p:cNvPr>
          <p:cNvSpPr/>
          <p:nvPr/>
        </p:nvSpPr>
        <p:spPr>
          <a:xfrm rot="8197912">
            <a:off x="8070408" y="2405745"/>
            <a:ext cx="216118" cy="9241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52FE6B3-6687-F34C-AC82-448864DDA983}"/>
              </a:ext>
            </a:extLst>
          </p:cNvPr>
          <p:cNvSpPr/>
          <p:nvPr/>
        </p:nvSpPr>
        <p:spPr>
          <a:xfrm>
            <a:off x="3154637" y="1708667"/>
            <a:ext cx="920445"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emitEvent</a:t>
            </a:r>
            <a:endParaRPr lang="en-US" sz="1050" b="0" dirty="0">
              <a:solidFill>
                <a:schemeClr val="tx1">
                  <a:lumMod val="50000"/>
                </a:schemeClr>
              </a:solidFill>
              <a:effectLst/>
              <a:latin typeface="Menlo" panose="020B0609030804020204" pitchFamily="49" charset="0"/>
            </a:endParaRPr>
          </a:p>
        </p:txBody>
      </p:sp>
    </p:spTree>
    <p:extLst>
      <p:ext uri="{BB962C8B-B14F-4D97-AF65-F5344CB8AC3E}">
        <p14:creationId xmlns:p14="http://schemas.microsoft.com/office/powerpoint/2010/main" val="200292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0CAA-C37E-7242-B044-83C10A662F75}"/>
              </a:ext>
            </a:extLst>
          </p:cNvPr>
          <p:cNvSpPr>
            <a:spLocks noGrp="1"/>
          </p:cNvSpPr>
          <p:nvPr>
            <p:ph type="title"/>
          </p:nvPr>
        </p:nvSpPr>
        <p:spPr/>
        <p:txBody>
          <a:bodyPr/>
          <a:lstStyle/>
          <a:p>
            <a:r>
              <a:rPr lang="en-US" dirty="0"/>
              <a:t>Event and payload model</a:t>
            </a:r>
          </a:p>
        </p:txBody>
      </p:sp>
      <p:sp>
        <p:nvSpPr>
          <p:cNvPr id="4" name="Slide Number Placeholder 3">
            <a:extLst>
              <a:ext uri="{FF2B5EF4-FFF2-40B4-BE49-F238E27FC236}">
                <a16:creationId xmlns:a16="http://schemas.microsoft.com/office/drawing/2014/main" id="{67B0A349-1AC1-CB4D-B6DB-9941F6809DD2}"/>
              </a:ext>
            </a:extLst>
          </p:cNvPr>
          <p:cNvSpPr>
            <a:spLocks noGrp="1"/>
          </p:cNvSpPr>
          <p:nvPr>
            <p:ph type="sldNum" sz="quarter" idx="12"/>
          </p:nvPr>
        </p:nvSpPr>
        <p:spPr/>
        <p:txBody>
          <a:bodyPr/>
          <a:lstStyle/>
          <a:p>
            <a:fld id="{E9549862-13E2-C34D-815E-8545BD36FC59}" type="slidenum">
              <a:rPr lang="en-US" smtClean="0">
                <a:solidFill>
                  <a:srgbClr val="6D7777"/>
                </a:solidFill>
              </a:rPr>
              <a:pPr/>
              <a:t>21</a:t>
            </a:fld>
            <a:endParaRPr lang="en-US" dirty="0">
              <a:solidFill>
                <a:srgbClr val="6D7777"/>
              </a:solidFill>
            </a:endParaRPr>
          </a:p>
        </p:txBody>
      </p:sp>
      <p:grpSp>
        <p:nvGrpSpPr>
          <p:cNvPr id="7" name="Group 6">
            <a:extLst>
              <a:ext uri="{FF2B5EF4-FFF2-40B4-BE49-F238E27FC236}">
                <a16:creationId xmlns:a16="http://schemas.microsoft.com/office/drawing/2014/main" id="{14FC3619-10D7-CE48-800A-0F6D8FA84B28}"/>
              </a:ext>
            </a:extLst>
          </p:cNvPr>
          <p:cNvGrpSpPr/>
          <p:nvPr/>
        </p:nvGrpSpPr>
        <p:grpSpPr>
          <a:xfrm>
            <a:off x="390788" y="1235967"/>
            <a:ext cx="1530777" cy="1189180"/>
            <a:chOff x="390788" y="1235967"/>
            <a:chExt cx="1530777" cy="1189180"/>
          </a:xfrm>
        </p:grpSpPr>
        <p:sp>
          <p:nvSpPr>
            <p:cNvPr id="6" name="Rectangle 5">
              <a:extLst>
                <a:ext uri="{FF2B5EF4-FFF2-40B4-BE49-F238E27FC236}">
                  <a16:creationId xmlns:a16="http://schemas.microsoft.com/office/drawing/2014/main" id="{EF513635-A5D6-D849-96DE-DFFF33FA6BFD}"/>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Time stamp</a:t>
              </a:r>
            </a:p>
            <a:p>
              <a:r>
                <a:rPr lang="en-US" sz="1100" dirty="0">
                  <a:solidFill>
                    <a:schemeClr val="tx1">
                      <a:lumMod val="95000"/>
                      <a:lumOff val="5000"/>
                    </a:schemeClr>
                  </a:solidFill>
                </a:rPr>
                <a:t>Type</a:t>
              </a:r>
            </a:p>
            <a:p>
              <a:r>
                <a:rPr lang="en-US" sz="1100" dirty="0">
                  <a:solidFill>
                    <a:schemeClr val="tx1">
                      <a:lumMod val="95000"/>
                      <a:lumOff val="5000"/>
                    </a:schemeClr>
                  </a:solidFill>
                </a:rPr>
                <a:t>Version</a:t>
              </a:r>
            </a:p>
            <a:p>
              <a:r>
                <a:rPr lang="en-US" sz="1100" dirty="0">
                  <a:solidFill>
                    <a:schemeClr val="tx1">
                      <a:lumMod val="95000"/>
                      <a:lumOff val="5000"/>
                    </a:schemeClr>
                  </a:solidFill>
                </a:rPr>
                <a:t>payload</a:t>
              </a:r>
            </a:p>
          </p:txBody>
        </p:sp>
        <p:sp>
          <p:nvSpPr>
            <p:cNvPr id="5" name="Rectangle 4">
              <a:extLst>
                <a:ext uri="{FF2B5EF4-FFF2-40B4-BE49-F238E27FC236}">
                  <a16:creationId xmlns:a16="http://schemas.microsoft.com/office/drawing/2014/main" id="{8DBFCC43-319C-E540-83C6-B0CB7463DE90}"/>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OrderEventBase</a:t>
              </a:r>
            </a:p>
          </p:txBody>
        </p:sp>
      </p:grpSp>
      <p:grpSp>
        <p:nvGrpSpPr>
          <p:cNvPr id="8" name="Group 7">
            <a:extLst>
              <a:ext uri="{FF2B5EF4-FFF2-40B4-BE49-F238E27FC236}">
                <a16:creationId xmlns:a16="http://schemas.microsoft.com/office/drawing/2014/main" id="{C8A7D6B7-36B5-0540-803E-70788415E2B2}"/>
              </a:ext>
            </a:extLst>
          </p:cNvPr>
          <p:cNvGrpSpPr/>
          <p:nvPr/>
        </p:nvGrpSpPr>
        <p:grpSpPr>
          <a:xfrm>
            <a:off x="390788" y="3535219"/>
            <a:ext cx="1530777" cy="1189180"/>
            <a:chOff x="390788" y="1235967"/>
            <a:chExt cx="1530777" cy="1189180"/>
          </a:xfrm>
        </p:grpSpPr>
        <p:sp>
          <p:nvSpPr>
            <p:cNvPr id="9" name="Rectangle 8">
              <a:extLst>
                <a:ext uri="{FF2B5EF4-FFF2-40B4-BE49-F238E27FC236}">
                  <a16:creationId xmlns:a16="http://schemas.microsoft.com/office/drawing/2014/main" id="{91EFF7F1-A977-BA4E-AC0A-3126EEBF7E6F}"/>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Shipping Order payload</a:t>
              </a:r>
            </a:p>
          </p:txBody>
        </p:sp>
        <p:sp>
          <p:nvSpPr>
            <p:cNvPr id="10" name="Rectangle 9">
              <a:extLst>
                <a:ext uri="{FF2B5EF4-FFF2-40B4-BE49-F238E27FC236}">
                  <a16:creationId xmlns:a16="http://schemas.microsoft.com/office/drawing/2014/main" id="{71977A90-5C67-E84C-BF72-8D8B5AAD164D}"/>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a:t>
              </a:r>
            </a:p>
          </p:txBody>
        </p:sp>
      </p:grpSp>
      <p:cxnSp>
        <p:nvCxnSpPr>
          <p:cNvPr id="12" name="Elbow Connector 11">
            <a:extLst>
              <a:ext uri="{FF2B5EF4-FFF2-40B4-BE49-F238E27FC236}">
                <a16:creationId xmlns:a16="http://schemas.microsoft.com/office/drawing/2014/main" id="{FEB71626-09CC-2946-8DFF-3267B3BD9266}"/>
              </a:ext>
            </a:extLst>
          </p:cNvPr>
          <p:cNvCxnSpPr>
            <a:cxnSpLocks/>
            <a:stCxn id="10" idx="0"/>
            <a:endCxn id="6" idx="2"/>
          </p:cNvCxnSpPr>
          <p:nvPr/>
        </p:nvCxnSpPr>
        <p:spPr>
          <a:xfrm rot="5400000" flipH="1" flipV="1">
            <a:off x="601141" y="2980183"/>
            <a:ext cx="1110072" cy="12700"/>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AEEF3EEA-A926-2248-B298-E55715090540}"/>
              </a:ext>
            </a:extLst>
          </p:cNvPr>
          <p:cNvGrpSpPr/>
          <p:nvPr/>
        </p:nvGrpSpPr>
        <p:grpSpPr>
          <a:xfrm>
            <a:off x="1517090" y="4999585"/>
            <a:ext cx="1530777" cy="1189180"/>
            <a:chOff x="390788" y="1235967"/>
            <a:chExt cx="1530777" cy="1189180"/>
          </a:xfrm>
        </p:grpSpPr>
        <p:sp>
          <p:nvSpPr>
            <p:cNvPr id="17" name="Rectangle 16">
              <a:extLst>
                <a:ext uri="{FF2B5EF4-FFF2-40B4-BE49-F238E27FC236}">
                  <a16:creationId xmlns:a16="http://schemas.microsoft.com/office/drawing/2014/main" id="{ACAC4A19-1A42-3442-90C2-5658A29B46A7}"/>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productid</a:t>
              </a:r>
            </a:p>
            <a:p>
              <a:r>
                <a:rPr lang="en-US" sz="1100" dirty="0">
                  <a:solidFill>
                    <a:schemeClr val="tx1">
                      <a:lumMod val="95000"/>
                      <a:lumOff val="5000"/>
                    </a:schemeClr>
                  </a:solidFill>
                </a:rPr>
                <a:t>customerID</a:t>
              </a:r>
            </a:p>
            <a:p>
              <a:r>
                <a:rPr lang="en-US" sz="1100" dirty="0">
                  <a:solidFill>
                    <a:schemeClr val="tx1">
                      <a:lumMod val="95000"/>
                      <a:lumOff val="5000"/>
                    </a:schemeClr>
                  </a:solidFill>
                </a:rPr>
                <a:t>….</a:t>
              </a:r>
            </a:p>
          </p:txBody>
        </p:sp>
        <p:sp>
          <p:nvSpPr>
            <p:cNvPr id="18" name="Rectangle 17">
              <a:extLst>
                <a:ext uri="{FF2B5EF4-FFF2-40B4-BE49-F238E27FC236}">
                  <a16:creationId xmlns:a16="http://schemas.microsoft.com/office/drawing/2014/main" id="{8C712C5F-572D-1B41-94DC-CAF85E0C7BB1}"/>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 Payload</a:t>
              </a:r>
            </a:p>
          </p:txBody>
        </p:sp>
      </p:grpSp>
      <p:cxnSp>
        <p:nvCxnSpPr>
          <p:cNvPr id="19" name="Elbow Connector 18">
            <a:extLst>
              <a:ext uri="{FF2B5EF4-FFF2-40B4-BE49-F238E27FC236}">
                <a16:creationId xmlns:a16="http://schemas.microsoft.com/office/drawing/2014/main" id="{5FC71CF7-2CAE-274B-8439-D701F207625E}"/>
              </a:ext>
            </a:extLst>
          </p:cNvPr>
          <p:cNvCxnSpPr>
            <a:cxnSpLocks/>
            <a:stCxn id="9" idx="2"/>
            <a:endCxn id="17" idx="1"/>
          </p:cNvCxnSpPr>
          <p:nvPr/>
        </p:nvCxnSpPr>
        <p:spPr>
          <a:xfrm rot="16200000" flipH="1">
            <a:off x="813172" y="506740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6C1D9A67-E8EA-0241-B05C-C9F18C8F42E9}"/>
              </a:ext>
            </a:extLst>
          </p:cNvPr>
          <p:cNvGrpSpPr/>
          <p:nvPr/>
        </p:nvGrpSpPr>
        <p:grpSpPr>
          <a:xfrm>
            <a:off x="3394623" y="3535218"/>
            <a:ext cx="1530777" cy="1189180"/>
            <a:chOff x="390788" y="1235967"/>
            <a:chExt cx="1530777" cy="1189180"/>
          </a:xfrm>
        </p:grpSpPr>
        <p:sp>
          <p:nvSpPr>
            <p:cNvPr id="23" name="Rectangle 22">
              <a:extLst>
                <a:ext uri="{FF2B5EF4-FFF2-40B4-BE49-F238E27FC236}">
                  <a16:creationId xmlns:a16="http://schemas.microsoft.com/office/drawing/2014/main" id="{8AD95633-369B-F642-9392-0EFD892C823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24" name="Rectangle 23">
              <a:extLst>
                <a:ext uri="{FF2B5EF4-FFF2-40B4-BE49-F238E27FC236}">
                  <a16:creationId xmlns:a16="http://schemas.microsoft.com/office/drawing/2014/main" id="{D3D6C714-85E5-8744-B665-8126D5726DE2}"/>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Assigned Event</a:t>
              </a:r>
            </a:p>
          </p:txBody>
        </p:sp>
      </p:grpSp>
      <p:grpSp>
        <p:nvGrpSpPr>
          <p:cNvPr id="25" name="Group 24">
            <a:extLst>
              <a:ext uri="{FF2B5EF4-FFF2-40B4-BE49-F238E27FC236}">
                <a16:creationId xmlns:a16="http://schemas.microsoft.com/office/drawing/2014/main" id="{514B63C0-7A93-DB48-BD03-0D9C4652DA20}"/>
              </a:ext>
            </a:extLst>
          </p:cNvPr>
          <p:cNvGrpSpPr/>
          <p:nvPr/>
        </p:nvGrpSpPr>
        <p:grpSpPr>
          <a:xfrm>
            <a:off x="4520925" y="4999584"/>
            <a:ext cx="1530777" cy="1189180"/>
            <a:chOff x="390788" y="1235967"/>
            <a:chExt cx="1530777" cy="1189180"/>
          </a:xfrm>
        </p:grpSpPr>
        <p:sp>
          <p:nvSpPr>
            <p:cNvPr id="26" name="Rectangle 25">
              <a:extLst>
                <a:ext uri="{FF2B5EF4-FFF2-40B4-BE49-F238E27FC236}">
                  <a16:creationId xmlns:a16="http://schemas.microsoft.com/office/drawing/2014/main" id="{0BB045ED-B425-CE47-8274-7A3AC17DE4AE}"/>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27" name="Rectangle 26">
              <a:extLst>
                <a:ext uri="{FF2B5EF4-FFF2-40B4-BE49-F238E27FC236}">
                  <a16:creationId xmlns:a16="http://schemas.microsoft.com/office/drawing/2014/main" id="{B046FB87-98F8-664A-A8AC-E463CEDD50A4}"/>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assignment Payload</a:t>
              </a:r>
            </a:p>
          </p:txBody>
        </p:sp>
      </p:grpSp>
      <p:cxnSp>
        <p:nvCxnSpPr>
          <p:cNvPr id="28" name="Elbow Connector 27">
            <a:extLst>
              <a:ext uri="{FF2B5EF4-FFF2-40B4-BE49-F238E27FC236}">
                <a16:creationId xmlns:a16="http://schemas.microsoft.com/office/drawing/2014/main" id="{1B1F12FF-7085-A040-8CB3-76B45924CE16}"/>
              </a:ext>
            </a:extLst>
          </p:cNvPr>
          <p:cNvCxnSpPr>
            <a:cxnSpLocks/>
            <a:stCxn id="24" idx="0"/>
            <a:endCxn id="6" idx="2"/>
          </p:cNvCxnSpPr>
          <p:nvPr/>
        </p:nvCxnSpPr>
        <p:spPr>
          <a:xfrm rot="16200000" flipV="1">
            <a:off x="2103060" y="1478265"/>
            <a:ext cx="1110071" cy="3003835"/>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D3A1E9C7-C2EA-064A-B4AE-36449C0992DA}"/>
              </a:ext>
            </a:extLst>
          </p:cNvPr>
          <p:cNvCxnSpPr>
            <a:cxnSpLocks/>
            <a:stCxn id="23" idx="2"/>
            <a:endCxn id="26" idx="1"/>
          </p:cNvCxnSpPr>
          <p:nvPr/>
        </p:nvCxnSpPr>
        <p:spPr>
          <a:xfrm rot="16200000" flipH="1">
            <a:off x="3817007" y="5067402"/>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41FD16F4-B4A0-BA4D-9ED7-A9DA571E80B6}"/>
              </a:ext>
            </a:extLst>
          </p:cNvPr>
          <p:cNvGrpSpPr/>
          <p:nvPr/>
        </p:nvGrpSpPr>
        <p:grpSpPr>
          <a:xfrm>
            <a:off x="8693919" y="3541569"/>
            <a:ext cx="1530777" cy="1189180"/>
            <a:chOff x="390788" y="1235967"/>
            <a:chExt cx="1530777" cy="1189180"/>
          </a:xfrm>
        </p:grpSpPr>
        <p:sp>
          <p:nvSpPr>
            <p:cNvPr id="35" name="Rectangle 34">
              <a:extLst>
                <a:ext uri="{FF2B5EF4-FFF2-40B4-BE49-F238E27FC236}">
                  <a16:creationId xmlns:a16="http://schemas.microsoft.com/office/drawing/2014/main" id="{5B5AA960-AAC3-2E41-BFA7-758091648FD2}"/>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36" name="Rectangle 35">
              <a:extLst>
                <a:ext uri="{FF2B5EF4-FFF2-40B4-BE49-F238E27FC236}">
                  <a16:creationId xmlns:a16="http://schemas.microsoft.com/office/drawing/2014/main" id="{C5C109E6-4592-D54B-9849-9DBAD9236715}"/>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Command Event</a:t>
              </a:r>
            </a:p>
          </p:txBody>
        </p:sp>
      </p:grpSp>
      <p:grpSp>
        <p:nvGrpSpPr>
          <p:cNvPr id="37" name="Group 36">
            <a:extLst>
              <a:ext uri="{FF2B5EF4-FFF2-40B4-BE49-F238E27FC236}">
                <a16:creationId xmlns:a16="http://schemas.microsoft.com/office/drawing/2014/main" id="{6AD6024A-9021-B141-87D6-BA0B2D07F079}"/>
              </a:ext>
            </a:extLst>
          </p:cNvPr>
          <p:cNvGrpSpPr/>
          <p:nvPr/>
        </p:nvGrpSpPr>
        <p:grpSpPr>
          <a:xfrm>
            <a:off x="9820221" y="5005935"/>
            <a:ext cx="1530777" cy="1189180"/>
            <a:chOff x="390788" y="1235967"/>
            <a:chExt cx="1530777" cy="1189180"/>
          </a:xfrm>
        </p:grpSpPr>
        <p:sp>
          <p:nvSpPr>
            <p:cNvPr id="38" name="Rectangle 37">
              <a:extLst>
                <a:ext uri="{FF2B5EF4-FFF2-40B4-BE49-F238E27FC236}">
                  <a16:creationId xmlns:a16="http://schemas.microsoft.com/office/drawing/2014/main" id="{5BACFB6B-C6D3-D140-8D32-F3EE53E538E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39" name="Rectangle 38">
              <a:extLst>
                <a:ext uri="{FF2B5EF4-FFF2-40B4-BE49-F238E27FC236}">
                  <a16:creationId xmlns:a16="http://schemas.microsoft.com/office/drawing/2014/main" id="{B0885F54-D6A0-B14E-8782-D151E159E282}"/>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a:t>
              </a:r>
            </a:p>
          </p:txBody>
        </p:sp>
      </p:grpSp>
      <p:cxnSp>
        <p:nvCxnSpPr>
          <p:cNvPr id="40" name="Elbow Connector 39">
            <a:extLst>
              <a:ext uri="{FF2B5EF4-FFF2-40B4-BE49-F238E27FC236}">
                <a16:creationId xmlns:a16="http://schemas.microsoft.com/office/drawing/2014/main" id="{E70FFC39-B5FC-394B-91DF-08DF659F6EC5}"/>
              </a:ext>
            </a:extLst>
          </p:cNvPr>
          <p:cNvCxnSpPr>
            <a:cxnSpLocks/>
            <a:stCxn id="35" idx="2"/>
            <a:endCxn id="38" idx="1"/>
          </p:cNvCxnSpPr>
          <p:nvPr/>
        </p:nvCxnSpPr>
        <p:spPr>
          <a:xfrm rot="16200000" flipH="1">
            <a:off x="9116303" y="507375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1" name="Elbow Connector 40">
            <a:extLst>
              <a:ext uri="{FF2B5EF4-FFF2-40B4-BE49-F238E27FC236}">
                <a16:creationId xmlns:a16="http://schemas.microsoft.com/office/drawing/2014/main" id="{CDFB1D20-49E9-044E-8B56-9780C366ED5D}"/>
              </a:ext>
            </a:extLst>
          </p:cNvPr>
          <p:cNvCxnSpPr>
            <a:cxnSpLocks/>
            <a:stCxn id="36" idx="0"/>
            <a:endCxn id="6" idx="2"/>
          </p:cNvCxnSpPr>
          <p:nvPr/>
        </p:nvCxnSpPr>
        <p:spPr>
          <a:xfrm rot="16200000" flipV="1">
            <a:off x="4749532" y="-1168208"/>
            <a:ext cx="1116422" cy="830313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4" name="Group 43">
            <a:extLst>
              <a:ext uri="{FF2B5EF4-FFF2-40B4-BE49-F238E27FC236}">
                <a16:creationId xmlns:a16="http://schemas.microsoft.com/office/drawing/2014/main" id="{DF5A991D-EDF0-5A4D-8898-6F927BDBDDF4}"/>
              </a:ext>
            </a:extLst>
          </p:cNvPr>
          <p:cNvGrpSpPr/>
          <p:nvPr/>
        </p:nvGrpSpPr>
        <p:grpSpPr>
          <a:xfrm>
            <a:off x="5834193" y="3539339"/>
            <a:ext cx="1530778" cy="1207771"/>
            <a:chOff x="2677958" y="1087688"/>
            <a:chExt cx="1530778" cy="1207771"/>
          </a:xfrm>
        </p:grpSpPr>
        <p:sp>
          <p:nvSpPr>
            <p:cNvPr id="45" name="Rectangle 44">
              <a:extLst>
                <a:ext uri="{FF2B5EF4-FFF2-40B4-BE49-F238E27FC236}">
                  <a16:creationId xmlns:a16="http://schemas.microsoft.com/office/drawing/2014/main" id="{BB57DCE9-9911-A848-A108-1D229A43AE13}"/>
                </a:ext>
              </a:extLst>
            </p:cNvPr>
            <p:cNvSpPr/>
            <p:nvPr/>
          </p:nvSpPr>
          <p:spPr>
            <a:xfrm>
              <a:off x="2677958" y="1460572"/>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Voyage assigned payload</a:t>
              </a:r>
            </a:p>
          </p:txBody>
        </p:sp>
        <p:sp>
          <p:nvSpPr>
            <p:cNvPr id="46" name="Rectangle 45">
              <a:extLst>
                <a:ext uri="{FF2B5EF4-FFF2-40B4-BE49-F238E27FC236}">
                  <a16:creationId xmlns:a16="http://schemas.microsoft.com/office/drawing/2014/main" id="{2AD80692-1C7B-C447-A13B-2668405C9C4D}"/>
                </a:ext>
              </a:extLst>
            </p:cNvPr>
            <p:cNvSpPr/>
            <p:nvPr/>
          </p:nvSpPr>
          <p:spPr>
            <a:xfrm>
              <a:off x="2677959" y="1087688"/>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Assigned Event</a:t>
              </a:r>
            </a:p>
          </p:txBody>
        </p:sp>
      </p:grpSp>
      <p:grpSp>
        <p:nvGrpSpPr>
          <p:cNvPr id="47" name="Group 46">
            <a:extLst>
              <a:ext uri="{FF2B5EF4-FFF2-40B4-BE49-F238E27FC236}">
                <a16:creationId xmlns:a16="http://schemas.microsoft.com/office/drawing/2014/main" id="{B0235F89-12D3-004D-B6CE-3198E641EC1B}"/>
              </a:ext>
            </a:extLst>
          </p:cNvPr>
          <p:cNvGrpSpPr/>
          <p:nvPr/>
        </p:nvGrpSpPr>
        <p:grpSpPr>
          <a:xfrm>
            <a:off x="7211251" y="5021357"/>
            <a:ext cx="1530777" cy="1189180"/>
            <a:chOff x="2928714" y="1105340"/>
            <a:chExt cx="1530777" cy="1189180"/>
          </a:xfrm>
        </p:grpSpPr>
        <p:sp>
          <p:nvSpPr>
            <p:cNvPr id="48" name="Rectangle 47">
              <a:extLst>
                <a:ext uri="{FF2B5EF4-FFF2-40B4-BE49-F238E27FC236}">
                  <a16:creationId xmlns:a16="http://schemas.microsoft.com/office/drawing/2014/main" id="{B68FF471-024A-5D42-BCC6-205D9B972997}"/>
                </a:ext>
              </a:extLst>
            </p:cNvPr>
            <p:cNvSpPr/>
            <p:nvPr/>
          </p:nvSpPr>
          <p:spPr>
            <a:xfrm>
              <a:off x="2928714" y="1459633"/>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voyageID</a:t>
              </a:r>
            </a:p>
          </p:txBody>
        </p:sp>
        <p:sp>
          <p:nvSpPr>
            <p:cNvPr id="49" name="Rectangle 48">
              <a:extLst>
                <a:ext uri="{FF2B5EF4-FFF2-40B4-BE49-F238E27FC236}">
                  <a16:creationId xmlns:a16="http://schemas.microsoft.com/office/drawing/2014/main" id="{9F809F92-ABB6-4A47-90D3-0F44EE222CA9}"/>
                </a:ext>
              </a:extLst>
            </p:cNvPr>
            <p:cNvSpPr/>
            <p:nvPr/>
          </p:nvSpPr>
          <p:spPr>
            <a:xfrm>
              <a:off x="2928714" y="1105340"/>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assignment Payload</a:t>
              </a:r>
            </a:p>
          </p:txBody>
        </p:sp>
      </p:grpSp>
      <p:cxnSp>
        <p:nvCxnSpPr>
          <p:cNvPr id="50" name="Elbow Connector 49">
            <a:extLst>
              <a:ext uri="{FF2B5EF4-FFF2-40B4-BE49-F238E27FC236}">
                <a16:creationId xmlns:a16="http://schemas.microsoft.com/office/drawing/2014/main" id="{445FBDD0-FA3A-5347-AFF1-06047631DBB0}"/>
              </a:ext>
            </a:extLst>
          </p:cNvPr>
          <p:cNvCxnSpPr>
            <a:cxnSpLocks/>
            <a:stCxn id="45" idx="2"/>
            <a:endCxn id="48" idx="1"/>
          </p:cNvCxnSpPr>
          <p:nvPr/>
        </p:nvCxnSpPr>
        <p:spPr>
          <a:xfrm rot="16200000" flipH="1">
            <a:off x="6382424" y="4964267"/>
            <a:ext cx="1045984" cy="611669"/>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2" name="Elbow Connector 51">
            <a:extLst>
              <a:ext uri="{FF2B5EF4-FFF2-40B4-BE49-F238E27FC236}">
                <a16:creationId xmlns:a16="http://schemas.microsoft.com/office/drawing/2014/main" id="{2D98B108-BD4D-5148-B89E-56BBDE65079F}"/>
              </a:ext>
            </a:extLst>
          </p:cNvPr>
          <p:cNvCxnSpPr>
            <a:cxnSpLocks/>
            <a:stCxn id="46" idx="0"/>
            <a:endCxn id="6" idx="2"/>
          </p:cNvCxnSpPr>
          <p:nvPr/>
        </p:nvCxnSpPr>
        <p:spPr>
          <a:xfrm rot="16200000" flipV="1">
            <a:off x="3320784" y="260540"/>
            <a:ext cx="1114192" cy="5443406"/>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95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3373-964B-374E-91D0-C30B3CCD7B13}"/>
              </a:ext>
            </a:extLst>
          </p:cNvPr>
          <p:cNvSpPr>
            <a:spLocks noGrp="1"/>
          </p:cNvSpPr>
          <p:nvPr>
            <p:ph type="title"/>
          </p:nvPr>
        </p:nvSpPr>
        <p:spPr/>
        <p:txBody>
          <a:bodyPr/>
          <a:lstStyle/>
          <a:p>
            <a:r>
              <a:rPr lang="en-US" dirty="0"/>
              <a:t>Manufacturing Creating Order</a:t>
            </a:r>
          </a:p>
        </p:txBody>
      </p:sp>
      <p:sp>
        <p:nvSpPr>
          <p:cNvPr id="4" name="Slide Number Placeholder 3">
            <a:extLst>
              <a:ext uri="{FF2B5EF4-FFF2-40B4-BE49-F238E27FC236}">
                <a16:creationId xmlns:a16="http://schemas.microsoft.com/office/drawing/2014/main" id="{B273EA6C-0429-484D-9D40-80AF0A4436C4}"/>
              </a:ext>
            </a:extLst>
          </p:cNvPr>
          <p:cNvSpPr>
            <a:spLocks noGrp="1"/>
          </p:cNvSpPr>
          <p:nvPr>
            <p:ph type="sldNum" sz="quarter" idx="12"/>
          </p:nvPr>
        </p:nvSpPr>
        <p:spPr/>
        <p:txBody>
          <a:bodyPr/>
          <a:lstStyle/>
          <a:p>
            <a:fld id="{E9549862-13E2-C34D-815E-8545BD36FC59}" type="slidenum">
              <a:rPr lang="en-US" smtClean="0">
                <a:solidFill>
                  <a:srgbClr val="6D7777"/>
                </a:solidFill>
              </a:rPr>
              <a:pPr/>
              <a:t>22</a:t>
            </a:fld>
            <a:endParaRPr lang="en-US" dirty="0">
              <a:solidFill>
                <a:srgbClr val="6D7777"/>
              </a:solidFill>
            </a:endParaRPr>
          </a:p>
        </p:txBody>
      </p:sp>
      <p:pic>
        <p:nvPicPr>
          <p:cNvPr id="6" name="Picture 5">
            <a:extLst>
              <a:ext uri="{FF2B5EF4-FFF2-40B4-BE49-F238E27FC236}">
                <a16:creationId xmlns:a16="http://schemas.microsoft.com/office/drawing/2014/main" id="{919396C7-D5EF-DD47-9191-9F80842E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903" y="1150413"/>
            <a:ext cx="4154697" cy="5493814"/>
          </a:xfrm>
          <a:prstGeom prst="rect">
            <a:avLst/>
          </a:prstGeom>
        </p:spPr>
      </p:pic>
      <p:pic>
        <p:nvPicPr>
          <p:cNvPr id="8" name="Picture 7">
            <a:extLst>
              <a:ext uri="{FF2B5EF4-FFF2-40B4-BE49-F238E27FC236}">
                <a16:creationId xmlns:a16="http://schemas.microsoft.com/office/drawing/2014/main" id="{8568A90B-6454-7240-BADF-5DA4D990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468680"/>
            <a:ext cx="5975350" cy="1554170"/>
          </a:xfrm>
          <a:prstGeom prst="rect">
            <a:avLst/>
          </a:prstGeom>
        </p:spPr>
      </p:pic>
      <p:pic>
        <p:nvPicPr>
          <p:cNvPr id="10" name="Picture 9">
            <a:extLst>
              <a:ext uri="{FF2B5EF4-FFF2-40B4-BE49-F238E27FC236}">
                <a16:creationId xmlns:a16="http://schemas.microsoft.com/office/drawing/2014/main" id="{0538E56C-F7BE-A941-8C6F-807D02640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1160483"/>
            <a:ext cx="2540000" cy="2029918"/>
          </a:xfrm>
          <a:prstGeom prst="rect">
            <a:avLst/>
          </a:prstGeom>
        </p:spPr>
      </p:pic>
      <p:cxnSp>
        <p:nvCxnSpPr>
          <p:cNvPr id="11" name="Straight Arrow Connector 10">
            <a:extLst>
              <a:ext uri="{FF2B5EF4-FFF2-40B4-BE49-F238E27FC236}">
                <a16:creationId xmlns:a16="http://schemas.microsoft.com/office/drawing/2014/main" id="{DF3F2659-4F98-BE4A-8754-0DCA791E4150}"/>
              </a:ext>
            </a:extLst>
          </p:cNvPr>
          <p:cNvCxnSpPr>
            <a:cxnSpLocks/>
          </p:cNvCxnSpPr>
          <p:nvPr/>
        </p:nvCxnSpPr>
        <p:spPr>
          <a:xfrm>
            <a:off x="889000" y="2628900"/>
            <a:ext cx="939800" cy="76042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9B99A58-042E-5D48-847D-60B3B7F2B8D1}"/>
              </a:ext>
            </a:extLst>
          </p:cNvPr>
          <p:cNvCxnSpPr>
            <a:cxnSpLocks/>
          </p:cNvCxnSpPr>
          <p:nvPr/>
        </p:nvCxnSpPr>
        <p:spPr>
          <a:xfrm flipV="1">
            <a:off x="2628900" y="2209800"/>
            <a:ext cx="3886200" cy="2273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49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8892" y="4958789"/>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2620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645778" y="506181"/>
            <a:ext cx="3346515" cy="369332"/>
          </a:xfrm>
          <a:prstGeom prst="rect">
            <a:avLst/>
          </a:prstGeom>
          <a:noFill/>
        </p:spPr>
        <p:txBody>
          <a:bodyPr wrap="square" rtlCol="0">
            <a:spAutoFit/>
          </a:bodyPr>
          <a:lstStyle/>
          <a:p>
            <a:pPr algn="ctr"/>
            <a:r>
              <a:rPr lang="en-US" dirty="0"/>
              <a:t>order-command-</a:t>
            </a:r>
            <a:r>
              <a:rPr lang="en-US" dirty="0" err="1"/>
              <a:t>ms</a:t>
            </a:r>
            <a:endParaRPr lang="en-US" dirty="0"/>
          </a:p>
        </p:txBody>
      </p:sp>
      <p:cxnSp>
        <p:nvCxnSpPr>
          <p:cNvPr id="8" name="Straight Arrow Connector 7">
            <a:extLst>
              <a:ext uri="{FF2B5EF4-FFF2-40B4-BE49-F238E27FC236}">
                <a16:creationId xmlns:a16="http://schemas.microsoft.com/office/drawing/2014/main" id="{0E8BDDF1-BD7E-974E-9EFE-04D0D0F1F9EF}"/>
              </a:ext>
            </a:extLst>
          </p:cNvPr>
          <p:cNvCxnSpPr>
            <a:cxnSpLocks/>
          </p:cNvCxnSpPr>
          <p:nvPr/>
        </p:nvCxnSpPr>
        <p:spPr>
          <a:xfrm>
            <a:off x="810705" y="148255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D59376-B2B5-3840-9892-673355FF0740}"/>
              </a:ext>
            </a:extLst>
          </p:cNvPr>
          <p:cNvSpPr txBox="1"/>
          <p:nvPr/>
        </p:nvSpPr>
        <p:spPr>
          <a:xfrm>
            <a:off x="1050719" y="1092030"/>
            <a:ext cx="1717589" cy="369332"/>
          </a:xfrm>
          <a:prstGeom prst="rect">
            <a:avLst/>
          </a:prstGeom>
          <a:noFill/>
        </p:spPr>
        <p:txBody>
          <a:bodyPr wrap="square" rtlCol="0">
            <a:spAutoFit/>
          </a:bodyPr>
          <a:lstStyle/>
          <a:p>
            <a:pPr algn="ctr"/>
            <a:r>
              <a:rPr lang="en-US" dirty="0"/>
              <a:t>Create</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746589" y="268788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21487" y="2666409"/>
            <a:ext cx="1717589" cy="369332"/>
          </a:xfrm>
          <a:prstGeom prst="rect">
            <a:avLst/>
          </a:prstGeom>
          <a:noFill/>
        </p:spPr>
        <p:txBody>
          <a:bodyPr wrap="square" rtlCol="0">
            <a:spAutoFit/>
          </a:bodyPr>
          <a:lstStyle/>
          <a:p>
            <a:pPr algn="ctr"/>
            <a:r>
              <a:rPr lang="en-US" dirty="0" err="1"/>
              <a:t>GetAll</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45629" y="2779890"/>
            <a:ext cx="2263347"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32B243-00AD-0B49-9A40-C3535995231F}"/>
              </a:ext>
            </a:extLst>
          </p:cNvPr>
          <p:cNvCxnSpPr>
            <a:cxnSpLocks/>
          </p:cNvCxnSpPr>
          <p:nvPr/>
        </p:nvCxnSpPr>
        <p:spPr>
          <a:xfrm>
            <a:off x="7368201" y="1482556"/>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15846" y="1026296"/>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5262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02FE0A0-958B-1F46-8573-710502978F7D}"/>
              </a:ext>
            </a:extLst>
          </p:cNvPr>
          <p:cNvSpPr txBox="1"/>
          <p:nvPr/>
        </p:nvSpPr>
        <p:spPr>
          <a:xfrm>
            <a:off x="7769254" y="1113224"/>
            <a:ext cx="1461243" cy="338554"/>
          </a:xfrm>
          <a:prstGeom prst="rect">
            <a:avLst/>
          </a:prstGeom>
          <a:noFill/>
        </p:spPr>
        <p:txBody>
          <a:bodyPr wrap="square" rtlCol="0">
            <a:spAutoFit/>
          </a:bodyPr>
          <a:lstStyle/>
          <a:p>
            <a:r>
              <a:rPr lang="en-US" sz="1600" i="1" dirty="0" err="1"/>
              <a:t>OrderCreated</a:t>
            </a:r>
            <a:endParaRPr lang="en-US" sz="1600" i="1" dirty="0"/>
          </a:p>
        </p:txBody>
      </p:sp>
      <p:cxnSp>
        <p:nvCxnSpPr>
          <p:cNvPr id="28" name="Straight Arrow Connector 27">
            <a:extLst>
              <a:ext uri="{FF2B5EF4-FFF2-40B4-BE49-F238E27FC236}">
                <a16:creationId xmlns:a16="http://schemas.microsoft.com/office/drawing/2014/main" id="{467937B0-DAD2-9D49-B0F5-8E7400365791}"/>
              </a:ext>
            </a:extLst>
          </p:cNvPr>
          <p:cNvCxnSpPr/>
          <p:nvPr/>
        </p:nvCxnSpPr>
        <p:spPr>
          <a:xfrm>
            <a:off x="3136556" y="1482556"/>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505FD44-3985-3941-BC77-3B765CB6853E}"/>
              </a:ext>
            </a:extLst>
          </p:cNvPr>
          <p:cNvSpPr txBox="1"/>
          <p:nvPr/>
        </p:nvSpPr>
        <p:spPr>
          <a:xfrm>
            <a:off x="4510216" y="1297890"/>
            <a:ext cx="1585780" cy="369332"/>
          </a:xfrm>
          <a:prstGeom prst="rect">
            <a:avLst/>
          </a:prstGeom>
          <a:noFill/>
        </p:spPr>
        <p:txBody>
          <a:bodyPr wrap="square" rtlCol="0">
            <a:spAutoFit/>
          </a:bodyPr>
          <a:lstStyle/>
          <a:p>
            <a:pPr algn="ctr"/>
            <a:r>
              <a:rPr lang="en-US" dirty="0"/>
              <a:t>validation</a:t>
            </a:r>
          </a:p>
        </p:txBody>
      </p:sp>
      <p:sp>
        <p:nvSpPr>
          <p:cNvPr id="31" name="Can 30">
            <a:extLst>
              <a:ext uri="{FF2B5EF4-FFF2-40B4-BE49-F238E27FC236}">
                <a16:creationId xmlns:a16="http://schemas.microsoft.com/office/drawing/2014/main" id="{0273731B-82C2-0147-9DA7-04C0ED86ED9A}"/>
              </a:ext>
            </a:extLst>
          </p:cNvPr>
          <p:cNvSpPr/>
          <p:nvPr/>
        </p:nvSpPr>
        <p:spPr>
          <a:xfrm>
            <a:off x="6410101" y="2406145"/>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0649ECDE-27F7-D74B-8995-C1163F86F523}"/>
              </a:ext>
            </a:extLst>
          </p:cNvPr>
          <p:cNvCxnSpPr>
            <a:cxnSpLocks/>
          </p:cNvCxnSpPr>
          <p:nvPr/>
        </p:nvCxnSpPr>
        <p:spPr>
          <a:xfrm>
            <a:off x="3120627" y="2687885"/>
            <a:ext cx="3102392"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7A6C3B-1E9A-9548-8E3B-AC672D1CDF38}"/>
              </a:ext>
            </a:extLst>
          </p:cNvPr>
          <p:cNvCxnSpPr>
            <a:cxnSpLocks/>
          </p:cNvCxnSpPr>
          <p:nvPr/>
        </p:nvCxnSpPr>
        <p:spPr>
          <a:xfrm>
            <a:off x="810705" y="212987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234CDEF-AAB0-7345-A270-4155751206D6}"/>
              </a:ext>
            </a:extLst>
          </p:cNvPr>
          <p:cNvSpPr txBox="1"/>
          <p:nvPr/>
        </p:nvSpPr>
        <p:spPr>
          <a:xfrm>
            <a:off x="1050719" y="1793123"/>
            <a:ext cx="1717589" cy="369332"/>
          </a:xfrm>
          <a:prstGeom prst="rect">
            <a:avLst/>
          </a:prstGeom>
          <a:noFill/>
        </p:spPr>
        <p:txBody>
          <a:bodyPr wrap="square" rtlCol="0">
            <a:spAutoFit/>
          </a:bodyPr>
          <a:lstStyle/>
          <a:p>
            <a:pPr algn="ctr"/>
            <a:r>
              <a:rPr lang="en-US" dirty="0"/>
              <a:t>Update</a:t>
            </a:r>
          </a:p>
        </p:txBody>
      </p:sp>
      <p:cxnSp>
        <p:nvCxnSpPr>
          <p:cNvPr id="43" name="Straight Arrow Connector 42">
            <a:extLst>
              <a:ext uri="{FF2B5EF4-FFF2-40B4-BE49-F238E27FC236}">
                <a16:creationId xmlns:a16="http://schemas.microsoft.com/office/drawing/2014/main" id="{E7E78E0E-6A58-B043-911D-AA72E72184F7}"/>
              </a:ext>
            </a:extLst>
          </p:cNvPr>
          <p:cNvCxnSpPr/>
          <p:nvPr/>
        </p:nvCxnSpPr>
        <p:spPr>
          <a:xfrm>
            <a:off x="3152486" y="2129870"/>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448FF7E-D1E1-694C-9286-86B2C0905F67}"/>
              </a:ext>
            </a:extLst>
          </p:cNvPr>
          <p:cNvSpPr txBox="1"/>
          <p:nvPr/>
        </p:nvSpPr>
        <p:spPr>
          <a:xfrm>
            <a:off x="4526146" y="1945204"/>
            <a:ext cx="1585780" cy="369332"/>
          </a:xfrm>
          <a:prstGeom prst="rect">
            <a:avLst/>
          </a:prstGeom>
          <a:noFill/>
        </p:spPr>
        <p:txBody>
          <a:bodyPr wrap="square" rtlCol="0">
            <a:spAutoFit/>
          </a:bodyPr>
          <a:lstStyle/>
          <a:p>
            <a:pPr algn="ctr"/>
            <a:r>
              <a:rPr lang="en-US" dirty="0"/>
              <a:t>validation</a:t>
            </a:r>
          </a:p>
        </p:txBody>
      </p:sp>
      <p:cxnSp>
        <p:nvCxnSpPr>
          <p:cNvPr id="40" name="Straight Arrow Connector 39">
            <a:extLst>
              <a:ext uri="{FF2B5EF4-FFF2-40B4-BE49-F238E27FC236}">
                <a16:creationId xmlns:a16="http://schemas.microsoft.com/office/drawing/2014/main" id="{F1468FB5-52C9-C44B-90C7-29B4EF70ED80}"/>
              </a:ext>
            </a:extLst>
          </p:cNvPr>
          <p:cNvCxnSpPr>
            <a:cxnSpLocks/>
            <a:endCxn id="31" idx="2"/>
          </p:cNvCxnSpPr>
          <p:nvPr/>
        </p:nvCxnSpPr>
        <p:spPr>
          <a:xfrm>
            <a:off x="5622324" y="2335643"/>
            <a:ext cx="787777" cy="601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58AD30-2404-BA4A-B7C5-A589F5E8DD95}"/>
              </a:ext>
            </a:extLst>
          </p:cNvPr>
          <p:cNvCxnSpPr>
            <a:cxnSpLocks/>
          </p:cNvCxnSpPr>
          <p:nvPr/>
        </p:nvCxnSpPr>
        <p:spPr>
          <a:xfrm>
            <a:off x="7376273" y="2128499"/>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E8D35F-E752-9441-ADCD-4BB76725769B}"/>
              </a:ext>
            </a:extLst>
          </p:cNvPr>
          <p:cNvSpPr txBox="1"/>
          <p:nvPr/>
        </p:nvSpPr>
        <p:spPr>
          <a:xfrm>
            <a:off x="7777326" y="1759167"/>
            <a:ext cx="1564382" cy="338554"/>
          </a:xfrm>
          <a:prstGeom prst="rect">
            <a:avLst/>
          </a:prstGeom>
          <a:noFill/>
        </p:spPr>
        <p:txBody>
          <a:bodyPr wrap="square" rtlCol="0">
            <a:spAutoFit/>
          </a:bodyPr>
          <a:lstStyle/>
          <a:p>
            <a:r>
              <a:rPr lang="en-US" sz="1600" i="1" dirty="0" err="1"/>
              <a:t>OrderUpdated</a:t>
            </a:r>
            <a:endParaRPr lang="en-US" sz="1600" i="1" dirty="0"/>
          </a:p>
        </p:txBody>
      </p:sp>
      <p:sp>
        <p:nvSpPr>
          <p:cNvPr id="51" name="TextBox 50">
            <a:extLst>
              <a:ext uri="{FF2B5EF4-FFF2-40B4-BE49-F238E27FC236}">
                <a16:creationId xmlns:a16="http://schemas.microsoft.com/office/drawing/2014/main" id="{7532EE23-7F4D-0C4C-B4F3-9A27039724CD}"/>
              </a:ext>
            </a:extLst>
          </p:cNvPr>
          <p:cNvSpPr txBox="1"/>
          <p:nvPr/>
        </p:nvSpPr>
        <p:spPr>
          <a:xfrm>
            <a:off x="7636688" y="2762637"/>
            <a:ext cx="1681230" cy="830997"/>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29" name="Rectangle 28">
            <a:extLst>
              <a:ext uri="{FF2B5EF4-FFF2-40B4-BE49-F238E27FC236}">
                <a16:creationId xmlns:a16="http://schemas.microsoft.com/office/drawing/2014/main" id="{A094D61C-E007-CC4C-8C6D-BF73B8B83B2A}"/>
              </a:ext>
            </a:extLst>
          </p:cNvPr>
          <p:cNvSpPr/>
          <p:nvPr/>
        </p:nvSpPr>
        <p:spPr>
          <a:xfrm>
            <a:off x="3136556" y="4353866"/>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E6CA38AC-A6E6-884C-A2B8-0E6F64016196}"/>
              </a:ext>
            </a:extLst>
          </p:cNvPr>
          <p:cNvCxnSpPr/>
          <p:nvPr/>
        </p:nvCxnSpPr>
        <p:spPr>
          <a:xfrm>
            <a:off x="810704" y="485152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2BD6E8C-D54A-9E45-B9BD-0DB80BAF0E5B}"/>
              </a:ext>
            </a:extLst>
          </p:cNvPr>
          <p:cNvSpPr txBox="1"/>
          <p:nvPr/>
        </p:nvSpPr>
        <p:spPr>
          <a:xfrm>
            <a:off x="1013253" y="4579931"/>
            <a:ext cx="1717589" cy="369332"/>
          </a:xfrm>
          <a:prstGeom prst="rect">
            <a:avLst/>
          </a:prstGeom>
          <a:noFill/>
        </p:spPr>
        <p:txBody>
          <a:bodyPr wrap="square" rtlCol="0">
            <a:spAutoFit/>
          </a:bodyPr>
          <a:lstStyle/>
          <a:p>
            <a:pPr algn="ctr"/>
            <a:r>
              <a:rPr lang="en-US" dirty="0" err="1"/>
              <a:t>GetByManuf</a:t>
            </a:r>
            <a:endParaRPr lang="en-US" dirty="0"/>
          </a:p>
        </p:txBody>
      </p:sp>
      <p:cxnSp>
        <p:nvCxnSpPr>
          <p:cNvPr id="34" name="Straight Arrow Connector 33">
            <a:extLst>
              <a:ext uri="{FF2B5EF4-FFF2-40B4-BE49-F238E27FC236}">
                <a16:creationId xmlns:a16="http://schemas.microsoft.com/office/drawing/2014/main" id="{B7FA279B-4D5A-7044-898D-5F8E6108B567}"/>
              </a:ext>
            </a:extLst>
          </p:cNvPr>
          <p:cNvCxnSpPr/>
          <p:nvPr/>
        </p:nvCxnSpPr>
        <p:spPr>
          <a:xfrm>
            <a:off x="810704" y="569598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59636AD-D61D-8742-A007-F982FA87CAA8}"/>
              </a:ext>
            </a:extLst>
          </p:cNvPr>
          <p:cNvSpPr txBox="1"/>
          <p:nvPr/>
        </p:nvSpPr>
        <p:spPr>
          <a:xfrm>
            <a:off x="993913" y="3088640"/>
            <a:ext cx="1717589" cy="369332"/>
          </a:xfrm>
          <a:prstGeom prst="rect">
            <a:avLst/>
          </a:prstGeom>
          <a:noFill/>
        </p:spPr>
        <p:txBody>
          <a:bodyPr wrap="square" rtlCol="0">
            <a:spAutoFit/>
          </a:bodyPr>
          <a:lstStyle/>
          <a:p>
            <a:pPr algn="ctr"/>
            <a:r>
              <a:rPr lang="en-US" dirty="0" err="1"/>
              <a:t>GetById</a:t>
            </a:r>
            <a:endParaRPr lang="en-US" dirty="0"/>
          </a:p>
        </p:txBody>
      </p:sp>
      <p:cxnSp>
        <p:nvCxnSpPr>
          <p:cNvPr id="36" name="Straight Arrow Connector 35">
            <a:extLst>
              <a:ext uri="{FF2B5EF4-FFF2-40B4-BE49-F238E27FC236}">
                <a16:creationId xmlns:a16="http://schemas.microsoft.com/office/drawing/2014/main" id="{A8BB5A35-B448-6E42-AE64-B6AA3E2B0073}"/>
              </a:ext>
            </a:extLst>
          </p:cNvPr>
          <p:cNvCxnSpPr/>
          <p:nvPr/>
        </p:nvCxnSpPr>
        <p:spPr>
          <a:xfrm>
            <a:off x="810704" y="6456728"/>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126CE9-550C-8F41-9C1D-E05A30D21841}"/>
              </a:ext>
            </a:extLst>
          </p:cNvPr>
          <p:cNvSpPr txBox="1"/>
          <p:nvPr/>
        </p:nvSpPr>
        <p:spPr>
          <a:xfrm>
            <a:off x="1013253" y="6185134"/>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39" name="Straight Arrow Connector 38">
            <a:extLst>
              <a:ext uri="{FF2B5EF4-FFF2-40B4-BE49-F238E27FC236}">
                <a16:creationId xmlns:a16="http://schemas.microsoft.com/office/drawing/2014/main" id="{AC706704-B6AF-0047-B848-71013B21D926}"/>
              </a:ext>
            </a:extLst>
          </p:cNvPr>
          <p:cNvCxnSpPr>
            <a:cxnSpLocks/>
          </p:cNvCxnSpPr>
          <p:nvPr/>
        </p:nvCxnSpPr>
        <p:spPr>
          <a:xfrm flipH="1">
            <a:off x="7352271" y="2937485"/>
            <a:ext cx="2256705" cy="2566114"/>
          </a:xfrm>
          <a:prstGeom prst="straightConnector1">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Can 49">
            <a:extLst>
              <a:ext uri="{FF2B5EF4-FFF2-40B4-BE49-F238E27FC236}">
                <a16:creationId xmlns:a16="http://schemas.microsoft.com/office/drawing/2014/main" id="{C8CAFB20-89F3-564D-B2AE-BB90C7CBEBDC}"/>
              </a:ext>
            </a:extLst>
          </p:cNvPr>
          <p:cNvSpPr/>
          <p:nvPr/>
        </p:nvSpPr>
        <p:spPr>
          <a:xfrm>
            <a:off x="5782961" y="5219396"/>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D43458F-2428-664F-8303-E6A4A8F12ABB}"/>
              </a:ext>
            </a:extLst>
          </p:cNvPr>
          <p:cNvCxnSpPr/>
          <p:nvPr/>
        </p:nvCxnSpPr>
        <p:spPr>
          <a:xfrm>
            <a:off x="3136555" y="4870987"/>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30AC866-5EFC-2044-AE24-BB6176C1EF9E}"/>
              </a:ext>
            </a:extLst>
          </p:cNvPr>
          <p:cNvCxnSpPr>
            <a:endCxn id="50" idx="2"/>
          </p:cNvCxnSpPr>
          <p:nvPr/>
        </p:nvCxnSpPr>
        <p:spPr>
          <a:xfrm>
            <a:off x="3136555" y="5717184"/>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A02BB50-B159-2841-9ECD-EB89876CF41D}"/>
              </a:ext>
            </a:extLst>
          </p:cNvPr>
          <p:cNvCxnSpPr/>
          <p:nvPr/>
        </p:nvCxnSpPr>
        <p:spPr>
          <a:xfrm flipV="1">
            <a:off x="3136555" y="5961468"/>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4692CC-1660-654E-B26A-B0158CF013ED}"/>
              </a:ext>
            </a:extLst>
          </p:cNvPr>
          <p:cNvCxnSpPr/>
          <p:nvPr/>
        </p:nvCxnSpPr>
        <p:spPr>
          <a:xfrm flipH="1">
            <a:off x="6610864" y="5515958"/>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79F5A99-D87F-4447-AE5D-13F79C1C4CB9}"/>
              </a:ext>
            </a:extLst>
          </p:cNvPr>
          <p:cNvSpPr txBox="1"/>
          <p:nvPr/>
        </p:nvSpPr>
        <p:spPr>
          <a:xfrm>
            <a:off x="7626179" y="4267836"/>
            <a:ext cx="2980751" cy="861774"/>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3" name="TextBox 2">
            <a:extLst>
              <a:ext uri="{FF2B5EF4-FFF2-40B4-BE49-F238E27FC236}">
                <a16:creationId xmlns:a16="http://schemas.microsoft.com/office/drawing/2014/main" id="{7D517ECB-FF1B-5242-9753-614D2A52982C}"/>
              </a:ext>
            </a:extLst>
          </p:cNvPr>
          <p:cNvSpPr txBox="1"/>
          <p:nvPr/>
        </p:nvSpPr>
        <p:spPr>
          <a:xfrm>
            <a:off x="9658892" y="2666409"/>
            <a:ext cx="1162369" cy="369332"/>
          </a:xfrm>
          <a:prstGeom prst="rect">
            <a:avLst/>
          </a:prstGeom>
          <a:noFill/>
        </p:spPr>
        <p:txBody>
          <a:bodyPr wrap="none" rtlCol="0">
            <a:spAutoFit/>
          </a:bodyPr>
          <a:lstStyle/>
          <a:p>
            <a:r>
              <a:rPr lang="en-US" dirty="0"/>
              <a:t>Partition 0</a:t>
            </a:r>
          </a:p>
        </p:txBody>
      </p:sp>
      <p:sp>
        <p:nvSpPr>
          <p:cNvPr id="58" name="TextBox 57">
            <a:extLst>
              <a:ext uri="{FF2B5EF4-FFF2-40B4-BE49-F238E27FC236}">
                <a16:creationId xmlns:a16="http://schemas.microsoft.com/office/drawing/2014/main" id="{68C2ADF9-05AD-AE4B-8493-F49F1A232E49}"/>
              </a:ext>
            </a:extLst>
          </p:cNvPr>
          <p:cNvSpPr txBox="1"/>
          <p:nvPr/>
        </p:nvSpPr>
        <p:spPr>
          <a:xfrm>
            <a:off x="3529102" y="3975287"/>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sp>
        <p:nvSpPr>
          <p:cNvPr id="7" name="Title 6">
            <a:extLst>
              <a:ext uri="{FF2B5EF4-FFF2-40B4-BE49-F238E27FC236}">
                <a16:creationId xmlns:a16="http://schemas.microsoft.com/office/drawing/2014/main" id="{E0EBA089-25ED-7745-8640-599417891938}"/>
              </a:ext>
            </a:extLst>
          </p:cNvPr>
          <p:cNvSpPr>
            <a:spLocks noGrp="1"/>
          </p:cNvSpPr>
          <p:nvPr>
            <p:ph type="title"/>
          </p:nvPr>
        </p:nvSpPr>
        <p:spPr>
          <a:xfrm>
            <a:off x="390788" y="60120"/>
            <a:ext cx="10886813" cy="574770"/>
          </a:xfrm>
        </p:spPr>
        <p:txBody>
          <a:bodyPr/>
          <a:lstStyle/>
          <a:p>
            <a:r>
              <a:rPr lang="en-US" dirty="0"/>
              <a:t>Order MS</a:t>
            </a:r>
          </a:p>
        </p:txBody>
      </p:sp>
      <p:cxnSp>
        <p:nvCxnSpPr>
          <p:cNvPr id="45" name="Straight Arrow Connector 44">
            <a:extLst>
              <a:ext uri="{FF2B5EF4-FFF2-40B4-BE49-F238E27FC236}">
                <a16:creationId xmlns:a16="http://schemas.microsoft.com/office/drawing/2014/main" id="{C3339D24-F9BB-D248-9B19-AB1BD298204D}"/>
              </a:ext>
            </a:extLst>
          </p:cNvPr>
          <p:cNvCxnSpPr/>
          <p:nvPr/>
        </p:nvCxnSpPr>
        <p:spPr>
          <a:xfrm>
            <a:off x="826635" y="315581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987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01424"/>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Create Order: POST to /</a:t>
            </a:r>
          </a:p>
          <a:p>
            <a:endParaRPr lang="en-US" dirty="0"/>
          </a:p>
          <a:p>
            <a:r>
              <a:rPr lang="en-US" dirty="0"/>
              <a:t>Body: </a:t>
            </a:r>
          </a:p>
          <a:p>
            <a:r>
              <a:rPr lang="en-GB" sz="1000" dirty="0"/>
              <a:t> {</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"expectedDeliveryDate":"2019-01-10T13:30Z",</a:t>
            </a:r>
          </a:p>
          <a:p>
            <a:r>
              <a:rPr lang="en-GB" sz="1000" dirty="0"/>
              <a:t>  "pickupDate":"2019-01-10T13:30Z",</a:t>
            </a:r>
          </a:p>
          <a:p>
            <a:r>
              <a:rPr lang="en-GB" sz="1000" dirty="0"/>
              <a:t>  "</a:t>
            </a:r>
            <a:r>
              <a:rPr lang="en-GB" sz="1000" dirty="0" err="1"/>
              <a:t>pickupAddress</a:t>
            </a:r>
            <a:r>
              <a:rPr lang="en-GB" sz="1000" dirty="0"/>
              <a:t>": {"street": "200 1st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"500 main street", "city": "San Leonardo", "country": "USA", "state": "CA", "</a:t>
            </a:r>
            <a:r>
              <a:rPr lang="en-GB" sz="1000" dirty="0" err="1"/>
              <a:t>zipcode</a:t>
            </a:r>
            <a:r>
              <a:rPr lang="en-GB" sz="1000" dirty="0"/>
              <a:t>": "95030"}</a:t>
            </a:r>
          </a:p>
          <a:p>
            <a:r>
              <a:rPr lang="en-GB" sz="1000" dirty="0"/>
              <a:t>}</a:t>
            </a:r>
          </a:p>
          <a:p>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"pickupAddress":{"street":"200 1st street","city":"Shanghai","country":"China","state":"","zipcode":"09430"},</a:t>
            </a:r>
          </a:p>
          <a:p>
            <a:r>
              <a:rPr lang="en-GB" sz="1000" dirty="0"/>
              <a:t>  "pickupDate":"2019-01-10T13:30Z",</a:t>
            </a:r>
          </a:p>
          <a:p>
            <a:r>
              <a:rPr lang="en-GB" sz="1000" dirty="0"/>
              <a:t>  "destinationAddress":{"street":"500 main </a:t>
            </a:r>
            <a:r>
              <a:rPr lang="en-GB" sz="1000" dirty="0" err="1"/>
              <a:t>street","city":"San</a:t>
            </a:r>
            <a:r>
              <a:rPr lang="en-GB" sz="1000" dirty="0"/>
              <a:t> Leonardo","country":"USA","state":"CA","zipcode":"95030"},</a:t>
            </a:r>
          </a:p>
          <a:p>
            <a:r>
              <a:rPr lang="en-GB" sz="1000" dirty="0"/>
              <a:t>  "expectedDeliveryDate":"2019-01-10T13:30Z”</a:t>
            </a:r>
          </a:p>
          <a:p>
            <a:r>
              <a:rPr lang="en-GB" sz="1000" dirty="0"/>
              <a:t>}</a:t>
            </a:r>
          </a:p>
        </p:txBody>
      </p:sp>
      <p:sp>
        <p:nvSpPr>
          <p:cNvPr id="3" name="Rectangle 2">
            <a:extLst>
              <a:ext uri="{FF2B5EF4-FFF2-40B4-BE49-F238E27FC236}">
                <a16:creationId xmlns:a16="http://schemas.microsoft.com/office/drawing/2014/main" id="{348B9248-CFB7-8942-A3DC-4EC28EEB3977}"/>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25966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32202"/>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u="sng" dirty="0"/>
              <a:t>Update</a:t>
            </a:r>
            <a:r>
              <a:rPr lang="en-US" dirty="0"/>
              <a:t> Order : PUT to /{</a:t>
            </a:r>
            <a:r>
              <a:rPr lang="en-US" dirty="0" err="1"/>
              <a:t>orderID</a:t>
            </a:r>
            <a:r>
              <a:rPr lang="en-US" dirty="0"/>
              <a:t>}</a:t>
            </a:r>
          </a:p>
          <a:p>
            <a:endParaRPr lang="en-US" dirty="0"/>
          </a:p>
          <a:p>
            <a:r>
              <a:rPr lang="en-US" dirty="0"/>
              <a:t>Body: </a:t>
            </a:r>
          </a:p>
          <a:p>
            <a:r>
              <a:rPr lang="en-GB" sz="1000" dirty="0"/>
              <a:t> {</a:t>
            </a:r>
          </a:p>
          <a:p>
            <a:r>
              <a:rPr lang="en-GB" sz="1000" dirty="0"/>
              <a:t>  "</a:t>
            </a:r>
            <a:r>
              <a:rPr lang="en-GB" sz="1000" dirty="0" err="1"/>
              <a:t>orderID</a:t>
            </a:r>
            <a:r>
              <a:rPr lang="en-GB" sz="1000" dirty="0"/>
              <a:t>": "dfd79376-c46e-41c4-aa88-08a3594fe2f8",</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“status”: “Created”,</a:t>
            </a:r>
          </a:p>
          <a:p>
            <a:r>
              <a:rPr lang="en-GB" sz="1000" dirty="0"/>
              <a:t>  "expectedDeliveryDate":"2020-01-10T13:30Z",</a:t>
            </a:r>
          </a:p>
          <a:p>
            <a:r>
              <a:rPr lang="en-GB" sz="1000" dirty="0"/>
              <a:t>  "pickupDate":"2020-01-10T13:30Z",</a:t>
            </a:r>
          </a:p>
          <a:p>
            <a:r>
              <a:rPr lang="en-GB" sz="1000" dirty="0"/>
              <a:t>  "</a:t>
            </a:r>
            <a:r>
              <a:rPr lang="en-GB" sz="1000" dirty="0" err="1"/>
              <a:t>pickupAddress</a:t>
            </a:r>
            <a:r>
              <a:rPr lang="en-GB" sz="1000" dirty="0"/>
              <a:t>": {"street": "100 2nd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"200 other street", "city": "San Leonardo", "country": "USA", "state": "CA", "</a:t>
            </a:r>
            <a:r>
              <a:rPr lang="en-GB" sz="1000" dirty="0" err="1"/>
              <a:t>zipcode</a:t>
            </a:r>
            <a:r>
              <a:rPr lang="en-GB" sz="1000" dirty="0"/>
              <a:t>": "95030"}</a:t>
            </a:r>
          </a:p>
          <a:p>
            <a:r>
              <a:rPr lang="en-GB" sz="1000" dirty="0"/>
              <a:t>}</a:t>
            </a:r>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"pickupAddress":{"street":"100 2nd street","city":"Shanghai","country":"China","state":"","zipcode":"09430"},</a:t>
            </a:r>
          </a:p>
          <a:p>
            <a:r>
              <a:rPr lang="en-GB" sz="1000" dirty="0"/>
              <a:t>  "pickupDate":"2020-01-10T13:30Z",</a:t>
            </a:r>
          </a:p>
          <a:p>
            <a:r>
              <a:rPr lang="en-GB" sz="1000" dirty="0"/>
              <a:t>  "destinationAddress":{"street":"200 other </a:t>
            </a:r>
            <a:r>
              <a:rPr lang="en-GB" sz="1000" dirty="0" err="1"/>
              <a:t>street","city":"San</a:t>
            </a:r>
            <a:r>
              <a:rPr lang="en-GB" sz="1000" dirty="0"/>
              <a:t> Leonardo","country":"USA","state":"CA","zipcode":"95030"},</a:t>
            </a:r>
          </a:p>
          <a:p>
            <a:r>
              <a:rPr lang="en-GB" sz="1000" dirty="0"/>
              <a:t>  "expectedDeliveryDate":"2020-01-10T13:30Z”</a:t>
            </a:r>
          </a:p>
          <a:p>
            <a:r>
              <a:rPr lang="en-GB" sz="1000" dirty="0"/>
              <a:t>} </a:t>
            </a:r>
          </a:p>
        </p:txBody>
      </p:sp>
      <p:sp>
        <p:nvSpPr>
          <p:cNvPr id="3" name="Rectangle 2">
            <a:extLst>
              <a:ext uri="{FF2B5EF4-FFF2-40B4-BE49-F238E27FC236}">
                <a16:creationId xmlns:a16="http://schemas.microsoft.com/office/drawing/2014/main" id="{25BBCC3E-486A-394C-A3A7-1EA26900727E}"/>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092573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Get list of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26</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p:cNvCxnSpPr>
          <p:nvPr/>
        </p:nvCxnSpPr>
        <p:spPr>
          <a:xfrm>
            <a:off x="3039921" y="1347622"/>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479769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1492716"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getOrdersByManuf</a:t>
            </a:r>
            <a:endParaRPr lang="en-US" sz="1050" b="0" dirty="0">
              <a:solidFill>
                <a:schemeClr val="tx1">
                  <a:lumMod val="50000"/>
                </a:schemeClr>
              </a:solidFill>
              <a:effectLst/>
              <a:latin typeface="Menlo" panose="020B0609030804020204" pitchFamily="49" charset="0"/>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26860" y="2506903"/>
            <a:ext cx="4797690"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Can 38">
            <a:extLst>
              <a:ext uri="{FF2B5EF4-FFF2-40B4-BE49-F238E27FC236}">
                <a16:creationId xmlns:a16="http://schemas.microsoft.com/office/drawing/2014/main" id="{BF7C39B3-AE7E-314E-A1F0-60FE54868D21}"/>
              </a:ext>
            </a:extLst>
          </p:cNvPr>
          <p:cNvSpPr/>
          <p:nvPr/>
        </p:nvSpPr>
        <p:spPr>
          <a:xfrm flipH="1">
            <a:off x="6402544" y="185241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24550" y="214668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83390D-DC52-024A-9C87-632462AA504E}"/>
              </a:ext>
            </a:extLst>
          </p:cNvPr>
          <p:cNvSpPr/>
          <p:nvPr/>
        </p:nvSpPr>
        <p:spPr>
          <a:xfrm>
            <a:off x="5865653" y="1846636"/>
            <a:ext cx="138561" cy="660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12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A9A5-BFE4-904B-9311-251D8DA7EC30}"/>
              </a:ext>
            </a:extLst>
          </p:cNvPr>
          <p:cNvSpPr txBox="1"/>
          <p:nvPr/>
        </p:nvSpPr>
        <p:spPr>
          <a:xfrm>
            <a:off x="667265" y="444843"/>
            <a:ext cx="10540313" cy="5247590"/>
          </a:xfrm>
          <a:prstGeom prst="rect">
            <a:avLst/>
          </a:prstGeom>
          <a:noFill/>
        </p:spPr>
        <p:txBody>
          <a:bodyPr wrap="square" rtlCol="0">
            <a:spAutoFit/>
          </a:bodyPr>
          <a:lstStyle/>
          <a:p>
            <a:r>
              <a:rPr lang="en-US" sz="2400" dirty="0"/>
              <a:t>order-query-</a:t>
            </a:r>
            <a:r>
              <a:rPr lang="en-US" sz="2400" dirty="0" err="1"/>
              <a:t>ms</a:t>
            </a:r>
            <a:br>
              <a:rPr lang="en-US" dirty="0"/>
            </a:br>
            <a:br>
              <a:rPr lang="en-US" dirty="0"/>
            </a:br>
            <a:r>
              <a:rPr lang="en-US" dirty="0"/>
              <a:t>Get by manufacturer: GET to /</a:t>
            </a:r>
            <a:r>
              <a:rPr lang="en-GB" dirty="0" err="1"/>
              <a:t>byManuf</a:t>
            </a:r>
            <a:r>
              <a:rPr lang="en-GB" dirty="0"/>
              <a:t>/{</a:t>
            </a:r>
            <a:r>
              <a:rPr lang="en-GB" dirty="0" err="1"/>
              <a:t>ManufID</a:t>
            </a:r>
            <a:r>
              <a:rPr lang="en-GB" dirty="0"/>
              <a:t>}</a:t>
            </a:r>
          </a:p>
          <a:p>
            <a:endParaRPr lang="en-US" dirty="0"/>
          </a:p>
          <a:p>
            <a:r>
              <a:rPr lang="en-US" dirty="0"/>
              <a:t>Get all pending: GET to /</a:t>
            </a:r>
            <a:r>
              <a:rPr lang="en-GB" dirty="0"/>
              <a:t>pending/</a:t>
            </a:r>
            <a:endParaRPr lang="en-US" dirty="0"/>
          </a:p>
          <a:p>
            <a:endParaRPr lang="en-US" dirty="0"/>
          </a:p>
          <a:p>
            <a:r>
              <a:rPr lang="en-US" dirty="0"/>
              <a:t>Same schema, just different filter</a:t>
            </a:r>
          </a:p>
          <a:p>
            <a:endParaRPr lang="en-US" dirty="0"/>
          </a:p>
          <a:p>
            <a:r>
              <a:rPr lang="en-GB" sz="2400" dirty="0"/>
              <a:t>Response:</a:t>
            </a:r>
          </a:p>
          <a:p>
            <a:r>
              <a:rPr lang="en-GB" sz="1100" dirty="0"/>
              <a:t>[{</a:t>
            </a:r>
          </a:p>
          <a:p>
            <a:r>
              <a:rPr lang="en-GB" sz="1100" dirty="0"/>
              <a:t>  "orderID":"dfd79376-c46e-41c4-aa88-08a3594fe2f8",</a:t>
            </a:r>
          </a:p>
          <a:p>
            <a:r>
              <a:rPr lang="en-GB" sz="1100" dirty="0"/>
              <a:t>  "productID":"</a:t>
            </a:r>
            <a:r>
              <a:rPr lang="en-GB" sz="1100" dirty="0" err="1"/>
              <a:t>myProductID</a:t>
            </a:r>
            <a:r>
              <a:rPr lang="en-GB" sz="1100" dirty="0"/>
              <a:t>",</a:t>
            </a:r>
          </a:p>
          <a:p>
            <a:r>
              <a:rPr lang="en-GB" sz="1100" dirty="0"/>
              <a:t>  "customerID":"</a:t>
            </a:r>
            <a:r>
              <a:rPr lang="en-GB" sz="1100" dirty="0" err="1"/>
              <a:t>GoodManuf</a:t>
            </a:r>
            <a:r>
              <a:rPr lang="en-GB" sz="1100" dirty="0"/>
              <a:t>",</a:t>
            </a:r>
          </a:p>
          <a:p>
            <a:r>
              <a:rPr lang="en-GB" sz="1100" dirty="0"/>
              <a:t>  "quantity":101,</a:t>
            </a:r>
          </a:p>
          <a:p>
            <a:r>
              <a:rPr lang="en-GB" sz="1100" dirty="0"/>
              <a:t> “status”: “Created”,</a:t>
            </a:r>
          </a:p>
          <a:p>
            <a:r>
              <a:rPr lang="en-GB" sz="1100" dirty="0"/>
              <a:t>  "pickupAddress":{"street":"100 2nd street","city":"Shanghai","country":"China","state":"","zipcode":"09430"},</a:t>
            </a:r>
          </a:p>
          <a:p>
            <a:r>
              <a:rPr lang="en-GB" sz="1100" dirty="0"/>
              <a:t>  "pickupDate":"2020-01-10T13:30Z",</a:t>
            </a:r>
          </a:p>
          <a:p>
            <a:r>
              <a:rPr lang="en-GB" sz="1100" dirty="0"/>
              <a:t>  "destinationAddress":{"street":"200 other </a:t>
            </a:r>
            <a:r>
              <a:rPr lang="en-GB" sz="1100" dirty="0" err="1"/>
              <a:t>street","city":"San</a:t>
            </a:r>
            <a:r>
              <a:rPr lang="en-GB" sz="1100" dirty="0"/>
              <a:t> Leonardo","country":"USA","state":"CA","zipcode":"95030"},</a:t>
            </a:r>
          </a:p>
          <a:p>
            <a:r>
              <a:rPr lang="en-GB" sz="1100" dirty="0"/>
              <a:t>  "expectedDeliveryDate":"2020-01-10T13:30Z”</a:t>
            </a:r>
          </a:p>
          <a:p>
            <a:r>
              <a:rPr lang="en-GB" sz="1100" dirty="0"/>
              <a:t>},</a:t>
            </a:r>
          </a:p>
          <a:p>
            <a:r>
              <a:rPr lang="en-GB" sz="1100" dirty="0"/>
              <a:t>{….},</a:t>
            </a:r>
          </a:p>
          <a:p>
            <a:r>
              <a:rPr lang="en-GB" sz="1100" dirty="0"/>
              <a:t>] </a:t>
            </a:r>
          </a:p>
          <a:p>
            <a:endParaRPr lang="en-GB" dirty="0"/>
          </a:p>
        </p:txBody>
      </p:sp>
      <p:sp>
        <p:nvSpPr>
          <p:cNvPr id="3" name="Rectangle 2">
            <a:extLst>
              <a:ext uri="{FF2B5EF4-FFF2-40B4-BE49-F238E27FC236}">
                <a16:creationId xmlns:a16="http://schemas.microsoft.com/office/drawing/2014/main" id="{14AEF1FD-2AEC-7A47-A13C-2231CEF6D3EA}"/>
              </a:ext>
            </a:extLst>
          </p:cNvPr>
          <p:cNvSpPr/>
          <p:nvPr/>
        </p:nvSpPr>
        <p:spPr>
          <a:xfrm>
            <a:off x="6784088" y="1057683"/>
            <a:ext cx="254617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the status of the order is not completed ?</a:t>
            </a:r>
          </a:p>
        </p:txBody>
      </p:sp>
    </p:spTree>
    <p:extLst>
      <p:ext uri="{BB962C8B-B14F-4D97-AF65-F5344CB8AC3E}">
        <p14:creationId xmlns:p14="http://schemas.microsoft.com/office/powerpoint/2010/main" val="3270486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28</a:t>
            </a:fld>
            <a:endParaRPr lang="en-US" dirty="0">
              <a:solidFill>
                <a:srgbClr val="6D7777"/>
              </a:solidFill>
            </a:endParaRPr>
          </a:p>
        </p:txBody>
      </p:sp>
      <p:pic>
        <p:nvPicPr>
          <p:cNvPr id="5" name="Picture 4">
            <a:extLst>
              <a:ext uri="{FF2B5EF4-FFF2-40B4-BE49-F238E27FC236}">
                <a16:creationId xmlns:a16="http://schemas.microsoft.com/office/drawing/2014/main" id="{C1C4E3A2-D21A-6441-AF2F-58386A128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588" y="1784350"/>
            <a:ext cx="7328024" cy="4279900"/>
          </a:xfrm>
          <a:prstGeom prst="rect">
            <a:avLst/>
          </a:prstGeom>
        </p:spPr>
      </p:pic>
      <p:pic>
        <p:nvPicPr>
          <p:cNvPr id="9" name="Picture 8">
            <a:extLst>
              <a:ext uri="{FF2B5EF4-FFF2-40B4-BE49-F238E27FC236}">
                <a16:creationId xmlns:a16="http://schemas.microsoft.com/office/drawing/2014/main" id="{0BF834CE-3C35-6A4F-ADC4-E0C5EADF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07813"/>
            <a:ext cx="3073400" cy="2578100"/>
          </a:xfrm>
          <a:prstGeom prst="rect">
            <a:avLst/>
          </a:prstGeom>
        </p:spPr>
      </p:pic>
      <p:sp>
        <p:nvSpPr>
          <p:cNvPr id="10" name="Oval 9">
            <a:extLst>
              <a:ext uri="{FF2B5EF4-FFF2-40B4-BE49-F238E27FC236}">
                <a16:creationId xmlns:a16="http://schemas.microsoft.com/office/drawing/2014/main" id="{76B919FC-9D5D-CD42-B74E-99EE6C3EA7FA}"/>
              </a:ext>
            </a:extLst>
          </p:cNvPr>
          <p:cNvSpPr/>
          <p:nvPr/>
        </p:nvSpPr>
        <p:spPr>
          <a:xfrm>
            <a:off x="266700" y="2286000"/>
            <a:ext cx="10287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008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pic>
        <p:nvPicPr>
          <p:cNvPr id="8" name="Picture 7">
            <a:extLst>
              <a:ext uri="{FF2B5EF4-FFF2-40B4-BE49-F238E27FC236}">
                <a16:creationId xmlns:a16="http://schemas.microsoft.com/office/drawing/2014/main" id="{4D321F2F-A3F7-9941-BF25-265211DD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11622"/>
            <a:ext cx="12192000" cy="3367956"/>
          </a:xfrm>
          <a:prstGeom prst="rect">
            <a:avLst/>
          </a:prstGeom>
        </p:spPr>
      </p:pic>
      <p:sp>
        <p:nvSpPr>
          <p:cNvPr id="9" name="Oval 8">
            <a:extLst>
              <a:ext uri="{FF2B5EF4-FFF2-40B4-BE49-F238E27FC236}">
                <a16:creationId xmlns:a16="http://schemas.microsoft.com/office/drawing/2014/main" id="{E7A1AFB7-A250-3444-AFC8-B79B837623A5}"/>
              </a:ext>
            </a:extLst>
          </p:cNvPr>
          <p:cNvSpPr/>
          <p:nvPr/>
        </p:nvSpPr>
        <p:spPr>
          <a:xfrm>
            <a:off x="4775200" y="2895600"/>
            <a:ext cx="5588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8DC4E0E-A128-444A-B576-AD9CFDBD55E9}"/>
              </a:ext>
            </a:extLst>
          </p:cNvPr>
          <p:cNvCxnSpPr/>
          <p:nvPr/>
        </p:nvCxnSpPr>
        <p:spPr>
          <a:xfrm flipV="1">
            <a:off x="5334000" y="2146300"/>
            <a:ext cx="1054100" cy="749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52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3</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BFF</a:t>
            </a:r>
          </a:p>
        </p:txBody>
      </p:sp>
      <p:cxnSp>
        <p:nvCxnSpPr>
          <p:cNvPr id="60" name="Elbow Connector 59"/>
          <p:cNvCxnSpPr>
            <a:cxnSpLocks/>
            <a:stCxn id="34" idx="2"/>
            <a:endCxn id="89" idx="0"/>
          </p:cNvCxnSpPr>
          <p:nvPr/>
        </p:nvCxnSpPr>
        <p:spPr>
          <a:xfrm rot="5400000">
            <a:off x="7103684" y="849609"/>
            <a:ext cx="591330" cy="246414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778060" y="2079910"/>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710316"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endCxn id="88" idx="2"/>
          </p:cNvCxnSpPr>
          <p:nvPr/>
        </p:nvCxnSpPr>
        <p:spPr>
          <a:xfrm flipV="1">
            <a:off x="4996834" y="3558626"/>
            <a:ext cx="1173491" cy="1539714"/>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53" idx="2"/>
          </p:cNvCxnSpPr>
          <p:nvPr/>
        </p:nvCxnSpPr>
        <p:spPr>
          <a:xfrm rot="16200000" flipH="1">
            <a:off x="2156104" y="3339415"/>
            <a:ext cx="1724601" cy="1793247"/>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sp>
        <p:nvSpPr>
          <p:cNvPr id="46" name="Can 45"/>
          <p:cNvSpPr/>
          <p:nvPr/>
        </p:nvSpPr>
        <p:spPr>
          <a:xfrm>
            <a:off x="5048325" y="3064905"/>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5620985" y="2642988"/>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89" name="Rectangle 88">
            <a:extLst>
              <a:ext uri="{FF2B5EF4-FFF2-40B4-BE49-F238E27FC236}">
                <a16:creationId xmlns:a16="http://schemas.microsoft.com/office/drawing/2014/main" id="{E18B5B38-54D0-C04B-8241-94F63359F92F}"/>
              </a:ext>
            </a:extLst>
          </p:cNvPr>
          <p:cNvSpPr/>
          <p:nvPr/>
        </p:nvSpPr>
        <p:spPr>
          <a:xfrm>
            <a:off x="5626468" y="2377344"/>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903" y="4291705"/>
            <a:ext cx="552951" cy="386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52" y="4044923"/>
            <a:ext cx="552951" cy="386793"/>
          </a:xfrm>
          <a:prstGeom prst="rect">
            <a:avLst/>
          </a:prstGeom>
        </p:spPr>
      </p:pic>
      <p:cxnSp>
        <p:nvCxnSpPr>
          <p:cNvPr id="35" name="Elbow Connector 34">
            <a:extLst>
              <a:ext uri="{FF2B5EF4-FFF2-40B4-BE49-F238E27FC236}">
                <a16:creationId xmlns:a16="http://schemas.microsoft.com/office/drawing/2014/main" id="{378E7A1C-3A09-C843-861F-0CB7E12F7DB1}"/>
              </a:ext>
            </a:extLst>
          </p:cNvPr>
          <p:cNvCxnSpPr>
            <a:cxnSpLocks/>
            <a:endCxn id="47" idx="2"/>
          </p:cNvCxnSpPr>
          <p:nvPr/>
        </p:nvCxnSpPr>
        <p:spPr>
          <a:xfrm rot="5400000" flipH="1" flipV="1">
            <a:off x="3879560" y="4117596"/>
            <a:ext cx="1361173" cy="20843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A9EC530-4182-D644-A78A-1FA9A2A8569C}"/>
              </a:ext>
            </a:extLst>
          </p:cNvPr>
          <p:cNvCxnSpPr>
            <a:cxnSpLocks/>
            <a:stCxn id="53" idx="3"/>
            <a:endCxn id="67" idx="0"/>
          </p:cNvCxnSpPr>
          <p:nvPr/>
        </p:nvCxnSpPr>
        <p:spPr>
          <a:xfrm flipV="1">
            <a:off x="2671121" y="2359942"/>
            <a:ext cx="1990194" cy="737659"/>
          </a:xfrm>
          <a:prstGeom prst="bentConnector4">
            <a:avLst>
              <a:gd name="adj1" fmla="val 36413"/>
              <a:gd name="adj2" fmla="val 13099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DBD8D45-35FA-5749-8482-B8740A3E7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838" y="4037246"/>
            <a:ext cx="552951" cy="386793"/>
          </a:xfrm>
          <a:prstGeom prst="rect">
            <a:avLst/>
          </a:prstGeom>
        </p:spPr>
      </p:pic>
      <p:cxnSp>
        <p:nvCxnSpPr>
          <p:cNvPr id="42" name="Elbow Connector 41">
            <a:extLst>
              <a:ext uri="{FF2B5EF4-FFF2-40B4-BE49-F238E27FC236}">
                <a16:creationId xmlns:a16="http://schemas.microsoft.com/office/drawing/2014/main" id="{07434F54-2AF1-064D-BC89-C4152612002E}"/>
              </a:ext>
            </a:extLst>
          </p:cNvPr>
          <p:cNvCxnSpPr>
            <a:cxnSpLocks/>
            <a:stCxn id="53" idx="3"/>
            <a:endCxn id="89" idx="0"/>
          </p:cNvCxnSpPr>
          <p:nvPr/>
        </p:nvCxnSpPr>
        <p:spPr>
          <a:xfrm flipV="1">
            <a:off x="2671121" y="2377344"/>
            <a:ext cx="3496158" cy="720257"/>
          </a:xfrm>
          <a:prstGeom prst="bentConnector4">
            <a:avLst>
              <a:gd name="adj1" fmla="val 20214"/>
              <a:gd name="adj2" fmla="val 181525"/>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F78CE78A-A531-9F49-B111-286F7A0C26A9}"/>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9" name="Rounded Rectangle 38">
            <a:extLst>
              <a:ext uri="{FF2B5EF4-FFF2-40B4-BE49-F238E27FC236}">
                <a16:creationId xmlns:a16="http://schemas.microsoft.com/office/drawing/2014/main" id="{AC1193A1-EBC8-5741-94DA-C6EC7A3E3E9D}"/>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0" name="Rounded Rectangle 39">
            <a:extLst>
              <a:ext uri="{FF2B5EF4-FFF2-40B4-BE49-F238E27FC236}">
                <a16:creationId xmlns:a16="http://schemas.microsoft.com/office/drawing/2014/main" id="{323629FA-8B24-9140-8D53-6C5CE66DB1FA}"/>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3" name="Rounded Rectangle 42">
            <a:extLst>
              <a:ext uri="{FF2B5EF4-FFF2-40B4-BE49-F238E27FC236}">
                <a16:creationId xmlns:a16="http://schemas.microsoft.com/office/drawing/2014/main" id="{5C91ACA9-5E1F-BE48-A397-5AD68BCED14D}"/>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4" name="Rounded Rectangle 43">
            <a:extLst>
              <a:ext uri="{FF2B5EF4-FFF2-40B4-BE49-F238E27FC236}">
                <a16:creationId xmlns:a16="http://schemas.microsoft.com/office/drawing/2014/main" id="{608C1381-D637-2E43-B8C7-AB5649766F3C}"/>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0A86380D-301D-4846-B8D8-05238F3D1FFE}"/>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49" name="Rounded Rectangle 48">
            <a:extLst>
              <a:ext uri="{FF2B5EF4-FFF2-40B4-BE49-F238E27FC236}">
                <a16:creationId xmlns:a16="http://schemas.microsoft.com/office/drawing/2014/main" id="{6765E3FF-85E3-D94B-9B84-1FB6062CD98E}"/>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0" name="Rounded Rectangle 49">
            <a:extLst>
              <a:ext uri="{FF2B5EF4-FFF2-40B4-BE49-F238E27FC236}">
                <a16:creationId xmlns:a16="http://schemas.microsoft.com/office/drawing/2014/main" id="{E4EBDB4E-5C7D-4A4D-BBD5-4DE451CBED44}"/>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51" name="AutoShape 4">
            <a:extLst>
              <a:ext uri="{FF2B5EF4-FFF2-40B4-BE49-F238E27FC236}">
                <a16:creationId xmlns:a16="http://schemas.microsoft.com/office/drawing/2014/main" id="{B59F5CDA-C036-DF48-AD76-D1F02D41F15C}"/>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54" name="Picture 53">
            <a:extLst>
              <a:ext uri="{FF2B5EF4-FFF2-40B4-BE49-F238E27FC236}">
                <a16:creationId xmlns:a16="http://schemas.microsoft.com/office/drawing/2014/main" id="{F93AE0D6-B4EE-DE4B-B15F-3D0169868FE0}"/>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57" name="TextBox 56">
            <a:extLst>
              <a:ext uri="{FF2B5EF4-FFF2-40B4-BE49-F238E27FC236}">
                <a16:creationId xmlns:a16="http://schemas.microsoft.com/office/drawing/2014/main" id="{254E7081-EF7E-5D4F-A376-0767104A1919}"/>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4" name="Rounded Rectangle 63">
            <a:extLst>
              <a:ext uri="{FF2B5EF4-FFF2-40B4-BE49-F238E27FC236}">
                <a16:creationId xmlns:a16="http://schemas.microsoft.com/office/drawing/2014/main" id="{CC8F6C7C-CAE1-9E41-8581-650B47BB9957}"/>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729E9C71-B208-994A-BD73-E0C8D4CDAD66}"/>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4650379E-C6CE-1542-A3C7-97CEF51AF66C}"/>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8" name="Rounded Rectangle 67">
            <a:extLst>
              <a:ext uri="{FF2B5EF4-FFF2-40B4-BE49-F238E27FC236}">
                <a16:creationId xmlns:a16="http://schemas.microsoft.com/office/drawing/2014/main" id="{4C781830-2D5E-C749-B76B-BC93AB6F9885}"/>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69" name="TextBox 68">
            <a:extLst>
              <a:ext uri="{FF2B5EF4-FFF2-40B4-BE49-F238E27FC236}">
                <a16:creationId xmlns:a16="http://schemas.microsoft.com/office/drawing/2014/main" id="{3DE85209-6924-B241-97D2-43502D3C64FE}"/>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spTree>
    <p:extLst>
      <p:ext uri="{BB962C8B-B14F-4D97-AF65-F5344CB8AC3E}">
        <p14:creationId xmlns:p14="http://schemas.microsoft.com/office/powerpoint/2010/main" val="63020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30</a:t>
            </a:fld>
            <a:endParaRPr lang="en-US" dirty="0">
              <a:solidFill>
                <a:srgbClr val="6D7777"/>
              </a:solidFill>
            </a:endParaRPr>
          </a:p>
        </p:txBody>
      </p:sp>
      <p:pic>
        <p:nvPicPr>
          <p:cNvPr id="6" name="Picture 5">
            <a:extLst>
              <a:ext uri="{FF2B5EF4-FFF2-40B4-BE49-F238E27FC236}">
                <a16:creationId xmlns:a16="http://schemas.microsoft.com/office/drawing/2014/main" id="{A9655BB9-EA48-1247-964C-87A8DA35A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066800"/>
            <a:ext cx="6845300" cy="2667000"/>
          </a:xfrm>
          <a:prstGeom prst="rect">
            <a:avLst/>
          </a:prstGeom>
        </p:spPr>
      </p:pic>
      <p:sp>
        <p:nvSpPr>
          <p:cNvPr id="7" name="Oval 6">
            <a:extLst>
              <a:ext uri="{FF2B5EF4-FFF2-40B4-BE49-F238E27FC236}">
                <a16:creationId xmlns:a16="http://schemas.microsoft.com/office/drawing/2014/main" id="{F9E93416-C9F3-2445-8AD4-4B209428196A}"/>
              </a:ext>
            </a:extLst>
          </p:cNvPr>
          <p:cNvSpPr/>
          <p:nvPr/>
        </p:nvSpPr>
        <p:spPr>
          <a:xfrm>
            <a:off x="279400" y="1574326"/>
            <a:ext cx="419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FFA649B-8023-1747-B414-7D8E22DF0213}"/>
              </a:ext>
            </a:extLst>
          </p:cNvPr>
          <p:cNvSpPr/>
          <p:nvPr/>
        </p:nvSpPr>
        <p:spPr>
          <a:xfrm>
            <a:off x="5664200" y="2616200"/>
            <a:ext cx="5588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BDC6F7-D50B-6842-86FB-019E4AA6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511" y="3861274"/>
            <a:ext cx="6870700" cy="2654300"/>
          </a:xfrm>
          <a:prstGeom prst="rect">
            <a:avLst/>
          </a:prstGeom>
        </p:spPr>
      </p:pic>
      <p:sp>
        <p:nvSpPr>
          <p:cNvPr id="10" name="Oval 9">
            <a:extLst>
              <a:ext uri="{FF2B5EF4-FFF2-40B4-BE49-F238E27FC236}">
                <a16:creationId xmlns:a16="http://schemas.microsoft.com/office/drawing/2014/main" id="{F611A7A4-5F58-7F4D-AB8B-91F84CDBD620}"/>
              </a:ext>
            </a:extLst>
          </p:cNvPr>
          <p:cNvSpPr/>
          <p:nvPr/>
        </p:nvSpPr>
        <p:spPr>
          <a:xfrm>
            <a:off x="8356600" y="4895850"/>
            <a:ext cx="927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293395B-2617-A842-AE91-3DA41166A2BA}"/>
              </a:ext>
            </a:extLst>
          </p:cNvPr>
          <p:cNvCxnSpPr>
            <a:cxnSpLocks/>
          </p:cNvCxnSpPr>
          <p:nvPr/>
        </p:nvCxnSpPr>
        <p:spPr>
          <a:xfrm>
            <a:off x="390788" y="3441700"/>
            <a:ext cx="838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00D23E-F5F2-9C4E-B6B2-FA6812A3E110}"/>
              </a:ext>
            </a:extLst>
          </p:cNvPr>
          <p:cNvSpPr txBox="1"/>
          <p:nvPr/>
        </p:nvSpPr>
        <p:spPr>
          <a:xfrm>
            <a:off x="6985000" y="2737461"/>
            <a:ext cx="3634328" cy="369332"/>
          </a:xfrm>
          <a:prstGeom prst="rect">
            <a:avLst/>
          </a:prstGeom>
          <a:noFill/>
        </p:spPr>
        <p:txBody>
          <a:bodyPr wrap="none" rtlCol="0">
            <a:spAutoFit/>
          </a:bodyPr>
          <a:lstStyle/>
          <a:p>
            <a:r>
              <a:rPr lang="en-US" dirty="0"/>
              <a:t>Select one of the possible voyage</a:t>
            </a:r>
          </a:p>
        </p:txBody>
      </p:sp>
      <p:sp>
        <p:nvSpPr>
          <p:cNvPr id="11" name="TextBox 10">
            <a:extLst>
              <a:ext uri="{FF2B5EF4-FFF2-40B4-BE49-F238E27FC236}">
                <a16:creationId xmlns:a16="http://schemas.microsoft.com/office/drawing/2014/main" id="{A59B2006-D0ED-2546-9F76-7C421C568289}"/>
              </a:ext>
            </a:extLst>
          </p:cNvPr>
          <p:cNvSpPr txBox="1"/>
          <p:nvPr/>
        </p:nvSpPr>
        <p:spPr>
          <a:xfrm>
            <a:off x="698500" y="5266224"/>
            <a:ext cx="3147015" cy="369332"/>
          </a:xfrm>
          <a:prstGeom prst="rect">
            <a:avLst/>
          </a:prstGeom>
          <a:noFill/>
        </p:spPr>
        <p:txBody>
          <a:bodyPr wrap="none" rtlCol="0">
            <a:spAutoFit/>
          </a:bodyPr>
          <a:lstStyle/>
          <a:p>
            <a:r>
              <a:rPr lang="en-US" dirty="0"/>
              <a:t>Save is going to the backend</a:t>
            </a:r>
          </a:p>
        </p:txBody>
      </p:sp>
    </p:spTree>
    <p:extLst>
      <p:ext uri="{BB962C8B-B14F-4D97-AF65-F5344CB8AC3E}">
        <p14:creationId xmlns:p14="http://schemas.microsoft.com/office/powerpoint/2010/main" val="1206327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Shipment Inc – Manual </a:t>
            </a:r>
            <a:r>
              <a:rPr lang="en-US"/>
              <a:t>voyage assignment</a:t>
            </a:r>
            <a:endParaRPr lang="en-US" dirty="0"/>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31</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7099300" y="929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Command MS</a:t>
            </a: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Shipment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AA3484AD-45BB-F54B-B39D-361EBF541778}"/>
              </a:ext>
            </a:extLst>
          </p:cNvPr>
          <p:cNvGrpSpPr/>
          <p:nvPr/>
        </p:nvGrpSpPr>
        <p:grpSpPr>
          <a:xfrm>
            <a:off x="3835400" y="3827836"/>
            <a:ext cx="589722" cy="340835"/>
            <a:chOff x="4452049" y="5323365"/>
            <a:chExt cx="589722" cy="340835"/>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32" name="TextBox 31">
            <a:extLst>
              <a:ext uri="{FF2B5EF4-FFF2-40B4-BE49-F238E27FC236}">
                <a16:creationId xmlns:a16="http://schemas.microsoft.com/office/drawing/2014/main" id="{104A5286-7AFE-3C42-BFCC-45521E2104FD}"/>
              </a:ext>
            </a:extLst>
          </p:cNvPr>
          <p:cNvSpPr txBox="1"/>
          <p:nvPr/>
        </p:nvSpPr>
        <p:spPr>
          <a:xfrm>
            <a:off x="3755336" y="3589364"/>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1642B2B-595A-EC4F-B7C6-C038CA26C671}"/>
              </a:ext>
            </a:extLst>
          </p:cNvPr>
          <p:cNvCxnSpPr>
            <a:cxnSpLocks/>
          </p:cNvCxnSpPr>
          <p:nvPr/>
        </p:nvCxnSpPr>
        <p:spPr>
          <a:xfrm flipH="1" flipV="1">
            <a:off x="1157952" y="2067180"/>
            <a:ext cx="4725070" cy="1401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0003F254-5C10-C34E-99FF-620EACF7E9FE}"/>
              </a:ext>
            </a:extLst>
          </p:cNvPr>
          <p:cNvSpPr/>
          <p:nvPr/>
        </p:nvSpPr>
        <p:spPr>
          <a:xfrm>
            <a:off x="1142894" y="1443219"/>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44" name="Straight Arrow Connector 43">
            <a:extLst>
              <a:ext uri="{FF2B5EF4-FFF2-40B4-BE49-F238E27FC236}">
                <a16:creationId xmlns:a16="http://schemas.microsoft.com/office/drawing/2014/main" id="{3FFAED3B-EB29-5345-863E-711B29709FFF}"/>
              </a:ext>
            </a:extLst>
          </p:cNvPr>
          <p:cNvCxnSpPr>
            <a:cxnSpLocks/>
          </p:cNvCxnSpPr>
          <p:nvPr/>
        </p:nvCxnSpPr>
        <p:spPr>
          <a:xfrm>
            <a:off x="1142894" y="2486755"/>
            <a:ext cx="1832082" cy="305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7699375" y="1402813"/>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CBAE775-DD61-724E-B78C-62FADE553E89}"/>
              </a:ext>
            </a:extLst>
          </p:cNvPr>
          <p:cNvSpPr/>
          <p:nvPr/>
        </p:nvSpPr>
        <p:spPr>
          <a:xfrm>
            <a:off x="1123314" y="2204377"/>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searchVoyage</a:t>
            </a:r>
            <a:endParaRPr lang="en-US" sz="1050" b="0" dirty="0">
              <a:solidFill>
                <a:schemeClr val="tx1">
                  <a:lumMod val="50000"/>
                </a:schemeClr>
              </a:solidFill>
              <a:effectLst/>
              <a:latin typeface="Menlo" panose="020B0609030804020204" pitchFamily="49" charset="0"/>
            </a:endParaRPr>
          </a:p>
        </p:txBody>
      </p:sp>
      <p:grpSp>
        <p:nvGrpSpPr>
          <p:cNvPr id="50" name="Group 49">
            <a:extLst>
              <a:ext uri="{FF2B5EF4-FFF2-40B4-BE49-F238E27FC236}">
                <a16:creationId xmlns:a16="http://schemas.microsoft.com/office/drawing/2014/main" id="{AD951948-CD73-F642-AC79-9477B85FA6E1}"/>
              </a:ext>
            </a:extLst>
          </p:cNvPr>
          <p:cNvGrpSpPr/>
          <p:nvPr/>
        </p:nvGrpSpPr>
        <p:grpSpPr>
          <a:xfrm>
            <a:off x="6415233" y="2728556"/>
            <a:ext cx="589722" cy="340835"/>
            <a:chOff x="4452049" y="5323365"/>
            <a:chExt cx="589722" cy="340835"/>
          </a:xfrm>
        </p:grpSpPr>
        <p:sp>
          <p:nvSpPr>
            <p:cNvPr id="51" name="Rounded Rectangle 50">
              <a:extLst>
                <a:ext uri="{FF2B5EF4-FFF2-40B4-BE49-F238E27FC236}">
                  <a16:creationId xmlns:a16="http://schemas.microsoft.com/office/drawing/2014/main" id="{83462EE6-1351-734B-9D30-FD7326F00F69}"/>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2" name="Rounded Rectangle 51">
              <a:extLst>
                <a:ext uri="{FF2B5EF4-FFF2-40B4-BE49-F238E27FC236}">
                  <a16:creationId xmlns:a16="http://schemas.microsoft.com/office/drawing/2014/main" id="{D19A68B6-BA1B-324F-8700-DACAE18C1FE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3" name="Rounded Rectangle 52">
              <a:extLst>
                <a:ext uri="{FF2B5EF4-FFF2-40B4-BE49-F238E27FC236}">
                  <a16:creationId xmlns:a16="http://schemas.microsoft.com/office/drawing/2014/main" id="{554E9C1A-270A-D448-A714-C34E1CA04818}"/>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54" name="Rounded Rectangle 53">
              <a:extLst>
                <a:ext uri="{FF2B5EF4-FFF2-40B4-BE49-F238E27FC236}">
                  <a16:creationId xmlns:a16="http://schemas.microsoft.com/office/drawing/2014/main" id="{DDC14BA6-2BDB-4543-BB33-B1759DD2148F}"/>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55" name="TextBox 54">
            <a:extLst>
              <a:ext uri="{FF2B5EF4-FFF2-40B4-BE49-F238E27FC236}">
                <a16:creationId xmlns:a16="http://schemas.microsoft.com/office/drawing/2014/main" id="{DCEEB5FE-BBC8-BD4F-B948-ED8EB1C45555}"/>
              </a:ext>
            </a:extLst>
          </p:cNvPr>
          <p:cNvSpPr txBox="1"/>
          <p:nvPr/>
        </p:nvSpPr>
        <p:spPr>
          <a:xfrm>
            <a:off x="6335169" y="2490084"/>
            <a:ext cx="659155" cy="246221"/>
          </a:xfrm>
          <a:prstGeom prst="rect">
            <a:avLst/>
          </a:prstGeom>
          <a:noFill/>
        </p:spPr>
        <p:txBody>
          <a:bodyPr wrap="none" rtlCol="0">
            <a:spAutoFit/>
          </a:bodyPr>
          <a:lstStyle/>
          <a:p>
            <a:r>
              <a:rPr lang="en-US" sz="1000" dirty="0">
                <a:solidFill>
                  <a:schemeClr val="accent1">
                    <a:lumMod val="25000"/>
                  </a:schemeClr>
                </a:solidFill>
              </a:rPr>
              <a:t>voyages</a:t>
            </a:r>
          </a:p>
        </p:txBody>
      </p:sp>
      <p:cxnSp>
        <p:nvCxnSpPr>
          <p:cNvPr id="58" name="Elbow Connector 57">
            <a:extLst>
              <a:ext uri="{FF2B5EF4-FFF2-40B4-BE49-F238E27FC236}">
                <a16:creationId xmlns:a16="http://schemas.microsoft.com/office/drawing/2014/main" id="{C09F65F1-F2C9-2D40-8A11-1D61E26E67B2}"/>
              </a:ext>
            </a:extLst>
          </p:cNvPr>
          <p:cNvCxnSpPr>
            <a:cxnSpLocks/>
            <a:endCxn id="51" idx="1"/>
          </p:cNvCxnSpPr>
          <p:nvPr/>
        </p:nvCxnSpPr>
        <p:spPr>
          <a:xfrm>
            <a:off x="3069149" y="2613194"/>
            <a:ext cx="3346084" cy="285780"/>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265C3599-F4CD-C541-BD0C-930C0C0EE212}"/>
              </a:ext>
            </a:extLst>
          </p:cNvPr>
          <p:cNvCxnSpPr>
            <a:cxnSpLocks/>
            <a:stCxn id="54" idx="3"/>
          </p:cNvCxnSpPr>
          <p:nvPr/>
        </p:nvCxnSpPr>
        <p:spPr>
          <a:xfrm flipV="1">
            <a:off x="7004955" y="2898973"/>
            <a:ext cx="694420" cy="1"/>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endCxn id="26" idx="0"/>
          </p:cNvCxnSpPr>
          <p:nvPr/>
        </p:nvCxnSpPr>
        <p:spPr>
          <a:xfrm rot="10800000" flipV="1">
            <a:off x="4206059" y="3284792"/>
            <a:ext cx="3493321" cy="543044"/>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6500467" y="3284790"/>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voyageBooked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6230150" y="3492611"/>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endCxn id="27" idx="2"/>
          </p:cNvCxnSpPr>
          <p:nvPr/>
        </p:nvCxnSpPr>
        <p:spPr>
          <a:xfrm flipV="1">
            <a:off x="3030677" y="4168671"/>
            <a:ext cx="1320152" cy="741878"/>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8001594" y="2800633"/>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7678514" y="3094667"/>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26" idx="2"/>
          </p:cNvCxnSpPr>
          <p:nvPr/>
        </p:nvCxnSpPr>
        <p:spPr>
          <a:xfrm rot="16200000" flipH="1">
            <a:off x="5000095" y="3374634"/>
            <a:ext cx="155413" cy="174348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6401252" y="413639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5989675" y="458306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26" idx="2"/>
          </p:cNvCxnSpPr>
          <p:nvPr/>
        </p:nvCxnSpPr>
        <p:spPr>
          <a:xfrm rot="5400000">
            <a:off x="2597853" y="2730882"/>
            <a:ext cx="170416" cy="3045994"/>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4" name="Can 93">
            <a:extLst>
              <a:ext uri="{FF2B5EF4-FFF2-40B4-BE49-F238E27FC236}">
                <a16:creationId xmlns:a16="http://schemas.microsoft.com/office/drawing/2014/main" id="{6F951917-F49D-044E-9F4F-FA760E039A16}"/>
              </a:ext>
            </a:extLst>
          </p:cNvPr>
          <p:cNvSpPr/>
          <p:nvPr/>
        </p:nvSpPr>
        <p:spPr>
          <a:xfrm flipH="1">
            <a:off x="6070101" y="1570177"/>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sp>
        <p:nvSpPr>
          <p:cNvPr id="95" name="Oval 94">
            <a:extLst>
              <a:ext uri="{FF2B5EF4-FFF2-40B4-BE49-F238E27FC236}">
                <a16:creationId xmlns:a16="http://schemas.microsoft.com/office/drawing/2014/main" id="{076591CE-EB44-BB4F-8FBC-75EF00EFA939}"/>
              </a:ext>
            </a:extLst>
          </p:cNvPr>
          <p:cNvSpPr/>
          <p:nvPr/>
        </p:nvSpPr>
        <p:spPr>
          <a:xfrm>
            <a:off x="2011067" y="2977602"/>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Pending</a:t>
            </a:r>
          </a:p>
        </p:txBody>
      </p:sp>
      <p:sp>
        <p:nvSpPr>
          <p:cNvPr id="96" name="Can 95">
            <a:extLst>
              <a:ext uri="{FF2B5EF4-FFF2-40B4-BE49-F238E27FC236}">
                <a16:creationId xmlns:a16="http://schemas.microsoft.com/office/drawing/2014/main" id="{FB48CEF8-A710-164E-ACDB-787EA5474036}"/>
              </a:ext>
            </a:extLst>
          </p:cNvPr>
          <p:cNvSpPr/>
          <p:nvPr/>
        </p:nvSpPr>
        <p:spPr>
          <a:xfrm flipH="1">
            <a:off x="3419011" y="2826498"/>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97" name="Straight Arrow Connector 96">
            <a:extLst>
              <a:ext uri="{FF2B5EF4-FFF2-40B4-BE49-F238E27FC236}">
                <a16:creationId xmlns:a16="http://schemas.microsoft.com/office/drawing/2014/main" id="{5067C896-3B90-D143-B80D-5C3A857C9ECF}"/>
              </a:ext>
            </a:extLst>
          </p:cNvPr>
          <p:cNvCxnSpPr>
            <a:cxnSpLocks/>
          </p:cNvCxnSpPr>
          <p:nvPr/>
        </p:nvCxnSpPr>
        <p:spPr>
          <a:xfrm>
            <a:off x="3037621" y="312053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a:extLst>
              <a:ext uri="{FF2B5EF4-FFF2-40B4-BE49-F238E27FC236}">
                <a16:creationId xmlns:a16="http://schemas.microsoft.com/office/drawing/2014/main" id="{9BA38DAD-8983-144D-A71C-BA6794DB4AD9}"/>
              </a:ext>
            </a:extLst>
          </p:cNvPr>
          <p:cNvSpPr/>
          <p:nvPr/>
        </p:nvSpPr>
        <p:spPr>
          <a:xfrm>
            <a:off x="2168226" y="5041884"/>
            <a:ext cx="800168" cy="34534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Booked</a:t>
            </a:r>
          </a:p>
        </p:txBody>
      </p:sp>
      <p:sp>
        <p:nvSpPr>
          <p:cNvPr id="99" name="Can 98">
            <a:extLst>
              <a:ext uri="{FF2B5EF4-FFF2-40B4-BE49-F238E27FC236}">
                <a16:creationId xmlns:a16="http://schemas.microsoft.com/office/drawing/2014/main" id="{AD196B71-C94A-5C40-A855-5DE0B73161D1}"/>
              </a:ext>
            </a:extLst>
          </p:cNvPr>
          <p:cNvSpPr/>
          <p:nvPr/>
        </p:nvSpPr>
        <p:spPr>
          <a:xfrm flipH="1">
            <a:off x="3419011" y="5030891"/>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a:off x="3020688" y="5324925"/>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8F8C9B7-D1A3-9C4B-94EC-56A982A6EABE}"/>
              </a:ext>
            </a:extLst>
          </p:cNvPr>
          <p:cNvCxnSpPr>
            <a:cxnSpLocks/>
          </p:cNvCxnSpPr>
          <p:nvPr/>
        </p:nvCxnSpPr>
        <p:spPr>
          <a:xfrm>
            <a:off x="1122230" y="1734095"/>
            <a:ext cx="4711964" cy="185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4FC2194B-F763-C24F-A9CB-EF320BBCC760}"/>
              </a:ext>
            </a:extLst>
          </p:cNvPr>
          <p:cNvSpPr/>
          <p:nvPr/>
        </p:nvSpPr>
        <p:spPr>
          <a:xfrm>
            <a:off x="5855629" y="1700795"/>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F6FD37D-EA0D-864C-A4D0-3A43A299A254}"/>
              </a:ext>
            </a:extLst>
          </p:cNvPr>
          <p:cNvSpPr/>
          <p:nvPr/>
        </p:nvSpPr>
        <p:spPr>
          <a:xfrm>
            <a:off x="2962642" y="2514232"/>
            <a:ext cx="150738" cy="845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0250FC-86B9-7F41-BB84-20453794ED1C}"/>
              </a:ext>
            </a:extLst>
          </p:cNvPr>
          <p:cNvSpPr/>
          <p:nvPr/>
        </p:nvSpPr>
        <p:spPr>
          <a:xfrm>
            <a:off x="2980636" y="4345657"/>
            <a:ext cx="249123" cy="16722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600CE9B-B03B-B246-9A39-D232B85075A6}"/>
              </a:ext>
            </a:extLst>
          </p:cNvPr>
          <p:cNvSpPr/>
          <p:nvPr/>
        </p:nvSpPr>
        <p:spPr>
          <a:xfrm>
            <a:off x="5877638" y="432408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7604387" y="2921890"/>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9547225" y="929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Command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10147300" y="1402813"/>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3325766E-6836-D04A-8082-104E56EC41DA}"/>
              </a:ext>
            </a:extLst>
          </p:cNvPr>
          <p:cNvCxnSpPr>
            <a:cxnSpLocks/>
          </p:cNvCxnSpPr>
          <p:nvPr/>
        </p:nvCxnSpPr>
        <p:spPr>
          <a:xfrm>
            <a:off x="3185003" y="5779277"/>
            <a:ext cx="696229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10084778" y="5800265"/>
            <a:ext cx="194598" cy="2083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A48DB34D-6650-BB48-ACFB-4DF1101D2C0B}"/>
              </a:ext>
            </a:extLst>
          </p:cNvPr>
          <p:cNvCxnSpPr>
            <a:cxnSpLocks/>
          </p:cNvCxnSpPr>
          <p:nvPr/>
        </p:nvCxnSpPr>
        <p:spPr>
          <a:xfrm flipH="1" flipV="1">
            <a:off x="3242001" y="5939596"/>
            <a:ext cx="6897241" cy="10365"/>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19B7CDEE-8156-9447-9C94-E212CBE8CEE8}"/>
              </a:ext>
            </a:extLst>
          </p:cNvPr>
          <p:cNvSpPr/>
          <p:nvPr/>
        </p:nvSpPr>
        <p:spPr>
          <a:xfrm>
            <a:off x="4226702" y="5500545"/>
            <a:ext cx="1574470"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allocateContainer</a:t>
            </a:r>
            <a:endParaRPr lang="en-US" sz="1050" b="0" dirty="0">
              <a:solidFill>
                <a:schemeClr val="tx1">
                  <a:lumMod val="50000"/>
                </a:schemeClr>
              </a:solidFill>
              <a:effectLst/>
              <a:latin typeface="Menlo" panose="020B0609030804020204" pitchFamily="49" charset="0"/>
            </a:endParaRPr>
          </a:p>
        </p:txBody>
      </p:sp>
      <p:sp>
        <p:nvSpPr>
          <p:cNvPr id="70" name="Oval 69">
            <a:extLst>
              <a:ext uri="{FF2B5EF4-FFF2-40B4-BE49-F238E27FC236}">
                <a16:creationId xmlns:a16="http://schemas.microsoft.com/office/drawing/2014/main" id="{5EE2AD11-CA7E-1741-9D44-CA2171E46348}"/>
              </a:ext>
            </a:extLst>
          </p:cNvPr>
          <p:cNvSpPr/>
          <p:nvPr/>
        </p:nvSpPr>
        <p:spPr>
          <a:xfrm>
            <a:off x="2638730" y="6012769"/>
            <a:ext cx="936050" cy="50456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Allocated  to Container</a:t>
            </a:r>
          </a:p>
        </p:txBody>
      </p:sp>
    </p:spTree>
    <p:extLst>
      <p:ext uri="{BB962C8B-B14F-4D97-AF65-F5344CB8AC3E}">
        <p14:creationId xmlns:p14="http://schemas.microsoft.com/office/powerpoint/2010/main" val="3062363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119856" y="27013"/>
            <a:ext cx="7111957" cy="541501"/>
          </a:xfrm>
        </p:spPr>
        <p:txBody>
          <a:bodyPr/>
          <a:lstStyle/>
          <a:p>
            <a:r>
              <a:rPr lang="en-US" dirty="0"/>
              <a:t>Shipment Inc – Automatic best voyage</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32</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5272399"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Command MS</a:t>
            </a:r>
          </a:p>
        </p:txBody>
      </p:sp>
      <p:sp>
        <p:nvSpPr>
          <p:cNvPr id="12" name="Rectangle 11">
            <a:extLst>
              <a:ext uri="{FF2B5EF4-FFF2-40B4-BE49-F238E27FC236}">
                <a16:creationId xmlns:a16="http://schemas.microsoft.com/office/drawing/2014/main" id="{7EECEB25-43B2-BA43-BA92-502AC5256853}"/>
              </a:ext>
            </a:extLst>
          </p:cNvPr>
          <p:cNvSpPr/>
          <p:nvPr/>
        </p:nvSpPr>
        <p:spPr>
          <a:xfrm>
            <a:off x="9441311"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32" name="TextBox 31">
            <a:extLst>
              <a:ext uri="{FF2B5EF4-FFF2-40B4-BE49-F238E27FC236}">
                <a16:creationId xmlns:a16="http://schemas.microsoft.com/office/drawing/2014/main" id="{104A5286-7AFE-3C42-BFCC-45521E2104FD}"/>
              </a:ext>
            </a:extLst>
          </p:cNvPr>
          <p:cNvSpPr txBox="1"/>
          <p:nvPr/>
        </p:nvSpPr>
        <p:spPr>
          <a:xfrm>
            <a:off x="4156515" y="4031122"/>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9959360" y="138610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5872474" y="136417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C09F65F1-F2C9-2D40-8A11-1D61E26E67B2}"/>
              </a:ext>
            </a:extLst>
          </p:cNvPr>
          <p:cNvCxnSpPr>
            <a:cxnSpLocks/>
            <a:stCxn id="153" idx="3"/>
          </p:cNvCxnSpPr>
          <p:nvPr/>
        </p:nvCxnSpPr>
        <p:spPr>
          <a:xfrm>
            <a:off x="4445097" y="3438833"/>
            <a:ext cx="1293860" cy="1646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stCxn id="61" idx="2"/>
            <a:endCxn id="156" idx="0"/>
          </p:cNvCxnSpPr>
          <p:nvPr/>
        </p:nvCxnSpPr>
        <p:spPr>
          <a:xfrm rot="5400000">
            <a:off x="5143543" y="3578772"/>
            <a:ext cx="508920" cy="95834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4614724" y="3860188"/>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voyageBooked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5483176" y="5921873"/>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stCxn id="164" idx="3"/>
          </p:cNvCxnSpPr>
          <p:nvPr/>
        </p:nvCxnSpPr>
        <p:spPr>
          <a:xfrm flipV="1">
            <a:off x="5272640" y="5398379"/>
            <a:ext cx="2621767" cy="18200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6174693" y="3307200"/>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5851613" y="3601234"/>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67" idx="2"/>
            <a:endCxn id="166" idx="2"/>
          </p:cNvCxnSpPr>
          <p:nvPr/>
        </p:nvCxnSpPr>
        <p:spPr>
          <a:xfrm rot="5400000">
            <a:off x="6661331" y="4414663"/>
            <a:ext cx="23411" cy="2670335"/>
          </a:xfrm>
          <a:prstGeom prst="bentConnector3">
            <a:avLst>
              <a:gd name="adj1" fmla="val 107646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10441131" y="597332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10035016" y="6274210"/>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156" idx="3"/>
          </p:cNvCxnSpPr>
          <p:nvPr/>
        </p:nvCxnSpPr>
        <p:spPr>
          <a:xfrm flipH="1">
            <a:off x="3131167" y="4482822"/>
            <a:ext cx="1861956" cy="192713"/>
          </a:xfrm>
          <a:prstGeom prst="bentConnector3">
            <a:avLst>
              <a:gd name="adj1" fmla="val -12277"/>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076591CE-EB44-BB4F-8FBC-75EF00EFA939}"/>
              </a:ext>
            </a:extLst>
          </p:cNvPr>
          <p:cNvSpPr/>
          <p:nvPr/>
        </p:nvSpPr>
        <p:spPr>
          <a:xfrm>
            <a:off x="1999608" y="3392577"/>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Pending</a:t>
            </a:r>
          </a:p>
        </p:txBody>
      </p:sp>
      <p:sp>
        <p:nvSpPr>
          <p:cNvPr id="98" name="Oval 97">
            <a:extLst>
              <a:ext uri="{FF2B5EF4-FFF2-40B4-BE49-F238E27FC236}">
                <a16:creationId xmlns:a16="http://schemas.microsoft.com/office/drawing/2014/main" id="{9BA38DAD-8983-144D-A71C-BA6794DB4AD9}"/>
              </a:ext>
            </a:extLst>
          </p:cNvPr>
          <p:cNvSpPr/>
          <p:nvPr/>
        </p:nvSpPr>
        <p:spPr>
          <a:xfrm>
            <a:off x="2105270" y="4847054"/>
            <a:ext cx="800168" cy="34534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Booked</a:t>
            </a:r>
          </a:p>
        </p:txBody>
      </p:sp>
      <p:sp>
        <p:nvSpPr>
          <p:cNvPr id="99" name="Can 98">
            <a:extLst>
              <a:ext uri="{FF2B5EF4-FFF2-40B4-BE49-F238E27FC236}">
                <a16:creationId xmlns:a16="http://schemas.microsoft.com/office/drawing/2014/main" id="{AD196B71-C94A-5C40-A855-5DE0B73161D1}"/>
              </a:ext>
            </a:extLst>
          </p:cNvPr>
          <p:cNvSpPr/>
          <p:nvPr/>
        </p:nvSpPr>
        <p:spPr>
          <a:xfrm flipH="1">
            <a:off x="3753662" y="4777503"/>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flipV="1">
            <a:off x="3147563" y="5012473"/>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1600CE9B-B03B-B246-9A39-D232B85075A6}"/>
              </a:ext>
            </a:extLst>
          </p:cNvPr>
          <p:cNvSpPr/>
          <p:nvPr/>
        </p:nvSpPr>
        <p:spPr>
          <a:xfrm>
            <a:off x="9886690" y="605690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5777486" y="3428457"/>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7408371"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Command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7995567" y="1377055"/>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7894407" y="5348500"/>
            <a:ext cx="227591" cy="389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EE2AD11-CA7E-1741-9D44-CA2171E46348}"/>
              </a:ext>
            </a:extLst>
          </p:cNvPr>
          <p:cNvSpPr/>
          <p:nvPr/>
        </p:nvSpPr>
        <p:spPr>
          <a:xfrm>
            <a:off x="1961588" y="5847522"/>
            <a:ext cx="936050" cy="50456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Allocated  to Container</a:t>
            </a:r>
          </a:p>
        </p:txBody>
      </p:sp>
      <p:sp>
        <p:nvSpPr>
          <p:cNvPr id="129" name="Rectangle 128">
            <a:extLst>
              <a:ext uri="{FF2B5EF4-FFF2-40B4-BE49-F238E27FC236}">
                <a16:creationId xmlns:a16="http://schemas.microsoft.com/office/drawing/2014/main" id="{4E91E739-6B82-BD48-95D6-9F7DDF855C8C}"/>
              </a:ext>
            </a:extLst>
          </p:cNvPr>
          <p:cNvSpPr/>
          <p:nvPr/>
        </p:nvSpPr>
        <p:spPr>
          <a:xfrm>
            <a:off x="2495549" y="906566"/>
            <a:ext cx="1240951"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130" name="Straight Connector 129">
            <a:extLst>
              <a:ext uri="{FF2B5EF4-FFF2-40B4-BE49-F238E27FC236}">
                <a16:creationId xmlns:a16="http://schemas.microsoft.com/office/drawing/2014/main" id="{F71E7216-7D20-B447-9597-AB1E86A5E2D4}"/>
              </a:ext>
            </a:extLst>
          </p:cNvPr>
          <p:cNvCxnSpPr>
            <a:cxnSpLocks/>
            <a:stCxn id="129" idx="2"/>
          </p:cNvCxnSpPr>
          <p:nvPr/>
        </p:nvCxnSpPr>
        <p:spPr>
          <a:xfrm flipH="1">
            <a:off x="3022601" y="1402814"/>
            <a:ext cx="93424"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Rectangle 130">
            <a:extLst>
              <a:ext uri="{FF2B5EF4-FFF2-40B4-BE49-F238E27FC236}">
                <a16:creationId xmlns:a16="http://schemas.microsoft.com/office/drawing/2014/main" id="{9628F220-85F1-754A-BF08-654AECD5915E}"/>
              </a:ext>
            </a:extLst>
          </p:cNvPr>
          <p:cNvSpPr/>
          <p:nvPr/>
        </p:nvSpPr>
        <p:spPr>
          <a:xfrm>
            <a:off x="59518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32" name="Straight Connector 131">
            <a:extLst>
              <a:ext uri="{FF2B5EF4-FFF2-40B4-BE49-F238E27FC236}">
                <a16:creationId xmlns:a16="http://schemas.microsoft.com/office/drawing/2014/main" id="{07E2CFD0-DE3E-354E-AF3D-18CCED5ACE16}"/>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D7D84BCB-D32D-4447-89AD-D43D8180A883}"/>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C0399C7B-B58C-FF4E-85B9-9F780A265D0B}"/>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135" name="Straight Arrow Connector 134">
            <a:extLst>
              <a:ext uri="{FF2B5EF4-FFF2-40B4-BE49-F238E27FC236}">
                <a16:creationId xmlns:a16="http://schemas.microsoft.com/office/drawing/2014/main" id="{B3C7D0A0-BB57-E34F-AEF9-9C0437A558B4}"/>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36" name="Rounded Rectangle 135">
            <a:extLst>
              <a:ext uri="{FF2B5EF4-FFF2-40B4-BE49-F238E27FC236}">
                <a16:creationId xmlns:a16="http://schemas.microsoft.com/office/drawing/2014/main" id="{661179B4-497D-6D46-9E23-66C5F691EFEC}"/>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37" name="Rounded Rectangle 136">
            <a:extLst>
              <a:ext uri="{FF2B5EF4-FFF2-40B4-BE49-F238E27FC236}">
                <a16:creationId xmlns:a16="http://schemas.microsoft.com/office/drawing/2014/main" id="{8D3F3647-88CE-D44E-B4B4-6E296CA0AFF6}"/>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38" name="Rounded Rectangle 137">
            <a:extLst>
              <a:ext uri="{FF2B5EF4-FFF2-40B4-BE49-F238E27FC236}">
                <a16:creationId xmlns:a16="http://schemas.microsoft.com/office/drawing/2014/main" id="{44E390ED-1CD6-A741-BB44-4859B88BF25B}"/>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39" name="TextBox 138">
            <a:extLst>
              <a:ext uri="{FF2B5EF4-FFF2-40B4-BE49-F238E27FC236}">
                <a16:creationId xmlns:a16="http://schemas.microsoft.com/office/drawing/2014/main" id="{155EFEB4-DA64-9743-AA0C-4924AA5568FC}"/>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40" name="Can 139">
            <a:extLst>
              <a:ext uri="{FF2B5EF4-FFF2-40B4-BE49-F238E27FC236}">
                <a16:creationId xmlns:a16="http://schemas.microsoft.com/office/drawing/2014/main" id="{AB467CF7-B58A-274E-9837-E68A066C1E67}"/>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41" name="Elbow Connector 140">
            <a:extLst>
              <a:ext uri="{FF2B5EF4-FFF2-40B4-BE49-F238E27FC236}">
                <a16:creationId xmlns:a16="http://schemas.microsoft.com/office/drawing/2014/main" id="{D5A868AC-558F-374C-B289-307817530F5C}"/>
              </a:ext>
            </a:extLst>
          </p:cNvPr>
          <p:cNvCxnSpPr>
            <a:cxnSpLocks/>
            <a:stCxn id="138"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2E96AE6B-DE23-3F4E-A189-EE1E10E973A6}"/>
              </a:ext>
            </a:extLst>
          </p:cNvPr>
          <p:cNvCxnSpPr>
            <a:cxnSpLocks/>
            <a:endCxn id="14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CF5AFC75-76B0-0E42-84D2-3F37AEE7809D}"/>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08AB2629-C6A5-174B-85DB-3F304DA9D9CF}"/>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sp>
        <p:nvSpPr>
          <p:cNvPr id="146" name="Rectangle 145">
            <a:extLst>
              <a:ext uri="{FF2B5EF4-FFF2-40B4-BE49-F238E27FC236}">
                <a16:creationId xmlns:a16="http://schemas.microsoft.com/office/drawing/2014/main" id="{2938E60D-52B5-9042-B01C-C49E00DD6908}"/>
              </a:ext>
            </a:extLst>
          </p:cNvPr>
          <p:cNvSpPr/>
          <p:nvPr/>
        </p:nvSpPr>
        <p:spPr>
          <a:xfrm>
            <a:off x="2917943" y="2463798"/>
            <a:ext cx="211262"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B9A120D-DE64-7244-9003-9A79993FC3F2}"/>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148" name="Straight Arrow Connector 147">
            <a:extLst>
              <a:ext uri="{FF2B5EF4-FFF2-40B4-BE49-F238E27FC236}">
                <a16:creationId xmlns:a16="http://schemas.microsoft.com/office/drawing/2014/main" id="{F2B40E75-9F0E-0541-B3B2-02163CD86F16}"/>
              </a:ext>
            </a:extLst>
          </p:cNvPr>
          <p:cNvCxnSpPr>
            <a:cxnSpLocks/>
          </p:cNvCxnSpPr>
          <p:nvPr/>
        </p:nvCxnSpPr>
        <p:spPr>
          <a:xfrm>
            <a:off x="3042575" y="3438833"/>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7B986373-CE4C-0F4F-883F-9E4CB6BD47B1}"/>
              </a:ext>
            </a:extLst>
          </p:cNvPr>
          <p:cNvGrpSpPr/>
          <p:nvPr/>
        </p:nvGrpSpPr>
        <p:grpSpPr>
          <a:xfrm>
            <a:off x="3855375" y="3268415"/>
            <a:ext cx="589722" cy="340835"/>
            <a:chOff x="4452049" y="5323365"/>
            <a:chExt cx="589722" cy="340835"/>
          </a:xfrm>
        </p:grpSpPr>
        <p:sp>
          <p:nvSpPr>
            <p:cNvPr id="150" name="Rounded Rectangle 149">
              <a:extLst>
                <a:ext uri="{FF2B5EF4-FFF2-40B4-BE49-F238E27FC236}">
                  <a16:creationId xmlns:a16="http://schemas.microsoft.com/office/drawing/2014/main" id="{C378DFAD-8608-5141-B563-A1CADD727600}"/>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51" name="Rounded Rectangle 150">
              <a:extLst>
                <a:ext uri="{FF2B5EF4-FFF2-40B4-BE49-F238E27FC236}">
                  <a16:creationId xmlns:a16="http://schemas.microsoft.com/office/drawing/2014/main" id="{A9E992F1-7D58-2842-A149-809E68A4623C}"/>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52" name="Rounded Rectangle 151">
              <a:extLst>
                <a:ext uri="{FF2B5EF4-FFF2-40B4-BE49-F238E27FC236}">
                  <a16:creationId xmlns:a16="http://schemas.microsoft.com/office/drawing/2014/main" id="{023367C2-A836-5943-BE1A-A523E19D4FA3}"/>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53" name="Rounded Rectangle 152">
              <a:extLst>
                <a:ext uri="{FF2B5EF4-FFF2-40B4-BE49-F238E27FC236}">
                  <a16:creationId xmlns:a16="http://schemas.microsoft.com/office/drawing/2014/main" id="{6EFA907E-29C4-4844-BED7-DEB3DFE868AE}"/>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154" name="TextBox 153">
            <a:extLst>
              <a:ext uri="{FF2B5EF4-FFF2-40B4-BE49-F238E27FC236}">
                <a16:creationId xmlns:a16="http://schemas.microsoft.com/office/drawing/2014/main" id="{8EB7EEC7-71D9-D74F-AB63-B2E9D36693B1}"/>
              </a:ext>
            </a:extLst>
          </p:cNvPr>
          <p:cNvSpPr txBox="1"/>
          <p:nvPr/>
        </p:nvSpPr>
        <p:spPr>
          <a:xfrm>
            <a:off x="3759940" y="3022194"/>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5" name="Rectangle 154">
            <a:extLst>
              <a:ext uri="{FF2B5EF4-FFF2-40B4-BE49-F238E27FC236}">
                <a16:creationId xmlns:a16="http://schemas.microsoft.com/office/drawing/2014/main" id="{8DF8EE7A-1953-8D46-98F3-BA5B314AE532}"/>
              </a:ext>
            </a:extLst>
          </p:cNvPr>
          <p:cNvSpPr/>
          <p:nvPr/>
        </p:nvSpPr>
        <p:spPr>
          <a:xfrm>
            <a:off x="3023835" y="3258644"/>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grpSp>
        <p:nvGrpSpPr>
          <p:cNvPr id="13" name="Group 12">
            <a:extLst>
              <a:ext uri="{FF2B5EF4-FFF2-40B4-BE49-F238E27FC236}">
                <a16:creationId xmlns:a16="http://schemas.microsoft.com/office/drawing/2014/main" id="{86590E91-56F3-DC41-A4B3-F7697D176ABB}"/>
              </a:ext>
            </a:extLst>
          </p:cNvPr>
          <p:cNvGrpSpPr/>
          <p:nvPr/>
        </p:nvGrpSpPr>
        <p:grpSpPr>
          <a:xfrm>
            <a:off x="4251001" y="4312404"/>
            <a:ext cx="742122" cy="342983"/>
            <a:chOff x="4251001" y="4415436"/>
            <a:chExt cx="742122" cy="342983"/>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251001" y="4417584"/>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405938"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547366"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692137"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56" name="Rounded Rectangle 155">
              <a:extLst>
                <a:ext uri="{FF2B5EF4-FFF2-40B4-BE49-F238E27FC236}">
                  <a16:creationId xmlns:a16="http://schemas.microsoft.com/office/drawing/2014/main" id="{989014E1-F700-2842-B53D-EF956F9E1428}"/>
                </a:ext>
              </a:extLst>
            </p:cNvPr>
            <p:cNvSpPr/>
            <p:nvPr/>
          </p:nvSpPr>
          <p:spPr bwMode="auto">
            <a:xfrm>
              <a:off x="4844537" y="44154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grpSp>
      <p:sp>
        <p:nvSpPr>
          <p:cNvPr id="157" name="TextBox 156">
            <a:extLst>
              <a:ext uri="{FF2B5EF4-FFF2-40B4-BE49-F238E27FC236}">
                <a16:creationId xmlns:a16="http://schemas.microsoft.com/office/drawing/2014/main" id="{EFA03E97-1279-5943-B0DC-03C85651322E}"/>
              </a:ext>
            </a:extLst>
          </p:cNvPr>
          <p:cNvSpPr txBox="1"/>
          <p:nvPr/>
        </p:nvSpPr>
        <p:spPr>
          <a:xfrm>
            <a:off x="4334022" y="520309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9" name="Rounded Rectangle 158">
            <a:extLst>
              <a:ext uri="{FF2B5EF4-FFF2-40B4-BE49-F238E27FC236}">
                <a16:creationId xmlns:a16="http://schemas.microsoft.com/office/drawing/2014/main" id="{1CE96BA4-4877-764E-99E0-E46C35FDC0B5}"/>
              </a:ext>
            </a:extLst>
          </p:cNvPr>
          <p:cNvSpPr/>
          <p:nvPr/>
        </p:nvSpPr>
        <p:spPr bwMode="auto">
          <a:xfrm>
            <a:off x="4390997" y="541426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60" name="Rounded Rectangle 159">
            <a:extLst>
              <a:ext uri="{FF2B5EF4-FFF2-40B4-BE49-F238E27FC236}">
                <a16:creationId xmlns:a16="http://schemas.microsoft.com/office/drawing/2014/main" id="{57A97BE4-84C9-AC45-9C9C-DA18AFC3C2D8}"/>
              </a:ext>
            </a:extLst>
          </p:cNvPr>
          <p:cNvSpPr/>
          <p:nvPr/>
        </p:nvSpPr>
        <p:spPr bwMode="auto">
          <a:xfrm>
            <a:off x="4545934"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61" name="Rounded Rectangle 160">
            <a:extLst>
              <a:ext uri="{FF2B5EF4-FFF2-40B4-BE49-F238E27FC236}">
                <a16:creationId xmlns:a16="http://schemas.microsoft.com/office/drawing/2014/main" id="{578E1E2A-25C5-014C-A5D6-04D73AE92B9A}"/>
              </a:ext>
            </a:extLst>
          </p:cNvPr>
          <p:cNvSpPr/>
          <p:nvPr/>
        </p:nvSpPr>
        <p:spPr bwMode="auto">
          <a:xfrm>
            <a:off x="4687362"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62" name="Rounded Rectangle 161">
            <a:extLst>
              <a:ext uri="{FF2B5EF4-FFF2-40B4-BE49-F238E27FC236}">
                <a16:creationId xmlns:a16="http://schemas.microsoft.com/office/drawing/2014/main" id="{7E172D9A-2412-B743-8F2A-E1A7CB67A4CC}"/>
              </a:ext>
            </a:extLst>
          </p:cNvPr>
          <p:cNvSpPr/>
          <p:nvPr/>
        </p:nvSpPr>
        <p:spPr bwMode="auto">
          <a:xfrm>
            <a:off x="4832133"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63" name="Rounded Rectangle 162">
            <a:extLst>
              <a:ext uri="{FF2B5EF4-FFF2-40B4-BE49-F238E27FC236}">
                <a16:creationId xmlns:a16="http://schemas.microsoft.com/office/drawing/2014/main" id="{8AEF1CBA-2F94-B540-8C5B-FFDE9A8A9D15}"/>
              </a:ext>
            </a:extLst>
          </p:cNvPr>
          <p:cNvSpPr/>
          <p:nvPr/>
        </p:nvSpPr>
        <p:spPr bwMode="auto">
          <a:xfrm>
            <a:off x="4984533" y="5412118"/>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164" name="Rounded Rectangle 163">
            <a:extLst>
              <a:ext uri="{FF2B5EF4-FFF2-40B4-BE49-F238E27FC236}">
                <a16:creationId xmlns:a16="http://schemas.microsoft.com/office/drawing/2014/main" id="{93EDB4A7-BB7A-E946-A507-BACC4FB4E851}"/>
              </a:ext>
            </a:extLst>
          </p:cNvPr>
          <p:cNvSpPr/>
          <p:nvPr/>
        </p:nvSpPr>
        <p:spPr bwMode="auto">
          <a:xfrm>
            <a:off x="5124054" y="5409970"/>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cxnSp>
        <p:nvCxnSpPr>
          <p:cNvPr id="165" name="Elbow Connector 164">
            <a:extLst>
              <a:ext uri="{FF2B5EF4-FFF2-40B4-BE49-F238E27FC236}">
                <a16:creationId xmlns:a16="http://schemas.microsoft.com/office/drawing/2014/main" id="{5D247667-3DB7-964D-92D0-1792AEB00271}"/>
              </a:ext>
            </a:extLst>
          </p:cNvPr>
          <p:cNvCxnSpPr>
            <a:cxnSpLocks/>
            <a:endCxn id="164" idx="0"/>
          </p:cNvCxnSpPr>
          <p:nvPr/>
        </p:nvCxnSpPr>
        <p:spPr>
          <a:xfrm>
            <a:off x="3155639" y="5277104"/>
            <a:ext cx="2042708" cy="13286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6" name="Rounded Rectangle 165">
            <a:extLst>
              <a:ext uri="{FF2B5EF4-FFF2-40B4-BE49-F238E27FC236}">
                <a16:creationId xmlns:a16="http://schemas.microsoft.com/office/drawing/2014/main" id="{E4FCB46B-6A0A-E44B-8C42-A65E8956AB84}"/>
              </a:ext>
            </a:extLst>
          </p:cNvPr>
          <p:cNvSpPr/>
          <p:nvPr/>
        </p:nvSpPr>
        <p:spPr bwMode="auto">
          <a:xfrm>
            <a:off x="5263575" y="542070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9" name="Rectangle 58">
            <a:extLst>
              <a:ext uri="{FF2B5EF4-FFF2-40B4-BE49-F238E27FC236}">
                <a16:creationId xmlns:a16="http://schemas.microsoft.com/office/drawing/2014/main" id="{600250FC-86B9-7F41-BB84-20453794ED1C}"/>
              </a:ext>
            </a:extLst>
          </p:cNvPr>
          <p:cNvSpPr/>
          <p:nvPr/>
        </p:nvSpPr>
        <p:spPr>
          <a:xfrm>
            <a:off x="2926299" y="4629311"/>
            <a:ext cx="175823" cy="17087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an 166">
            <a:extLst>
              <a:ext uri="{FF2B5EF4-FFF2-40B4-BE49-F238E27FC236}">
                <a16:creationId xmlns:a16="http://schemas.microsoft.com/office/drawing/2014/main" id="{4B09951E-5A70-E84C-86C3-8314E48F70A7}"/>
              </a:ext>
            </a:extLst>
          </p:cNvPr>
          <p:cNvSpPr/>
          <p:nvPr/>
        </p:nvSpPr>
        <p:spPr>
          <a:xfrm flipH="1">
            <a:off x="3738966" y="6036041"/>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68" name="Straight Arrow Connector 167">
            <a:extLst>
              <a:ext uri="{FF2B5EF4-FFF2-40B4-BE49-F238E27FC236}">
                <a16:creationId xmlns:a16="http://schemas.microsoft.com/office/drawing/2014/main" id="{6474A033-8601-6C42-B06B-DFB3EEE3CE47}"/>
              </a:ext>
            </a:extLst>
          </p:cNvPr>
          <p:cNvCxnSpPr>
            <a:cxnSpLocks/>
            <a:endCxn id="167" idx="4"/>
          </p:cNvCxnSpPr>
          <p:nvPr/>
        </p:nvCxnSpPr>
        <p:spPr>
          <a:xfrm flipV="1">
            <a:off x="3132867" y="6271011"/>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Elbow Connector 168">
            <a:extLst>
              <a:ext uri="{FF2B5EF4-FFF2-40B4-BE49-F238E27FC236}">
                <a16:creationId xmlns:a16="http://schemas.microsoft.com/office/drawing/2014/main" id="{6B614343-3936-F942-A684-70C298EC99E4}"/>
              </a:ext>
            </a:extLst>
          </p:cNvPr>
          <p:cNvCxnSpPr>
            <a:cxnSpLocks/>
            <a:stCxn id="166" idx="3"/>
          </p:cNvCxnSpPr>
          <p:nvPr/>
        </p:nvCxnSpPr>
        <p:spPr>
          <a:xfrm flipH="1">
            <a:off x="3090503" y="5591119"/>
            <a:ext cx="2321658" cy="416026"/>
          </a:xfrm>
          <a:prstGeom prst="bentConnector3">
            <a:avLst>
              <a:gd name="adj1" fmla="val -9846"/>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Elbow Connector 169">
            <a:extLst>
              <a:ext uri="{FF2B5EF4-FFF2-40B4-BE49-F238E27FC236}">
                <a16:creationId xmlns:a16="http://schemas.microsoft.com/office/drawing/2014/main" id="{9D662D12-E33A-A649-A3B1-69A1CF7F0CCC}"/>
              </a:ext>
            </a:extLst>
          </p:cNvPr>
          <p:cNvCxnSpPr>
            <a:cxnSpLocks/>
            <a:stCxn id="166" idx="3"/>
            <a:endCxn id="60" idx="1"/>
          </p:cNvCxnSpPr>
          <p:nvPr/>
        </p:nvCxnSpPr>
        <p:spPr>
          <a:xfrm>
            <a:off x="5412161" y="5591119"/>
            <a:ext cx="4474529" cy="66597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011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146" y="3388671"/>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2507867"/>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GetByManuf</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384999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3578396"/>
            <a:ext cx="1717589" cy="369332"/>
          </a:xfrm>
          <a:prstGeom prst="rect">
            <a:avLst/>
          </a:prstGeom>
          <a:noFill/>
        </p:spPr>
        <p:txBody>
          <a:bodyPr wrap="square" rtlCol="0">
            <a:spAutoFit/>
          </a:bodyPr>
          <a:lstStyle/>
          <a:p>
            <a:pPr algn="ctr"/>
            <a:r>
              <a:rPr lang="en-US" dirty="0" err="1"/>
              <a:t>GetById</a:t>
            </a:r>
            <a:endParaRPr lang="en-US" dirty="0"/>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2334384"/>
            <a:ext cx="2211859" cy="243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EC93F9-C70F-1C40-9EDA-4A2E4C464FF3}"/>
              </a:ext>
            </a:extLst>
          </p:cNvPr>
          <p:cNvCxnSpPr>
            <a:endCxn id="31" idx="2"/>
          </p:cNvCxnSpPr>
          <p:nvPr/>
        </p:nvCxnSpPr>
        <p:spPr>
          <a:xfrm>
            <a:off x="3136556" y="3871185"/>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740795" y="2723160"/>
            <a:ext cx="2980751" cy="923330"/>
          </a:xfrm>
          <a:prstGeom prst="rect">
            <a:avLst/>
          </a:prstGeom>
          <a:noFill/>
        </p:spPr>
        <p:txBody>
          <a:bodyPr wrap="square" rtlCol="0">
            <a:spAutoFit/>
          </a:bodyPr>
          <a:lstStyle/>
          <a:p>
            <a:r>
              <a:rPr lang="en-US" dirty="0" err="1"/>
              <a:t>OrderCreated</a:t>
            </a:r>
            <a:endParaRPr lang="en-US" dirty="0"/>
          </a:p>
          <a:p>
            <a:r>
              <a:rPr lang="en-US" dirty="0" err="1"/>
              <a:t>OrderUpdated</a:t>
            </a:r>
            <a:endParaRPr lang="en-US" dirty="0"/>
          </a:p>
          <a:p>
            <a:r>
              <a:rPr lang="en-US" dirty="0" err="1"/>
              <a:t>OrderAssigned</a:t>
            </a:r>
            <a:endParaRPr lang="en-US" dirty="0"/>
          </a:p>
        </p:txBody>
      </p:sp>
    </p:spTree>
    <p:extLst>
      <p:ext uri="{BB962C8B-B14F-4D97-AF65-F5344CB8AC3E}">
        <p14:creationId xmlns:p14="http://schemas.microsoft.com/office/powerpoint/2010/main" val="411687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71AC6-0033-BE45-BF2F-11A766DBCC62}"/>
              </a:ext>
            </a:extLst>
          </p:cNvPr>
          <p:cNvSpPr/>
          <p:nvPr/>
        </p:nvSpPr>
        <p:spPr>
          <a:xfrm>
            <a:off x="3191138"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7" name="TextBox 6">
            <a:extLst>
              <a:ext uri="{FF2B5EF4-FFF2-40B4-BE49-F238E27FC236}">
                <a16:creationId xmlns:a16="http://schemas.microsoft.com/office/drawing/2014/main" id="{F5741DE7-B222-2B48-9292-513876C66927}"/>
              </a:ext>
            </a:extLst>
          </p:cNvPr>
          <p:cNvSpPr txBox="1"/>
          <p:nvPr/>
        </p:nvSpPr>
        <p:spPr>
          <a:xfrm>
            <a:off x="2718028" y="3194327"/>
            <a:ext cx="1868460" cy="338554"/>
          </a:xfrm>
          <a:prstGeom prst="rect">
            <a:avLst/>
          </a:prstGeom>
          <a:noFill/>
        </p:spPr>
        <p:txBody>
          <a:bodyPr wrap="none" rtlCol="0">
            <a:spAutoFit/>
          </a:bodyPr>
          <a:lstStyle/>
          <a:p>
            <a:r>
              <a:rPr lang="en-US" sz="1600" dirty="0">
                <a:solidFill>
                  <a:srgbClr val="00B0F0"/>
                </a:solidFill>
              </a:rPr>
              <a:t>Order-command-</a:t>
            </a:r>
            <a:r>
              <a:rPr lang="en-US" sz="1600" dirty="0" err="1">
                <a:solidFill>
                  <a:srgbClr val="00B0F0"/>
                </a:solidFill>
              </a:rPr>
              <a:t>ms</a:t>
            </a:r>
            <a:endParaRPr lang="en-US" sz="1600" dirty="0">
              <a:solidFill>
                <a:srgbClr val="00B0F0"/>
              </a:solidFill>
            </a:endParaRPr>
          </a:p>
        </p:txBody>
      </p:sp>
      <p:cxnSp>
        <p:nvCxnSpPr>
          <p:cNvPr id="9" name="Straight Arrow Connector 8">
            <a:extLst>
              <a:ext uri="{FF2B5EF4-FFF2-40B4-BE49-F238E27FC236}">
                <a16:creationId xmlns:a16="http://schemas.microsoft.com/office/drawing/2014/main" id="{A80BFB27-4A8E-8A4E-ABC3-67AF66426DCD}"/>
              </a:ext>
            </a:extLst>
          </p:cNvPr>
          <p:cNvCxnSpPr>
            <a:cxnSpLocks/>
            <a:endCxn id="5" idx="0"/>
          </p:cNvCxnSpPr>
          <p:nvPr/>
        </p:nvCxnSpPr>
        <p:spPr>
          <a:xfrm>
            <a:off x="3681468" y="1527563"/>
            <a:ext cx="1" cy="160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8D912B-60A4-E442-A668-6A096A1B1D2F}"/>
              </a:ext>
            </a:extLst>
          </p:cNvPr>
          <p:cNvSpPr txBox="1"/>
          <p:nvPr/>
        </p:nvSpPr>
        <p:spPr>
          <a:xfrm>
            <a:off x="2145477" y="1927561"/>
            <a:ext cx="1458093" cy="369332"/>
          </a:xfrm>
          <a:prstGeom prst="rect">
            <a:avLst/>
          </a:prstGeom>
          <a:noFill/>
        </p:spPr>
        <p:txBody>
          <a:bodyPr wrap="square" rtlCol="0">
            <a:spAutoFit/>
          </a:bodyPr>
          <a:lstStyle/>
          <a:p>
            <a:r>
              <a:rPr lang="en-US" dirty="0"/>
              <a:t>1) New order</a:t>
            </a:r>
          </a:p>
        </p:txBody>
      </p:sp>
      <p:sp>
        <p:nvSpPr>
          <p:cNvPr id="25" name="Rectangle 24">
            <a:extLst>
              <a:ext uri="{FF2B5EF4-FFF2-40B4-BE49-F238E27FC236}">
                <a16:creationId xmlns:a16="http://schemas.microsoft.com/office/drawing/2014/main" id="{3A06B8C3-A15D-B547-A647-52EFC06D01F8}"/>
              </a:ext>
            </a:extLst>
          </p:cNvPr>
          <p:cNvSpPr/>
          <p:nvPr/>
        </p:nvSpPr>
        <p:spPr>
          <a:xfrm>
            <a:off x="1483096" y="5933755"/>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4" descr="https://upload.wikimedia.org/wikipedia/commons/thumb/0/05/Apache_kafka.svg/220px-Apache_kafka.svg.png">
            <a:extLst>
              <a:ext uri="{FF2B5EF4-FFF2-40B4-BE49-F238E27FC236}">
                <a16:creationId xmlns:a16="http://schemas.microsoft.com/office/drawing/2014/main" id="{68E5B55C-8BDC-6A4D-8105-264622DA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01" y="5638650"/>
            <a:ext cx="671806" cy="104740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874458E6-5216-8A4B-9464-F50DF2A77536}"/>
              </a:ext>
            </a:extLst>
          </p:cNvPr>
          <p:cNvCxnSpPr>
            <a:cxnSpLocks/>
          </p:cNvCxnSpPr>
          <p:nvPr/>
        </p:nvCxnSpPr>
        <p:spPr>
          <a:xfrm flipH="1">
            <a:off x="3476287" y="490349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6FEC20-2344-E045-A773-34D08F2352CD}"/>
              </a:ext>
            </a:extLst>
          </p:cNvPr>
          <p:cNvSpPr txBox="1"/>
          <p:nvPr/>
        </p:nvSpPr>
        <p:spPr>
          <a:xfrm>
            <a:off x="1903336" y="4961105"/>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32" name="Rectangle 31">
            <a:extLst>
              <a:ext uri="{FF2B5EF4-FFF2-40B4-BE49-F238E27FC236}">
                <a16:creationId xmlns:a16="http://schemas.microsoft.com/office/drawing/2014/main" id="{3D8B7F9C-6E37-8948-9DB4-C3E6DFF9BC41}"/>
              </a:ext>
            </a:extLst>
          </p:cNvPr>
          <p:cNvSpPr/>
          <p:nvPr/>
        </p:nvSpPr>
        <p:spPr>
          <a:xfrm>
            <a:off x="6051891"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3" name="TextBox 32">
            <a:extLst>
              <a:ext uri="{FF2B5EF4-FFF2-40B4-BE49-F238E27FC236}">
                <a16:creationId xmlns:a16="http://schemas.microsoft.com/office/drawing/2014/main" id="{74BF0D6E-4647-5E47-A689-96B0A08301D3}"/>
              </a:ext>
            </a:extLst>
          </p:cNvPr>
          <p:cNvSpPr txBox="1"/>
          <p:nvPr/>
        </p:nvSpPr>
        <p:spPr>
          <a:xfrm>
            <a:off x="5713977" y="3207205"/>
            <a:ext cx="1514069" cy="338554"/>
          </a:xfrm>
          <a:prstGeom prst="rect">
            <a:avLst/>
          </a:prstGeom>
          <a:noFill/>
        </p:spPr>
        <p:txBody>
          <a:bodyPr wrap="none" rtlCol="0">
            <a:spAutoFit/>
          </a:bodyPr>
          <a:lstStyle/>
          <a:p>
            <a:r>
              <a:rPr lang="en-US" sz="1600" dirty="0">
                <a:solidFill>
                  <a:srgbClr val="00B0F0"/>
                </a:solidFill>
              </a:rPr>
              <a:t>Order-query-</a:t>
            </a:r>
            <a:r>
              <a:rPr lang="en-US" sz="1600" dirty="0" err="1">
                <a:solidFill>
                  <a:srgbClr val="00B0F0"/>
                </a:solidFill>
              </a:rPr>
              <a:t>ms</a:t>
            </a:r>
            <a:endParaRPr lang="en-US" sz="1600" dirty="0">
              <a:solidFill>
                <a:srgbClr val="00B0F0"/>
              </a:solidFill>
            </a:endParaRPr>
          </a:p>
        </p:txBody>
      </p:sp>
      <p:sp>
        <p:nvSpPr>
          <p:cNvPr id="34" name="Rectangle 33">
            <a:extLst>
              <a:ext uri="{FF2B5EF4-FFF2-40B4-BE49-F238E27FC236}">
                <a16:creationId xmlns:a16="http://schemas.microsoft.com/office/drawing/2014/main" id="{2244262C-7195-9749-9FE7-7070874F066E}"/>
              </a:ext>
            </a:extLst>
          </p:cNvPr>
          <p:cNvSpPr/>
          <p:nvPr/>
        </p:nvSpPr>
        <p:spPr>
          <a:xfrm>
            <a:off x="8782381" y="3147883"/>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5" name="Rectangle 34">
            <a:extLst>
              <a:ext uri="{FF2B5EF4-FFF2-40B4-BE49-F238E27FC236}">
                <a16:creationId xmlns:a16="http://schemas.microsoft.com/office/drawing/2014/main" id="{7F0D0E4F-4D85-A84E-9EFF-BAA3A8FF2B37}"/>
              </a:ext>
            </a:extLst>
          </p:cNvPr>
          <p:cNvSpPr/>
          <p:nvPr/>
        </p:nvSpPr>
        <p:spPr>
          <a:xfrm>
            <a:off x="1483095" y="1070364"/>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780336-D9C2-DB43-898E-9445E0165EEC}"/>
              </a:ext>
            </a:extLst>
          </p:cNvPr>
          <p:cNvSpPr txBox="1"/>
          <p:nvPr/>
        </p:nvSpPr>
        <p:spPr>
          <a:xfrm>
            <a:off x="5713977" y="1129686"/>
            <a:ext cx="1361142" cy="338554"/>
          </a:xfrm>
          <a:prstGeom prst="rect">
            <a:avLst/>
          </a:prstGeom>
          <a:noFill/>
        </p:spPr>
        <p:txBody>
          <a:bodyPr wrap="none" rtlCol="0">
            <a:spAutoFit/>
          </a:bodyPr>
          <a:lstStyle/>
          <a:p>
            <a:r>
              <a:rPr lang="en-US" sz="1600" dirty="0">
                <a:solidFill>
                  <a:srgbClr val="00B0F0"/>
                </a:solidFill>
              </a:rPr>
              <a:t>User Interface</a:t>
            </a:r>
          </a:p>
        </p:txBody>
      </p:sp>
      <p:cxnSp>
        <p:nvCxnSpPr>
          <p:cNvPr id="39" name="Straight Arrow Connector 38">
            <a:extLst>
              <a:ext uri="{FF2B5EF4-FFF2-40B4-BE49-F238E27FC236}">
                <a16:creationId xmlns:a16="http://schemas.microsoft.com/office/drawing/2014/main" id="{F461B7C3-7B73-294C-8F45-255B341E94AC}"/>
              </a:ext>
            </a:extLst>
          </p:cNvPr>
          <p:cNvCxnSpPr>
            <a:cxnSpLocks/>
          </p:cNvCxnSpPr>
          <p:nvPr/>
        </p:nvCxnSpPr>
        <p:spPr>
          <a:xfrm flipH="1" flipV="1">
            <a:off x="6292164"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E66822-C285-BE4E-AE4F-5AAFAE7FA1AE}"/>
              </a:ext>
            </a:extLst>
          </p:cNvPr>
          <p:cNvCxnSpPr>
            <a:cxnSpLocks/>
          </p:cNvCxnSpPr>
          <p:nvPr/>
        </p:nvCxnSpPr>
        <p:spPr>
          <a:xfrm flipH="1" flipV="1">
            <a:off x="3953167"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877FAF-6739-C747-8A81-6AC64DD2C21B}"/>
              </a:ext>
            </a:extLst>
          </p:cNvPr>
          <p:cNvCxnSpPr/>
          <p:nvPr/>
        </p:nvCxnSpPr>
        <p:spPr>
          <a:xfrm>
            <a:off x="6389739" y="1561428"/>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1798FC-8103-3F47-B313-8C962067AD00}"/>
              </a:ext>
            </a:extLst>
          </p:cNvPr>
          <p:cNvSpPr txBox="1"/>
          <p:nvPr/>
        </p:nvSpPr>
        <p:spPr>
          <a:xfrm>
            <a:off x="1100520" y="125553"/>
            <a:ext cx="8192530" cy="461665"/>
          </a:xfrm>
          <a:prstGeom prst="rect">
            <a:avLst/>
          </a:prstGeom>
          <a:noFill/>
        </p:spPr>
        <p:txBody>
          <a:bodyPr wrap="square" rtlCol="0">
            <a:spAutoFit/>
          </a:bodyPr>
          <a:lstStyle/>
          <a:p>
            <a:r>
              <a:rPr lang="en-US" sz="2400" dirty="0"/>
              <a:t>Assigning an order to a voyage</a:t>
            </a:r>
          </a:p>
        </p:txBody>
      </p:sp>
      <p:sp>
        <p:nvSpPr>
          <p:cNvPr id="8" name="TextBox 7">
            <a:extLst>
              <a:ext uri="{FF2B5EF4-FFF2-40B4-BE49-F238E27FC236}">
                <a16:creationId xmlns:a16="http://schemas.microsoft.com/office/drawing/2014/main" id="{4EFD9577-36FE-5D43-ABA2-C9F28BCE7F64}"/>
              </a:ext>
            </a:extLst>
          </p:cNvPr>
          <p:cNvSpPr txBox="1"/>
          <p:nvPr/>
        </p:nvSpPr>
        <p:spPr>
          <a:xfrm>
            <a:off x="8666647" y="3194327"/>
            <a:ext cx="1212127" cy="338554"/>
          </a:xfrm>
          <a:prstGeom prst="rect">
            <a:avLst/>
          </a:prstGeom>
          <a:noFill/>
        </p:spPr>
        <p:txBody>
          <a:bodyPr wrap="none" rtlCol="0">
            <a:spAutoFit/>
          </a:bodyPr>
          <a:lstStyle/>
          <a:p>
            <a:r>
              <a:rPr lang="en-US" sz="1400" dirty="0"/>
              <a:t> </a:t>
            </a:r>
            <a:r>
              <a:rPr lang="en-US" sz="1600" dirty="0">
                <a:solidFill>
                  <a:srgbClr val="00B0F0"/>
                </a:solidFill>
              </a:rPr>
              <a:t>Voyages-</a:t>
            </a:r>
            <a:r>
              <a:rPr lang="en-US" sz="1600" dirty="0" err="1">
                <a:solidFill>
                  <a:srgbClr val="00B0F0"/>
                </a:solidFill>
              </a:rPr>
              <a:t>ms</a:t>
            </a:r>
            <a:endParaRPr lang="en-US" sz="1400" dirty="0">
              <a:solidFill>
                <a:srgbClr val="00B0F0"/>
              </a:solidFill>
            </a:endParaRPr>
          </a:p>
        </p:txBody>
      </p:sp>
      <p:sp>
        <p:nvSpPr>
          <p:cNvPr id="45" name="TextBox 44">
            <a:extLst>
              <a:ext uri="{FF2B5EF4-FFF2-40B4-BE49-F238E27FC236}">
                <a16:creationId xmlns:a16="http://schemas.microsoft.com/office/drawing/2014/main" id="{64FC40C4-1C18-ED46-9020-86D705D62719}"/>
              </a:ext>
            </a:extLst>
          </p:cNvPr>
          <p:cNvSpPr txBox="1"/>
          <p:nvPr/>
        </p:nvSpPr>
        <p:spPr>
          <a:xfrm>
            <a:off x="4686830" y="4983138"/>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46" name="Can 45">
            <a:extLst>
              <a:ext uri="{FF2B5EF4-FFF2-40B4-BE49-F238E27FC236}">
                <a16:creationId xmlns:a16="http://schemas.microsoft.com/office/drawing/2014/main" id="{70DD6F0C-D62E-7142-9248-EA995358DC9B}"/>
              </a:ext>
            </a:extLst>
          </p:cNvPr>
          <p:cNvSpPr/>
          <p:nvPr/>
        </p:nvSpPr>
        <p:spPr>
          <a:xfrm>
            <a:off x="3739205" y="4369562"/>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E88B819F-EE97-9340-9975-F83DD238F4DF}"/>
              </a:ext>
            </a:extLst>
          </p:cNvPr>
          <p:cNvSpPr/>
          <p:nvPr/>
        </p:nvSpPr>
        <p:spPr>
          <a:xfrm>
            <a:off x="6365440" y="4337997"/>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8263912-CE24-AB4E-8D07-82F0D0412A4C}"/>
              </a:ext>
            </a:extLst>
          </p:cNvPr>
          <p:cNvSpPr txBox="1"/>
          <p:nvPr/>
        </p:nvSpPr>
        <p:spPr>
          <a:xfrm>
            <a:off x="4853747" y="1893062"/>
            <a:ext cx="2221368" cy="369332"/>
          </a:xfrm>
          <a:prstGeom prst="rect">
            <a:avLst/>
          </a:prstGeom>
          <a:noFill/>
        </p:spPr>
        <p:txBody>
          <a:bodyPr wrap="square" rtlCol="0">
            <a:spAutoFit/>
          </a:bodyPr>
          <a:lstStyle/>
          <a:p>
            <a:r>
              <a:rPr lang="en-US" dirty="0"/>
              <a:t>3) Get pending orders</a:t>
            </a:r>
          </a:p>
        </p:txBody>
      </p:sp>
      <p:cxnSp>
        <p:nvCxnSpPr>
          <p:cNvPr id="50" name="Straight Arrow Connector 49">
            <a:extLst>
              <a:ext uri="{FF2B5EF4-FFF2-40B4-BE49-F238E27FC236}">
                <a16:creationId xmlns:a16="http://schemas.microsoft.com/office/drawing/2014/main" id="{D956AA5A-414B-DC4E-95A6-AC0509E0CC59}"/>
              </a:ext>
            </a:extLst>
          </p:cNvPr>
          <p:cNvCxnSpPr/>
          <p:nvPr/>
        </p:nvCxnSpPr>
        <p:spPr>
          <a:xfrm>
            <a:off x="9112344"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28DF7F-DDDF-3042-8D74-3FEABF138BF2}"/>
              </a:ext>
            </a:extLst>
          </p:cNvPr>
          <p:cNvSpPr txBox="1"/>
          <p:nvPr/>
        </p:nvSpPr>
        <p:spPr>
          <a:xfrm>
            <a:off x="7671697" y="1864472"/>
            <a:ext cx="1621353" cy="369332"/>
          </a:xfrm>
          <a:prstGeom prst="rect">
            <a:avLst/>
          </a:prstGeom>
          <a:noFill/>
        </p:spPr>
        <p:txBody>
          <a:bodyPr wrap="square" rtlCol="0">
            <a:spAutoFit/>
          </a:bodyPr>
          <a:lstStyle/>
          <a:p>
            <a:r>
              <a:rPr lang="en-US" dirty="0"/>
              <a:t>4) Get voyages</a:t>
            </a:r>
          </a:p>
        </p:txBody>
      </p:sp>
      <p:cxnSp>
        <p:nvCxnSpPr>
          <p:cNvPr id="52" name="Straight Arrow Connector 51">
            <a:extLst>
              <a:ext uri="{FF2B5EF4-FFF2-40B4-BE49-F238E27FC236}">
                <a16:creationId xmlns:a16="http://schemas.microsoft.com/office/drawing/2014/main" id="{D801992B-AFE7-9842-A42B-315FD2E0B31A}"/>
              </a:ext>
            </a:extLst>
          </p:cNvPr>
          <p:cNvCxnSpPr/>
          <p:nvPr/>
        </p:nvCxnSpPr>
        <p:spPr>
          <a:xfrm>
            <a:off x="9548949"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59754B9-4E78-C249-BB80-9A498841C184}"/>
              </a:ext>
            </a:extLst>
          </p:cNvPr>
          <p:cNvSpPr txBox="1"/>
          <p:nvPr/>
        </p:nvSpPr>
        <p:spPr>
          <a:xfrm>
            <a:off x="9548949" y="1916377"/>
            <a:ext cx="2643051" cy="369332"/>
          </a:xfrm>
          <a:prstGeom prst="rect">
            <a:avLst/>
          </a:prstGeom>
          <a:noFill/>
        </p:spPr>
        <p:txBody>
          <a:bodyPr wrap="square" rtlCol="0">
            <a:spAutoFit/>
          </a:bodyPr>
          <a:lstStyle/>
          <a:p>
            <a:r>
              <a:rPr lang="en-US" dirty="0"/>
              <a:t>5) Assign order to voyage</a:t>
            </a:r>
          </a:p>
        </p:txBody>
      </p:sp>
      <p:cxnSp>
        <p:nvCxnSpPr>
          <p:cNvPr id="54" name="Straight Arrow Connector 53">
            <a:extLst>
              <a:ext uri="{FF2B5EF4-FFF2-40B4-BE49-F238E27FC236}">
                <a16:creationId xmlns:a16="http://schemas.microsoft.com/office/drawing/2014/main" id="{0202C36B-4123-ED4D-AACE-0DBA1F8ADF46}"/>
              </a:ext>
            </a:extLst>
          </p:cNvPr>
          <p:cNvCxnSpPr>
            <a:cxnSpLocks/>
          </p:cNvCxnSpPr>
          <p:nvPr/>
        </p:nvCxnSpPr>
        <p:spPr>
          <a:xfrm flipH="1">
            <a:off x="9045712" y="490638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E4F0F5-AFC5-C743-8449-55F089469D66}"/>
              </a:ext>
            </a:extLst>
          </p:cNvPr>
          <p:cNvSpPr txBox="1"/>
          <p:nvPr/>
        </p:nvSpPr>
        <p:spPr>
          <a:xfrm>
            <a:off x="9045712" y="500558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cxnSp>
        <p:nvCxnSpPr>
          <p:cNvPr id="56" name="Straight Arrow Connector 55">
            <a:extLst>
              <a:ext uri="{FF2B5EF4-FFF2-40B4-BE49-F238E27FC236}">
                <a16:creationId xmlns:a16="http://schemas.microsoft.com/office/drawing/2014/main" id="{05874F0E-DB69-BC4D-9D8E-869C711EEA3D}"/>
              </a:ext>
            </a:extLst>
          </p:cNvPr>
          <p:cNvCxnSpPr>
            <a:cxnSpLocks/>
          </p:cNvCxnSpPr>
          <p:nvPr/>
        </p:nvCxnSpPr>
        <p:spPr>
          <a:xfrm flipH="1" flipV="1">
            <a:off x="6719000"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Can 58">
            <a:extLst>
              <a:ext uri="{FF2B5EF4-FFF2-40B4-BE49-F238E27FC236}">
                <a16:creationId xmlns:a16="http://schemas.microsoft.com/office/drawing/2014/main" id="{89D8CA3D-E60F-3E4D-8F35-A1E291E5A3E6}"/>
              </a:ext>
            </a:extLst>
          </p:cNvPr>
          <p:cNvSpPr/>
          <p:nvPr/>
        </p:nvSpPr>
        <p:spPr>
          <a:xfrm>
            <a:off x="9141284" y="4336335"/>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BBC1247-57CF-EB42-BF1C-CE0FB710E43E}"/>
              </a:ext>
            </a:extLst>
          </p:cNvPr>
          <p:cNvSpPr txBox="1"/>
          <p:nvPr/>
        </p:nvSpPr>
        <p:spPr>
          <a:xfrm>
            <a:off x="7708965" y="518506"/>
            <a:ext cx="3900108" cy="923330"/>
          </a:xfrm>
          <a:prstGeom prst="rect">
            <a:avLst/>
          </a:prstGeom>
          <a:noFill/>
        </p:spPr>
        <p:txBody>
          <a:bodyPr wrap="square" rtlCol="0">
            <a:spAutoFit/>
          </a:bodyPr>
          <a:lstStyle/>
          <a:p>
            <a:r>
              <a:rPr lang="en-US" dirty="0"/>
              <a:t>The UI displays pending orders 3) and available voyages 4). A operator or external process does the matching</a:t>
            </a:r>
          </a:p>
        </p:txBody>
      </p:sp>
      <p:sp>
        <p:nvSpPr>
          <p:cNvPr id="61" name="TextBox 60">
            <a:extLst>
              <a:ext uri="{FF2B5EF4-FFF2-40B4-BE49-F238E27FC236}">
                <a16:creationId xmlns:a16="http://schemas.microsoft.com/office/drawing/2014/main" id="{ADBECF9E-FE68-F649-8516-FD32636C29B5}"/>
              </a:ext>
            </a:extLst>
          </p:cNvPr>
          <p:cNvSpPr txBox="1"/>
          <p:nvPr/>
        </p:nvSpPr>
        <p:spPr>
          <a:xfrm>
            <a:off x="5832406" y="6029168"/>
            <a:ext cx="1198854" cy="338554"/>
          </a:xfrm>
          <a:prstGeom prst="rect">
            <a:avLst/>
          </a:prstGeom>
          <a:noFill/>
        </p:spPr>
        <p:txBody>
          <a:bodyPr wrap="none" rtlCol="0">
            <a:spAutoFit/>
          </a:bodyPr>
          <a:lstStyle/>
          <a:p>
            <a:r>
              <a:rPr lang="en-US" sz="1600" dirty="0">
                <a:solidFill>
                  <a:srgbClr val="00B0F0"/>
                </a:solidFill>
              </a:rPr>
              <a:t>Topic orders</a:t>
            </a:r>
          </a:p>
        </p:txBody>
      </p:sp>
      <p:sp>
        <p:nvSpPr>
          <p:cNvPr id="36" name="TextBox 35">
            <a:extLst>
              <a:ext uri="{FF2B5EF4-FFF2-40B4-BE49-F238E27FC236}">
                <a16:creationId xmlns:a16="http://schemas.microsoft.com/office/drawing/2014/main" id="{A9C73249-2DD5-4446-98D5-1FF75086C7CB}"/>
              </a:ext>
            </a:extLst>
          </p:cNvPr>
          <p:cNvSpPr txBox="1"/>
          <p:nvPr/>
        </p:nvSpPr>
        <p:spPr>
          <a:xfrm>
            <a:off x="3574651" y="5377680"/>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
        <p:nvSpPr>
          <p:cNvPr id="37" name="TextBox 36">
            <a:extLst>
              <a:ext uri="{FF2B5EF4-FFF2-40B4-BE49-F238E27FC236}">
                <a16:creationId xmlns:a16="http://schemas.microsoft.com/office/drawing/2014/main" id="{009D8AC8-E97C-E943-A19D-14050EDAA84E}"/>
              </a:ext>
            </a:extLst>
          </p:cNvPr>
          <p:cNvSpPr txBox="1"/>
          <p:nvPr/>
        </p:nvSpPr>
        <p:spPr>
          <a:xfrm>
            <a:off x="6779336" y="521877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Tree>
    <p:extLst>
      <p:ext uri="{BB962C8B-B14F-4D97-AF65-F5344CB8AC3E}">
        <p14:creationId xmlns:p14="http://schemas.microsoft.com/office/powerpoint/2010/main" val="2178067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3847207"/>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Get all orders: GET to /</a:t>
            </a:r>
          </a:p>
          <a:p>
            <a:endParaRPr lang="en-US" dirty="0"/>
          </a:p>
          <a:p>
            <a:r>
              <a:rPr lang="en-GB" dirty="0"/>
              <a:t>Response:</a:t>
            </a:r>
          </a:p>
          <a:p>
            <a:r>
              <a:rPr lang="en-GB" sz="1000" dirty="0"/>
              <a:t>[{</a:t>
            </a:r>
            <a:endParaRPr lang="en-GB" sz="1200" dirty="0"/>
          </a:p>
          <a:p>
            <a:r>
              <a:rPr lang="en-GB" sz="1200" dirty="0"/>
              <a:t>  "orderID":"dfd79376-c46e-41c4-aa88-08a3594fe2f8",</a:t>
            </a:r>
          </a:p>
          <a:p>
            <a:r>
              <a:rPr lang="en-GB" sz="1200" dirty="0"/>
              <a:t>  "productID":"</a:t>
            </a:r>
            <a:r>
              <a:rPr lang="en-GB" sz="1200" dirty="0" err="1"/>
              <a:t>myProductID</a:t>
            </a:r>
            <a:r>
              <a:rPr lang="en-GB" sz="1200" dirty="0"/>
              <a:t>",</a:t>
            </a:r>
          </a:p>
          <a:p>
            <a:r>
              <a:rPr lang="en-GB" sz="1200" dirty="0"/>
              <a:t>  "customerID":"</a:t>
            </a:r>
            <a:r>
              <a:rPr lang="en-GB" sz="1200" dirty="0" err="1"/>
              <a:t>GoodManuf</a:t>
            </a:r>
            <a:r>
              <a:rPr lang="en-GB" sz="1200" dirty="0"/>
              <a:t>",</a:t>
            </a:r>
          </a:p>
          <a:p>
            <a:r>
              <a:rPr lang="en-GB" sz="1200" dirty="0"/>
              <a:t>  "quantity":101,</a:t>
            </a:r>
          </a:p>
          <a:p>
            <a:r>
              <a:rPr lang="en-GB" sz="1200" dirty="0"/>
              <a:t>  “status”: “Created”,</a:t>
            </a:r>
          </a:p>
          <a:p>
            <a:r>
              <a:rPr lang="en-GB" sz="1200" dirty="0"/>
              <a:t>  "pickupAddress":{"street":"100 2nd street","city":"Shanghai","country":"China","state":"","zipcode":"09430"},</a:t>
            </a:r>
          </a:p>
          <a:p>
            <a:r>
              <a:rPr lang="en-GB" sz="1200" dirty="0"/>
              <a:t>  "pickupDate":"2020-01-10T13:30Z",</a:t>
            </a:r>
          </a:p>
          <a:p>
            <a:r>
              <a:rPr lang="en-GB" sz="1200" dirty="0"/>
              <a:t>  "destinationAddress":{"street":"200 other </a:t>
            </a:r>
            <a:r>
              <a:rPr lang="en-GB" sz="1200" dirty="0" err="1"/>
              <a:t>street","city":"San</a:t>
            </a:r>
            <a:r>
              <a:rPr lang="en-GB" sz="1200" dirty="0"/>
              <a:t> Leonardo","country":"USA","state":"CA","zipcode":"95030"},</a:t>
            </a:r>
          </a:p>
          <a:p>
            <a:r>
              <a:rPr lang="en-GB" sz="1200" dirty="0"/>
              <a:t>  "expectedDeliveryDate":"2020-01-10T13:30Z”</a:t>
            </a:r>
          </a:p>
          <a:p>
            <a:r>
              <a:rPr lang="en-GB" sz="1200" dirty="0"/>
              <a:t>}] </a:t>
            </a:r>
          </a:p>
          <a:p>
            <a:endParaRPr lang="en-GB" dirty="0"/>
          </a:p>
        </p:txBody>
      </p:sp>
    </p:spTree>
    <p:extLst>
      <p:ext uri="{BB962C8B-B14F-4D97-AF65-F5344CB8AC3E}">
        <p14:creationId xmlns:p14="http://schemas.microsoft.com/office/powerpoint/2010/main" val="252913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A7BB88-793B-4346-B58C-DB9114BCDC7C}"/>
              </a:ext>
            </a:extLst>
          </p:cNvPr>
          <p:cNvSpPr>
            <a:spLocks noGrp="1"/>
          </p:cNvSpPr>
          <p:nvPr>
            <p:ph type="ctrTitle"/>
          </p:nvPr>
        </p:nvSpPr>
        <p:spPr/>
        <p:txBody>
          <a:bodyPr/>
          <a:lstStyle/>
          <a:p>
            <a:r>
              <a:rPr lang="en-US" dirty="0"/>
              <a:t>Voyages Management Service</a:t>
            </a:r>
          </a:p>
        </p:txBody>
      </p:sp>
      <p:sp>
        <p:nvSpPr>
          <p:cNvPr id="4" name="Subtitle 3">
            <a:extLst>
              <a:ext uri="{FF2B5EF4-FFF2-40B4-BE49-F238E27FC236}">
                <a16:creationId xmlns:a16="http://schemas.microsoft.com/office/drawing/2014/main" id="{A670359B-6F55-4A4B-B561-E963EBEC9430}"/>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DAC22168-347A-2342-9743-28524952F026}"/>
              </a:ext>
            </a:extLst>
          </p:cNvPr>
          <p:cNvSpPr>
            <a:spLocks noGrp="1"/>
          </p:cNvSpPr>
          <p:nvPr>
            <p:ph type="sldNum" sz="quarter" idx="12"/>
          </p:nvPr>
        </p:nvSpPr>
        <p:spPr/>
        <p:txBody>
          <a:bodyPr/>
          <a:lstStyle/>
          <a:p>
            <a:fld id="{C565C23E-6D76-459C-BC14-A9049E4EE889}" type="slidenum">
              <a:rPr lang="en-US" smtClean="0"/>
              <a:t>36</a:t>
            </a:fld>
            <a:endParaRPr lang="en-US"/>
          </a:p>
        </p:txBody>
      </p:sp>
    </p:spTree>
    <p:extLst>
      <p:ext uri="{BB962C8B-B14F-4D97-AF65-F5344CB8AC3E}">
        <p14:creationId xmlns:p14="http://schemas.microsoft.com/office/powerpoint/2010/main" val="1024122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2462213"/>
          </a:xfrm>
          <a:prstGeom prst="rect">
            <a:avLst/>
          </a:prstGeom>
          <a:noFill/>
        </p:spPr>
        <p:txBody>
          <a:bodyPr wrap="square" rtlCol="0">
            <a:spAutoFit/>
          </a:bodyPr>
          <a:lstStyle/>
          <a:p>
            <a:r>
              <a:rPr lang="en-US" sz="2400" dirty="0"/>
              <a:t>voyages-</a:t>
            </a:r>
            <a:r>
              <a:rPr lang="en-US" sz="2400" dirty="0" err="1"/>
              <a:t>ms</a:t>
            </a:r>
            <a:br>
              <a:rPr lang="en-US" dirty="0"/>
            </a:br>
            <a:br>
              <a:rPr lang="en-US" dirty="0"/>
            </a:br>
            <a:r>
              <a:rPr lang="en-US" dirty="0"/>
              <a:t>Assign order to voyage: POST to /{</a:t>
            </a:r>
            <a:r>
              <a:rPr lang="en-US" dirty="0" err="1"/>
              <a:t>voyageID</a:t>
            </a:r>
            <a:r>
              <a:rPr lang="en-US" dirty="0"/>
              <a:t>}/assign</a:t>
            </a:r>
          </a:p>
          <a:p>
            <a:endParaRPr lang="en-US" dirty="0"/>
          </a:p>
          <a:p>
            <a:r>
              <a:rPr lang="en-US" dirty="0"/>
              <a:t>Body: </a:t>
            </a:r>
          </a:p>
          <a:p>
            <a:r>
              <a:rPr lang="en-GB" sz="1000" dirty="0"/>
              <a:t> {</a:t>
            </a:r>
          </a:p>
          <a:p>
            <a:r>
              <a:rPr lang="en-GB" sz="1000" dirty="0"/>
              <a:t>   "</a:t>
            </a:r>
            <a:r>
              <a:rPr lang="en-GB" sz="1000" dirty="0" err="1"/>
              <a:t>orderID</a:t>
            </a:r>
            <a:r>
              <a:rPr lang="en-GB" sz="1000" dirty="0"/>
              <a:t>": " dfd79376-c46e-41c4-aa88-08a3594fe2f8 ", </a:t>
            </a:r>
          </a:p>
          <a:p>
            <a:r>
              <a:rPr lang="en-GB" sz="1000" dirty="0"/>
              <a:t>   "containers": 2</a:t>
            </a:r>
          </a:p>
          <a:p>
            <a:r>
              <a:rPr lang="en-GB" sz="1000" dirty="0"/>
              <a:t> }</a:t>
            </a:r>
            <a:endParaRPr lang="en-GB" dirty="0"/>
          </a:p>
          <a:p>
            <a:r>
              <a:rPr lang="en-GB" dirty="0"/>
              <a:t>Response: TBD</a:t>
            </a:r>
          </a:p>
        </p:txBody>
      </p:sp>
    </p:spTree>
    <p:extLst>
      <p:ext uri="{BB962C8B-B14F-4D97-AF65-F5344CB8AC3E}">
        <p14:creationId xmlns:p14="http://schemas.microsoft.com/office/powerpoint/2010/main" val="2105566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5440E-BDD2-534B-BBD3-AC8DF1CB478A}"/>
              </a:ext>
            </a:extLst>
          </p:cNvPr>
          <p:cNvSpPr txBox="1"/>
          <p:nvPr/>
        </p:nvSpPr>
        <p:spPr>
          <a:xfrm>
            <a:off x="667265" y="444843"/>
            <a:ext cx="10540313" cy="3170099"/>
          </a:xfrm>
          <a:prstGeom prst="rect">
            <a:avLst/>
          </a:prstGeom>
          <a:noFill/>
        </p:spPr>
        <p:txBody>
          <a:bodyPr wrap="square" rtlCol="0">
            <a:spAutoFit/>
          </a:bodyPr>
          <a:lstStyle/>
          <a:p>
            <a:r>
              <a:rPr lang="en-US" sz="2400" dirty="0"/>
              <a:t>voyages-</a:t>
            </a:r>
            <a:r>
              <a:rPr lang="en-US" sz="2400" dirty="0" err="1"/>
              <a:t>ms</a:t>
            </a:r>
            <a:br>
              <a:rPr lang="en-US" dirty="0"/>
            </a:br>
            <a:endParaRPr lang="en-US" dirty="0"/>
          </a:p>
          <a:p>
            <a:r>
              <a:rPr lang="en-US" dirty="0"/>
              <a:t>Get all: GET to /</a:t>
            </a:r>
          </a:p>
          <a:p>
            <a:endParaRPr lang="en-US" dirty="0"/>
          </a:p>
          <a:p>
            <a:r>
              <a:rPr lang="en-GB" dirty="0"/>
              <a:t>Response:</a:t>
            </a:r>
          </a:p>
          <a:p>
            <a:r>
              <a:rPr lang="en-GB" sz="1000" dirty="0"/>
              <a:t>[ </a:t>
            </a:r>
          </a:p>
          <a:p>
            <a:r>
              <a:rPr lang="en-GB" sz="1000" dirty="0"/>
              <a:t>  {"voyageID":"100", "shipID":"ship1",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  {"voyageID":"200", "shipID":"ship2",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  {"voyageID":"300", "shipID":"ship3",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a:t>
            </a:r>
          </a:p>
          <a:p>
            <a:endParaRPr lang="en-GB" dirty="0"/>
          </a:p>
          <a:p>
            <a:r>
              <a:rPr lang="en-GB" dirty="0"/>
              <a:t>Should include remaining free slots</a:t>
            </a:r>
          </a:p>
          <a:p>
            <a:r>
              <a:rPr lang="en-GB" dirty="0"/>
              <a:t>Also include current voyage status ? Waiting, in transit, completed?</a:t>
            </a:r>
          </a:p>
        </p:txBody>
      </p:sp>
    </p:spTree>
    <p:extLst>
      <p:ext uri="{BB962C8B-B14F-4D97-AF65-F5344CB8AC3E}">
        <p14:creationId xmlns:p14="http://schemas.microsoft.com/office/powerpoint/2010/main" val="2473780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5440E-BDD2-534B-BBD3-AC8DF1CB478A}"/>
              </a:ext>
            </a:extLst>
          </p:cNvPr>
          <p:cNvSpPr txBox="1"/>
          <p:nvPr/>
        </p:nvSpPr>
        <p:spPr>
          <a:xfrm>
            <a:off x="667265" y="444843"/>
            <a:ext cx="10540313" cy="2708434"/>
          </a:xfrm>
          <a:prstGeom prst="rect">
            <a:avLst/>
          </a:prstGeom>
          <a:noFill/>
        </p:spPr>
        <p:txBody>
          <a:bodyPr wrap="square" rtlCol="0">
            <a:spAutoFit/>
          </a:bodyPr>
          <a:lstStyle/>
          <a:p>
            <a:r>
              <a:rPr lang="en-US" sz="2400" dirty="0"/>
              <a:t>voyages-</a:t>
            </a:r>
            <a:r>
              <a:rPr lang="en-US" sz="2400" dirty="0" err="1"/>
              <a:t>ms</a:t>
            </a:r>
            <a:br>
              <a:rPr lang="en-US" dirty="0"/>
            </a:br>
            <a:endParaRPr lang="en-US" dirty="0"/>
          </a:p>
          <a:p>
            <a:r>
              <a:rPr lang="en-US" dirty="0"/>
              <a:t>Get by ID: GET to /{</a:t>
            </a:r>
            <a:r>
              <a:rPr lang="en-US" dirty="0" err="1"/>
              <a:t>voyageID</a:t>
            </a:r>
            <a:r>
              <a:rPr lang="en-US" dirty="0"/>
              <a:t>}</a:t>
            </a:r>
          </a:p>
          <a:p>
            <a:endParaRPr lang="en-US" dirty="0"/>
          </a:p>
          <a:p>
            <a:r>
              <a:rPr lang="en-GB" dirty="0"/>
              <a:t>Response:</a:t>
            </a:r>
          </a:p>
          <a:p>
            <a:endParaRPr lang="en-GB" sz="1000" dirty="0"/>
          </a:p>
          <a:p>
            <a:r>
              <a:rPr lang="en-GB" sz="1000" dirty="0"/>
              <a:t>{"voyageID":"100", "shipID":"ship1", "</a:t>
            </a:r>
            <a:r>
              <a:rPr lang="en-GB" sz="1000" dirty="0" err="1"/>
              <a:t>srcPort</a:t>
            </a:r>
            <a:r>
              <a:rPr lang="en-GB" sz="1000" dirty="0"/>
              <a:t>":"NYC", "plannedDeparture":"2019-02-01T20:20Z", "</a:t>
            </a:r>
            <a:r>
              <a:rPr lang="en-GB" sz="1000" dirty="0" err="1"/>
              <a:t>destPort</a:t>
            </a:r>
            <a:r>
              <a:rPr lang="en-GB" sz="1000" dirty="0"/>
              <a:t>":"LON", "plannedArrival":"2019-02-10T20:20Z"},</a:t>
            </a:r>
          </a:p>
          <a:p>
            <a:endParaRPr lang="en-GB" dirty="0"/>
          </a:p>
          <a:p>
            <a:r>
              <a:rPr lang="en-GB" dirty="0"/>
              <a:t>Should include remaining free slots</a:t>
            </a:r>
          </a:p>
          <a:p>
            <a:r>
              <a:rPr lang="en-GB" dirty="0"/>
              <a:t>Also include current status ? Waiting, in transit, completed?</a:t>
            </a:r>
          </a:p>
        </p:txBody>
      </p:sp>
    </p:spTree>
    <p:extLst>
      <p:ext uri="{BB962C8B-B14F-4D97-AF65-F5344CB8AC3E}">
        <p14:creationId xmlns:p14="http://schemas.microsoft.com/office/powerpoint/2010/main" val="65882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E22FE2CB-5912-7447-9BE1-64AF75EF1CFD}"/>
              </a:ext>
            </a:extLst>
          </p:cNvPr>
          <p:cNvCxnSpPr>
            <a:cxnSpLocks/>
          </p:cNvCxnSpPr>
          <p:nvPr/>
        </p:nvCxnSpPr>
        <p:spPr>
          <a:xfrm>
            <a:off x="6701122" y="1592381"/>
            <a:ext cx="0" cy="4720328"/>
          </a:xfrm>
          <a:prstGeom prst="line">
            <a:avLst/>
          </a:prstGeom>
          <a:ln w="63500">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1E70D7C0-2F7E-9A43-A398-FAF2B9AEF532}"/>
              </a:ext>
            </a:extLst>
          </p:cNvPr>
          <p:cNvSpPr>
            <a:spLocks noGrp="1"/>
          </p:cNvSpPr>
          <p:nvPr>
            <p:ph type="title"/>
          </p:nvPr>
        </p:nvSpPr>
        <p:spPr>
          <a:xfrm>
            <a:off x="390788" y="60120"/>
            <a:ext cx="10886813" cy="752192"/>
          </a:xfrm>
        </p:spPr>
        <p:txBody>
          <a:bodyPr/>
          <a:lstStyle/>
          <a:p>
            <a:r>
              <a:rPr lang="en-US" dirty="0"/>
              <a:t>Order Life Cycle</a:t>
            </a:r>
          </a:p>
        </p:txBody>
      </p:sp>
      <p:sp>
        <p:nvSpPr>
          <p:cNvPr id="4" name="Slide Number Placeholder 3">
            <a:extLst>
              <a:ext uri="{FF2B5EF4-FFF2-40B4-BE49-F238E27FC236}">
                <a16:creationId xmlns:a16="http://schemas.microsoft.com/office/drawing/2014/main" id="{85C506F1-EA3E-454B-8D0B-A3AFD14311C0}"/>
              </a:ext>
            </a:extLst>
          </p:cNvPr>
          <p:cNvSpPr>
            <a:spLocks noGrp="1"/>
          </p:cNvSpPr>
          <p:nvPr>
            <p:ph type="sldNum" sz="quarter" idx="12"/>
          </p:nvPr>
        </p:nvSpPr>
        <p:spPr>
          <a:xfrm>
            <a:off x="11383211" y="6441552"/>
            <a:ext cx="533845" cy="365125"/>
          </a:xfrm>
        </p:spPr>
        <p:txBody>
          <a:bodyPr/>
          <a:lstStyle/>
          <a:p>
            <a:fld id="{E9549862-13E2-C34D-815E-8545BD36FC59}" type="slidenum">
              <a:rPr lang="en-US" smtClean="0">
                <a:solidFill>
                  <a:srgbClr val="6D7777"/>
                </a:solidFill>
              </a:rPr>
              <a:pPr/>
              <a:t>4</a:t>
            </a:fld>
            <a:endParaRPr lang="en-US" dirty="0">
              <a:solidFill>
                <a:srgbClr val="6D7777"/>
              </a:solidFill>
            </a:endParaRPr>
          </a:p>
        </p:txBody>
      </p:sp>
      <p:sp>
        <p:nvSpPr>
          <p:cNvPr id="5" name="Oval 4">
            <a:extLst>
              <a:ext uri="{FF2B5EF4-FFF2-40B4-BE49-F238E27FC236}">
                <a16:creationId xmlns:a16="http://schemas.microsoft.com/office/drawing/2014/main" id="{17D0E184-FD47-B04C-9134-4CCB8888BDF2}"/>
              </a:ext>
            </a:extLst>
          </p:cNvPr>
          <p:cNvSpPr/>
          <p:nvPr/>
        </p:nvSpPr>
        <p:spPr>
          <a:xfrm>
            <a:off x="1447303" y="1541264"/>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Pending</a:t>
            </a:r>
          </a:p>
        </p:txBody>
      </p:sp>
      <p:sp>
        <p:nvSpPr>
          <p:cNvPr id="8" name="Oval 7">
            <a:extLst>
              <a:ext uri="{FF2B5EF4-FFF2-40B4-BE49-F238E27FC236}">
                <a16:creationId xmlns:a16="http://schemas.microsoft.com/office/drawing/2014/main" id="{6E2CEFE2-600F-164A-A900-05DFFFF6F1CE}"/>
              </a:ext>
            </a:extLst>
          </p:cNvPr>
          <p:cNvSpPr/>
          <p:nvPr/>
        </p:nvSpPr>
        <p:spPr>
          <a:xfrm>
            <a:off x="3339212" y="3029540"/>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Booked</a:t>
            </a:r>
          </a:p>
        </p:txBody>
      </p:sp>
      <p:sp>
        <p:nvSpPr>
          <p:cNvPr id="10" name="Oval 9">
            <a:extLst>
              <a:ext uri="{FF2B5EF4-FFF2-40B4-BE49-F238E27FC236}">
                <a16:creationId xmlns:a16="http://schemas.microsoft.com/office/drawing/2014/main" id="{24218AC7-A45D-8142-8A85-68EF3BA2E7AD}"/>
              </a:ext>
            </a:extLst>
          </p:cNvPr>
          <p:cNvSpPr/>
          <p:nvPr/>
        </p:nvSpPr>
        <p:spPr>
          <a:xfrm>
            <a:off x="7050355" y="4737781"/>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Transit</a:t>
            </a:r>
          </a:p>
        </p:txBody>
      </p:sp>
      <p:sp>
        <p:nvSpPr>
          <p:cNvPr id="12" name="Oval 11">
            <a:extLst>
              <a:ext uri="{FF2B5EF4-FFF2-40B4-BE49-F238E27FC236}">
                <a16:creationId xmlns:a16="http://schemas.microsoft.com/office/drawing/2014/main" id="{D8F2CF75-EEDE-5746-BECF-029D476543FF}"/>
              </a:ext>
            </a:extLst>
          </p:cNvPr>
          <p:cNvSpPr/>
          <p:nvPr/>
        </p:nvSpPr>
        <p:spPr>
          <a:xfrm>
            <a:off x="9815882" y="5167930"/>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Completed</a:t>
            </a:r>
          </a:p>
        </p:txBody>
      </p:sp>
      <p:sp>
        <p:nvSpPr>
          <p:cNvPr id="13" name="Oval 12">
            <a:extLst>
              <a:ext uri="{FF2B5EF4-FFF2-40B4-BE49-F238E27FC236}">
                <a16:creationId xmlns:a16="http://schemas.microsoft.com/office/drawing/2014/main" id="{D93FD246-0D6A-3D45-A4FB-88D3E847B2FA}"/>
              </a:ext>
            </a:extLst>
          </p:cNvPr>
          <p:cNvSpPr/>
          <p:nvPr/>
        </p:nvSpPr>
        <p:spPr>
          <a:xfrm>
            <a:off x="4893589" y="1660413"/>
            <a:ext cx="1567329" cy="63592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Rejected</a:t>
            </a:r>
          </a:p>
        </p:txBody>
      </p:sp>
      <p:sp>
        <p:nvSpPr>
          <p:cNvPr id="14" name="Oval 13">
            <a:extLst>
              <a:ext uri="{FF2B5EF4-FFF2-40B4-BE49-F238E27FC236}">
                <a16:creationId xmlns:a16="http://schemas.microsoft.com/office/drawing/2014/main" id="{E6D519A7-1253-8E4E-BD80-27B9072505C8}"/>
              </a:ext>
            </a:extLst>
          </p:cNvPr>
          <p:cNvSpPr/>
          <p:nvPr/>
        </p:nvSpPr>
        <p:spPr>
          <a:xfrm>
            <a:off x="1227815" y="4277674"/>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Cancelled</a:t>
            </a:r>
          </a:p>
        </p:txBody>
      </p:sp>
      <p:cxnSp>
        <p:nvCxnSpPr>
          <p:cNvPr id="16" name="Curved Connector 15">
            <a:extLst>
              <a:ext uri="{FF2B5EF4-FFF2-40B4-BE49-F238E27FC236}">
                <a16:creationId xmlns:a16="http://schemas.microsoft.com/office/drawing/2014/main" id="{93DD78B7-C09A-8E46-8860-41A34EDDD118}"/>
              </a:ext>
            </a:extLst>
          </p:cNvPr>
          <p:cNvCxnSpPr>
            <a:cxnSpLocks/>
            <a:stCxn id="5" idx="3"/>
            <a:endCxn id="5" idx="2"/>
          </p:cNvCxnSpPr>
          <p:nvPr/>
        </p:nvCxnSpPr>
        <p:spPr>
          <a:xfrm rot="5400000" flipH="1">
            <a:off x="1424891" y="1910313"/>
            <a:ext cx="245108" cy="200283"/>
          </a:xfrm>
          <a:prstGeom prst="curvedConnector4">
            <a:avLst>
              <a:gd name="adj1" fmla="val -134686"/>
              <a:gd name="adj2" fmla="val 214138"/>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08CFBE49-7A08-DA46-9D9C-21F26F4413A0}"/>
              </a:ext>
            </a:extLst>
          </p:cNvPr>
          <p:cNvCxnSpPr>
            <a:cxnSpLocks/>
            <a:stCxn id="8" idx="6"/>
            <a:endCxn id="41" idx="0"/>
          </p:cNvCxnSpPr>
          <p:nvPr/>
        </p:nvCxnSpPr>
        <p:spPr>
          <a:xfrm>
            <a:off x="4706828" y="3376176"/>
            <a:ext cx="262610" cy="901498"/>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BA2FA75E-4CF6-F343-9D0E-035D229C4607}"/>
              </a:ext>
            </a:extLst>
          </p:cNvPr>
          <p:cNvCxnSpPr>
            <a:cxnSpLocks/>
            <a:stCxn id="8" idx="4"/>
            <a:endCxn id="14" idx="0"/>
          </p:cNvCxnSpPr>
          <p:nvPr/>
        </p:nvCxnSpPr>
        <p:spPr>
          <a:xfrm rot="5400000">
            <a:off x="2739819" y="2994472"/>
            <a:ext cx="554863" cy="201154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AF1C9443-3457-854E-A3F1-1B862B347D7A}"/>
              </a:ext>
            </a:extLst>
          </p:cNvPr>
          <p:cNvSpPr/>
          <p:nvPr/>
        </p:nvSpPr>
        <p:spPr>
          <a:xfrm>
            <a:off x="4185773" y="4277674"/>
            <a:ext cx="1567329" cy="80674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Assigned</a:t>
            </a:r>
          </a:p>
        </p:txBody>
      </p:sp>
      <p:cxnSp>
        <p:nvCxnSpPr>
          <p:cNvPr id="45" name="Curved Connector 44">
            <a:extLst>
              <a:ext uri="{FF2B5EF4-FFF2-40B4-BE49-F238E27FC236}">
                <a16:creationId xmlns:a16="http://schemas.microsoft.com/office/drawing/2014/main" id="{7B7E624F-CA20-AB48-B657-BFB4ABB1DDA3}"/>
              </a:ext>
            </a:extLst>
          </p:cNvPr>
          <p:cNvCxnSpPr>
            <a:cxnSpLocks/>
            <a:stCxn id="87" idx="4"/>
            <a:endCxn id="12" idx="0"/>
          </p:cNvCxnSpPr>
          <p:nvPr/>
        </p:nvCxnSpPr>
        <p:spPr>
          <a:xfrm rot="5400000">
            <a:off x="10298232" y="4866615"/>
            <a:ext cx="602630" cy="1270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Curved Connector 50">
            <a:extLst>
              <a:ext uri="{FF2B5EF4-FFF2-40B4-BE49-F238E27FC236}">
                <a16:creationId xmlns:a16="http://schemas.microsoft.com/office/drawing/2014/main" id="{09204932-C1ED-1D49-A295-C8B3606E72DE}"/>
              </a:ext>
            </a:extLst>
          </p:cNvPr>
          <p:cNvCxnSpPr>
            <a:cxnSpLocks/>
            <a:stCxn id="13" idx="2"/>
            <a:endCxn id="5" idx="6"/>
          </p:cNvCxnSpPr>
          <p:nvPr/>
        </p:nvCxnSpPr>
        <p:spPr>
          <a:xfrm rot="10800000">
            <a:off x="2814919" y="1887901"/>
            <a:ext cx="2078670" cy="9047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Curved Connector 53">
            <a:extLst>
              <a:ext uri="{FF2B5EF4-FFF2-40B4-BE49-F238E27FC236}">
                <a16:creationId xmlns:a16="http://schemas.microsoft.com/office/drawing/2014/main" id="{DBAD7F9C-814B-434E-9DC1-8B9F2924BE45}"/>
              </a:ext>
            </a:extLst>
          </p:cNvPr>
          <p:cNvCxnSpPr>
            <a:cxnSpLocks/>
            <a:stCxn id="41" idx="6"/>
            <a:endCxn id="10" idx="2"/>
          </p:cNvCxnSpPr>
          <p:nvPr/>
        </p:nvCxnSpPr>
        <p:spPr>
          <a:xfrm>
            <a:off x="5753102" y="4681046"/>
            <a:ext cx="1297253" cy="40337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Curved Connector 59">
            <a:extLst>
              <a:ext uri="{FF2B5EF4-FFF2-40B4-BE49-F238E27FC236}">
                <a16:creationId xmlns:a16="http://schemas.microsoft.com/office/drawing/2014/main" id="{6AF62281-284D-4D48-AEFA-1236968715FB}"/>
              </a:ext>
            </a:extLst>
          </p:cNvPr>
          <p:cNvCxnSpPr>
            <a:cxnSpLocks/>
            <a:stCxn id="41" idx="2"/>
            <a:endCxn id="14" idx="6"/>
          </p:cNvCxnSpPr>
          <p:nvPr/>
        </p:nvCxnSpPr>
        <p:spPr>
          <a:xfrm rot="10800000">
            <a:off x="2795145" y="4624310"/>
            <a:ext cx="1390629" cy="56736"/>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64F4082-5F17-C14C-A18D-D8003C1F8EC9}"/>
              </a:ext>
            </a:extLst>
          </p:cNvPr>
          <p:cNvSpPr txBox="1"/>
          <p:nvPr/>
        </p:nvSpPr>
        <p:spPr>
          <a:xfrm>
            <a:off x="3923236" y="931267"/>
            <a:ext cx="1941557" cy="369332"/>
          </a:xfrm>
          <a:prstGeom prst="rect">
            <a:avLst/>
          </a:prstGeom>
          <a:noFill/>
        </p:spPr>
        <p:txBody>
          <a:bodyPr wrap="none" rtlCol="0">
            <a:spAutoFit/>
          </a:bodyPr>
          <a:lstStyle/>
          <a:p>
            <a:r>
              <a:rPr lang="en-US" u="sng" dirty="0"/>
              <a:t>Order Settlement</a:t>
            </a:r>
          </a:p>
        </p:txBody>
      </p:sp>
      <p:sp>
        <p:nvSpPr>
          <p:cNvPr id="80" name="TextBox 79">
            <a:extLst>
              <a:ext uri="{FF2B5EF4-FFF2-40B4-BE49-F238E27FC236}">
                <a16:creationId xmlns:a16="http://schemas.microsoft.com/office/drawing/2014/main" id="{DC978049-EE40-784D-BE33-8EDC42C48157}"/>
              </a:ext>
            </a:extLst>
          </p:cNvPr>
          <p:cNvSpPr txBox="1"/>
          <p:nvPr/>
        </p:nvSpPr>
        <p:spPr>
          <a:xfrm>
            <a:off x="6365976" y="935961"/>
            <a:ext cx="1941557" cy="369332"/>
          </a:xfrm>
          <a:prstGeom prst="rect">
            <a:avLst/>
          </a:prstGeom>
          <a:noFill/>
        </p:spPr>
        <p:txBody>
          <a:bodyPr wrap="square" rtlCol="0">
            <a:spAutoFit/>
          </a:bodyPr>
          <a:lstStyle/>
          <a:p>
            <a:r>
              <a:rPr lang="en-US" u="sng" dirty="0"/>
              <a:t>Order Delivery</a:t>
            </a:r>
          </a:p>
        </p:txBody>
      </p:sp>
      <p:sp>
        <p:nvSpPr>
          <p:cNvPr id="31" name="TextBox 30">
            <a:extLst>
              <a:ext uri="{FF2B5EF4-FFF2-40B4-BE49-F238E27FC236}">
                <a16:creationId xmlns:a16="http://schemas.microsoft.com/office/drawing/2014/main" id="{6E85781B-A137-3B44-A9A4-7B75F821820B}"/>
              </a:ext>
            </a:extLst>
          </p:cNvPr>
          <p:cNvSpPr txBox="1"/>
          <p:nvPr/>
        </p:nvSpPr>
        <p:spPr>
          <a:xfrm>
            <a:off x="338367" y="1369522"/>
            <a:ext cx="1228221" cy="307777"/>
          </a:xfrm>
          <a:prstGeom prst="rect">
            <a:avLst/>
          </a:prstGeom>
          <a:noFill/>
        </p:spPr>
        <p:txBody>
          <a:bodyPr wrap="none" rtlCol="0">
            <a:spAutoFit/>
          </a:bodyPr>
          <a:lstStyle/>
          <a:p>
            <a:r>
              <a:rPr lang="en-US" sz="1400" dirty="0">
                <a:solidFill>
                  <a:schemeClr val="accent5">
                    <a:lumMod val="75000"/>
                  </a:schemeClr>
                </a:solidFill>
              </a:rPr>
              <a:t>Create Order</a:t>
            </a:r>
          </a:p>
        </p:txBody>
      </p:sp>
      <p:cxnSp>
        <p:nvCxnSpPr>
          <p:cNvPr id="32" name="Curved Connector 31">
            <a:extLst>
              <a:ext uri="{FF2B5EF4-FFF2-40B4-BE49-F238E27FC236}">
                <a16:creationId xmlns:a16="http://schemas.microsoft.com/office/drawing/2014/main" id="{55768197-2B7A-FB49-8418-D2A3956F8C41}"/>
              </a:ext>
            </a:extLst>
          </p:cNvPr>
          <p:cNvCxnSpPr>
            <a:cxnSpLocks/>
            <a:endCxn id="5" idx="2"/>
          </p:cNvCxnSpPr>
          <p:nvPr/>
        </p:nvCxnSpPr>
        <p:spPr>
          <a:xfrm>
            <a:off x="322652" y="1760249"/>
            <a:ext cx="1124651" cy="12765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1B540B8-74F6-9F4A-A867-0C743EA7C165}"/>
              </a:ext>
            </a:extLst>
          </p:cNvPr>
          <p:cNvSpPr txBox="1"/>
          <p:nvPr/>
        </p:nvSpPr>
        <p:spPr>
          <a:xfrm>
            <a:off x="62526" y="2311593"/>
            <a:ext cx="1268296" cy="307777"/>
          </a:xfrm>
          <a:prstGeom prst="rect">
            <a:avLst/>
          </a:prstGeom>
          <a:noFill/>
        </p:spPr>
        <p:txBody>
          <a:bodyPr wrap="none" rtlCol="0">
            <a:spAutoFit/>
          </a:bodyPr>
          <a:lstStyle/>
          <a:p>
            <a:r>
              <a:rPr lang="en-US" sz="1400" dirty="0">
                <a:solidFill>
                  <a:schemeClr val="accent5">
                    <a:lumMod val="75000"/>
                  </a:schemeClr>
                </a:solidFill>
              </a:rPr>
              <a:t>Update Order</a:t>
            </a:r>
          </a:p>
        </p:txBody>
      </p:sp>
      <p:sp>
        <p:nvSpPr>
          <p:cNvPr id="39" name="TextBox 38">
            <a:extLst>
              <a:ext uri="{FF2B5EF4-FFF2-40B4-BE49-F238E27FC236}">
                <a16:creationId xmlns:a16="http://schemas.microsoft.com/office/drawing/2014/main" id="{4A56C115-4F5A-F44B-8EE3-383AC08CC622}"/>
              </a:ext>
            </a:extLst>
          </p:cNvPr>
          <p:cNvSpPr txBox="1"/>
          <p:nvPr/>
        </p:nvSpPr>
        <p:spPr>
          <a:xfrm>
            <a:off x="2975158" y="2249144"/>
            <a:ext cx="1317990" cy="307777"/>
          </a:xfrm>
          <a:prstGeom prst="rect">
            <a:avLst/>
          </a:prstGeom>
          <a:noFill/>
        </p:spPr>
        <p:txBody>
          <a:bodyPr wrap="none" rtlCol="0">
            <a:spAutoFit/>
          </a:bodyPr>
          <a:lstStyle/>
          <a:p>
            <a:r>
              <a:rPr lang="en-US" sz="1400" dirty="0">
                <a:solidFill>
                  <a:schemeClr val="accent5">
                    <a:lumMod val="75000"/>
                  </a:schemeClr>
                </a:solidFill>
              </a:rPr>
              <a:t>Confirm Order</a:t>
            </a:r>
          </a:p>
        </p:txBody>
      </p:sp>
      <p:sp>
        <p:nvSpPr>
          <p:cNvPr id="46" name="TextBox 45">
            <a:extLst>
              <a:ext uri="{FF2B5EF4-FFF2-40B4-BE49-F238E27FC236}">
                <a16:creationId xmlns:a16="http://schemas.microsoft.com/office/drawing/2014/main" id="{35878E33-64DE-964A-9D12-08907E375A7A}"/>
              </a:ext>
            </a:extLst>
          </p:cNvPr>
          <p:cNvSpPr txBox="1"/>
          <p:nvPr/>
        </p:nvSpPr>
        <p:spPr>
          <a:xfrm>
            <a:off x="403579" y="3121223"/>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47" name="TextBox 46">
            <a:extLst>
              <a:ext uri="{FF2B5EF4-FFF2-40B4-BE49-F238E27FC236}">
                <a16:creationId xmlns:a16="http://schemas.microsoft.com/office/drawing/2014/main" id="{E979F08A-8F5D-4640-9587-6695C1146D32}"/>
              </a:ext>
            </a:extLst>
          </p:cNvPr>
          <p:cNvSpPr txBox="1"/>
          <p:nvPr/>
        </p:nvSpPr>
        <p:spPr>
          <a:xfrm>
            <a:off x="4456083" y="3705169"/>
            <a:ext cx="1966949" cy="523220"/>
          </a:xfrm>
          <a:prstGeom prst="rect">
            <a:avLst/>
          </a:prstGeom>
          <a:noFill/>
        </p:spPr>
        <p:txBody>
          <a:bodyPr wrap="none" rtlCol="0">
            <a:spAutoFit/>
          </a:bodyPr>
          <a:lstStyle/>
          <a:p>
            <a:r>
              <a:rPr lang="en-US" sz="1400" dirty="0">
                <a:solidFill>
                  <a:schemeClr val="accent5">
                    <a:lumMod val="75000"/>
                  </a:schemeClr>
                </a:solidFill>
              </a:rPr>
              <a:t>Allocate Voyage and   </a:t>
            </a:r>
          </a:p>
          <a:p>
            <a:r>
              <a:rPr lang="en-US" sz="1400" dirty="0">
                <a:solidFill>
                  <a:schemeClr val="accent5">
                    <a:lumMod val="75000"/>
                  </a:schemeClr>
                </a:solidFill>
              </a:rPr>
              <a:t>Container</a:t>
            </a:r>
          </a:p>
        </p:txBody>
      </p:sp>
      <p:cxnSp>
        <p:nvCxnSpPr>
          <p:cNvPr id="43" name="Curved Connector 42">
            <a:extLst>
              <a:ext uri="{FF2B5EF4-FFF2-40B4-BE49-F238E27FC236}">
                <a16:creationId xmlns:a16="http://schemas.microsoft.com/office/drawing/2014/main" id="{2E37B3E5-C395-954D-ADF5-2A4A50DFA504}"/>
              </a:ext>
            </a:extLst>
          </p:cNvPr>
          <p:cNvCxnSpPr>
            <a:cxnSpLocks/>
            <a:stCxn id="5" idx="5"/>
            <a:endCxn id="8" idx="0"/>
          </p:cNvCxnSpPr>
          <p:nvPr/>
        </p:nvCxnSpPr>
        <p:spPr>
          <a:xfrm rot="16200000" flipH="1">
            <a:off x="2870562" y="1877082"/>
            <a:ext cx="896532" cy="1408384"/>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urved Connector 48">
            <a:extLst>
              <a:ext uri="{FF2B5EF4-FFF2-40B4-BE49-F238E27FC236}">
                <a16:creationId xmlns:a16="http://schemas.microsoft.com/office/drawing/2014/main" id="{6325FD05-D72A-1B47-A624-8F0371BCB9B9}"/>
              </a:ext>
            </a:extLst>
          </p:cNvPr>
          <p:cNvCxnSpPr>
            <a:cxnSpLocks/>
            <a:endCxn id="14" idx="1"/>
          </p:cNvCxnSpPr>
          <p:nvPr/>
        </p:nvCxnSpPr>
        <p:spPr>
          <a:xfrm rot="5400000">
            <a:off x="676698" y="2976324"/>
            <a:ext cx="2183524" cy="62223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188B51D-41BB-824E-9E30-4BA7BE59FA15}"/>
              </a:ext>
            </a:extLst>
          </p:cNvPr>
          <p:cNvSpPr txBox="1"/>
          <p:nvPr/>
        </p:nvSpPr>
        <p:spPr>
          <a:xfrm>
            <a:off x="5601412" y="5084416"/>
            <a:ext cx="1330557" cy="523220"/>
          </a:xfrm>
          <a:prstGeom prst="rect">
            <a:avLst/>
          </a:prstGeom>
          <a:noFill/>
        </p:spPr>
        <p:txBody>
          <a:bodyPr wrap="none" rtlCol="0">
            <a:spAutoFit/>
          </a:bodyPr>
          <a:lstStyle/>
          <a:p>
            <a:r>
              <a:rPr lang="en-US" sz="1400" dirty="0">
                <a:solidFill>
                  <a:schemeClr val="accent5">
                    <a:lumMod val="75000"/>
                  </a:schemeClr>
                </a:solidFill>
              </a:rPr>
              <a:t>Initiate land </a:t>
            </a:r>
          </a:p>
          <a:p>
            <a:r>
              <a:rPr lang="en-US" sz="1400" dirty="0">
                <a:solidFill>
                  <a:schemeClr val="accent5">
                    <a:lumMod val="75000"/>
                  </a:schemeClr>
                </a:solidFill>
              </a:rPr>
              <a:t>Transportation</a:t>
            </a:r>
          </a:p>
        </p:txBody>
      </p:sp>
      <p:sp>
        <p:nvSpPr>
          <p:cNvPr id="56" name="TextBox 55">
            <a:extLst>
              <a:ext uri="{FF2B5EF4-FFF2-40B4-BE49-F238E27FC236}">
                <a16:creationId xmlns:a16="http://schemas.microsoft.com/office/drawing/2014/main" id="{4D3EA496-9BBE-8742-B53D-8C363682D0EA}"/>
              </a:ext>
            </a:extLst>
          </p:cNvPr>
          <p:cNvSpPr txBox="1"/>
          <p:nvPr/>
        </p:nvSpPr>
        <p:spPr>
          <a:xfrm>
            <a:off x="10801527" y="4651060"/>
            <a:ext cx="1000595" cy="523220"/>
          </a:xfrm>
          <a:prstGeom prst="rect">
            <a:avLst/>
          </a:prstGeom>
          <a:noFill/>
        </p:spPr>
        <p:txBody>
          <a:bodyPr wrap="none" rtlCol="0">
            <a:spAutoFit/>
          </a:bodyPr>
          <a:lstStyle/>
          <a:p>
            <a:r>
              <a:rPr lang="en-US" sz="1400" dirty="0">
                <a:solidFill>
                  <a:schemeClr val="accent5">
                    <a:lumMod val="75000"/>
                  </a:schemeClr>
                </a:solidFill>
              </a:rPr>
              <a:t>Complete </a:t>
            </a:r>
          </a:p>
          <a:p>
            <a:r>
              <a:rPr lang="en-US" sz="1400" dirty="0">
                <a:solidFill>
                  <a:schemeClr val="accent5">
                    <a:lumMod val="75000"/>
                  </a:schemeClr>
                </a:solidFill>
              </a:rPr>
              <a:t>delivery</a:t>
            </a:r>
          </a:p>
        </p:txBody>
      </p:sp>
      <p:sp>
        <p:nvSpPr>
          <p:cNvPr id="57" name="TextBox 56">
            <a:extLst>
              <a:ext uri="{FF2B5EF4-FFF2-40B4-BE49-F238E27FC236}">
                <a16:creationId xmlns:a16="http://schemas.microsoft.com/office/drawing/2014/main" id="{BB927901-76B5-9546-AB77-5DC5A53465E7}"/>
              </a:ext>
            </a:extLst>
          </p:cNvPr>
          <p:cNvSpPr txBox="1"/>
          <p:nvPr/>
        </p:nvSpPr>
        <p:spPr>
          <a:xfrm>
            <a:off x="2772242" y="4817055"/>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cxnSp>
        <p:nvCxnSpPr>
          <p:cNvPr id="68" name="Curved Connector 67">
            <a:extLst>
              <a:ext uri="{FF2B5EF4-FFF2-40B4-BE49-F238E27FC236}">
                <a16:creationId xmlns:a16="http://schemas.microsoft.com/office/drawing/2014/main" id="{FB240C92-924D-154A-B65E-3B39CF6F4396}"/>
              </a:ext>
            </a:extLst>
          </p:cNvPr>
          <p:cNvCxnSpPr>
            <a:cxnSpLocks/>
            <a:stCxn id="8" idx="6"/>
            <a:endCxn id="13" idx="3"/>
          </p:cNvCxnSpPr>
          <p:nvPr/>
        </p:nvCxnSpPr>
        <p:spPr>
          <a:xfrm flipV="1">
            <a:off x="4706828" y="2203207"/>
            <a:ext cx="416291" cy="1172969"/>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58DB49BA-127F-B546-A5A8-1649729E50A5}"/>
              </a:ext>
            </a:extLst>
          </p:cNvPr>
          <p:cNvSpPr txBox="1"/>
          <p:nvPr/>
        </p:nvSpPr>
        <p:spPr>
          <a:xfrm>
            <a:off x="4697725" y="2797002"/>
            <a:ext cx="1199367" cy="307777"/>
          </a:xfrm>
          <a:prstGeom prst="rect">
            <a:avLst/>
          </a:prstGeom>
          <a:noFill/>
        </p:spPr>
        <p:txBody>
          <a:bodyPr wrap="none" rtlCol="0">
            <a:spAutoFit/>
          </a:bodyPr>
          <a:lstStyle/>
          <a:p>
            <a:r>
              <a:rPr lang="en-US" sz="1400" dirty="0">
                <a:solidFill>
                  <a:schemeClr val="accent5">
                    <a:lumMod val="75000"/>
                  </a:schemeClr>
                </a:solidFill>
              </a:rPr>
              <a:t>Reject Order</a:t>
            </a:r>
          </a:p>
        </p:txBody>
      </p:sp>
      <p:sp>
        <p:nvSpPr>
          <p:cNvPr id="73" name="TextBox 72">
            <a:extLst>
              <a:ext uri="{FF2B5EF4-FFF2-40B4-BE49-F238E27FC236}">
                <a16:creationId xmlns:a16="http://schemas.microsoft.com/office/drawing/2014/main" id="{4F898F08-45A6-B048-9665-97DEB0C6E77E}"/>
              </a:ext>
            </a:extLst>
          </p:cNvPr>
          <p:cNvSpPr txBox="1"/>
          <p:nvPr/>
        </p:nvSpPr>
        <p:spPr>
          <a:xfrm>
            <a:off x="3550914" y="1578144"/>
            <a:ext cx="1354794" cy="307777"/>
          </a:xfrm>
          <a:prstGeom prst="rect">
            <a:avLst/>
          </a:prstGeom>
          <a:noFill/>
        </p:spPr>
        <p:txBody>
          <a:bodyPr wrap="none" rtlCol="0">
            <a:spAutoFit/>
          </a:bodyPr>
          <a:lstStyle/>
          <a:p>
            <a:r>
              <a:rPr lang="en-US" sz="1400" dirty="0">
                <a:solidFill>
                  <a:schemeClr val="accent5">
                    <a:lumMod val="75000"/>
                  </a:schemeClr>
                </a:solidFill>
              </a:rPr>
              <a:t>Work on Order</a:t>
            </a:r>
          </a:p>
        </p:txBody>
      </p:sp>
      <p:sp>
        <p:nvSpPr>
          <p:cNvPr id="87" name="Oval 86">
            <a:extLst>
              <a:ext uri="{FF2B5EF4-FFF2-40B4-BE49-F238E27FC236}">
                <a16:creationId xmlns:a16="http://schemas.microsoft.com/office/drawing/2014/main" id="{ECD868EB-51F5-1646-B2D3-5FE5C9867545}"/>
              </a:ext>
            </a:extLst>
          </p:cNvPr>
          <p:cNvSpPr/>
          <p:nvPr/>
        </p:nvSpPr>
        <p:spPr>
          <a:xfrm>
            <a:off x="9815882" y="3872029"/>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Delivered</a:t>
            </a:r>
          </a:p>
        </p:txBody>
      </p:sp>
      <p:sp>
        <p:nvSpPr>
          <p:cNvPr id="96" name="TextBox 95">
            <a:extLst>
              <a:ext uri="{FF2B5EF4-FFF2-40B4-BE49-F238E27FC236}">
                <a16:creationId xmlns:a16="http://schemas.microsoft.com/office/drawing/2014/main" id="{5E9B7A80-93EC-2147-BD0C-2F20997A4618}"/>
              </a:ext>
            </a:extLst>
          </p:cNvPr>
          <p:cNvSpPr txBox="1"/>
          <p:nvPr/>
        </p:nvSpPr>
        <p:spPr>
          <a:xfrm>
            <a:off x="1900389" y="3779299"/>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97" name="Oval 96">
            <a:extLst>
              <a:ext uri="{FF2B5EF4-FFF2-40B4-BE49-F238E27FC236}">
                <a16:creationId xmlns:a16="http://schemas.microsoft.com/office/drawing/2014/main" id="{208539FB-B742-5F4C-8F59-912B5712F410}"/>
              </a:ext>
            </a:extLst>
          </p:cNvPr>
          <p:cNvSpPr/>
          <p:nvPr/>
        </p:nvSpPr>
        <p:spPr>
          <a:xfrm>
            <a:off x="7403400" y="3316823"/>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Reefer on ship</a:t>
            </a:r>
          </a:p>
        </p:txBody>
      </p:sp>
      <p:sp>
        <p:nvSpPr>
          <p:cNvPr id="98" name="Oval 97">
            <a:extLst>
              <a:ext uri="{FF2B5EF4-FFF2-40B4-BE49-F238E27FC236}">
                <a16:creationId xmlns:a16="http://schemas.microsoft.com/office/drawing/2014/main" id="{9DAE4116-0396-E543-BF4F-B74185A54C20}"/>
              </a:ext>
            </a:extLst>
          </p:cNvPr>
          <p:cNvSpPr/>
          <p:nvPr/>
        </p:nvSpPr>
        <p:spPr>
          <a:xfrm>
            <a:off x="8349992" y="2403032"/>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Reefer off ship</a:t>
            </a:r>
          </a:p>
        </p:txBody>
      </p:sp>
      <p:cxnSp>
        <p:nvCxnSpPr>
          <p:cNvPr id="99" name="Curved Connector 98">
            <a:extLst>
              <a:ext uri="{FF2B5EF4-FFF2-40B4-BE49-F238E27FC236}">
                <a16:creationId xmlns:a16="http://schemas.microsoft.com/office/drawing/2014/main" id="{5C7C315E-9E71-B746-989B-039EE14F66DE}"/>
              </a:ext>
            </a:extLst>
          </p:cNvPr>
          <p:cNvCxnSpPr>
            <a:cxnSpLocks/>
            <a:stCxn id="10" idx="0"/>
            <a:endCxn id="97" idx="4"/>
          </p:cNvCxnSpPr>
          <p:nvPr/>
        </p:nvCxnSpPr>
        <p:spPr>
          <a:xfrm rot="5400000" flipH="1" flipV="1">
            <a:off x="7646699" y="4197416"/>
            <a:ext cx="727687" cy="35304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Curved Connector 102">
            <a:extLst>
              <a:ext uri="{FF2B5EF4-FFF2-40B4-BE49-F238E27FC236}">
                <a16:creationId xmlns:a16="http://schemas.microsoft.com/office/drawing/2014/main" id="{5912C39C-79DF-0047-876A-41DC6AB38DEC}"/>
              </a:ext>
            </a:extLst>
          </p:cNvPr>
          <p:cNvCxnSpPr>
            <a:cxnSpLocks/>
            <a:stCxn id="97" idx="1"/>
            <a:endCxn id="98" idx="2"/>
          </p:cNvCxnSpPr>
          <p:nvPr/>
        </p:nvCxnSpPr>
        <p:spPr>
          <a:xfrm rot="5400000" flipH="1" flipV="1">
            <a:off x="7657120" y="2725478"/>
            <a:ext cx="668682" cy="717062"/>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Curved Connector 105">
            <a:extLst>
              <a:ext uri="{FF2B5EF4-FFF2-40B4-BE49-F238E27FC236}">
                <a16:creationId xmlns:a16="http://schemas.microsoft.com/office/drawing/2014/main" id="{87401BBC-1671-0547-8C7F-7E949595D895}"/>
              </a:ext>
            </a:extLst>
          </p:cNvPr>
          <p:cNvCxnSpPr>
            <a:cxnSpLocks/>
            <a:stCxn id="98" idx="4"/>
            <a:endCxn id="87" idx="1"/>
          </p:cNvCxnSpPr>
          <p:nvPr/>
        </p:nvCxnSpPr>
        <p:spPr>
          <a:xfrm rot="16200000" flipH="1">
            <a:off x="9150908" y="3079051"/>
            <a:ext cx="877253" cy="91175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7FAA4BCB-16B0-A545-B794-C5FB6F1772C4}"/>
              </a:ext>
            </a:extLst>
          </p:cNvPr>
          <p:cNvSpPr txBox="1"/>
          <p:nvPr/>
        </p:nvSpPr>
        <p:spPr>
          <a:xfrm>
            <a:off x="9754394" y="3104658"/>
            <a:ext cx="1330557" cy="523220"/>
          </a:xfrm>
          <a:prstGeom prst="rect">
            <a:avLst/>
          </a:prstGeom>
          <a:noFill/>
        </p:spPr>
        <p:txBody>
          <a:bodyPr wrap="none" rtlCol="0">
            <a:spAutoFit/>
          </a:bodyPr>
          <a:lstStyle/>
          <a:p>
            <a:r>
              <a:rPr lang="en-US" sz="1400" dirty="0">
                <a:solidFill>
                  <a:schemeClr val="accent5">
                    <a:lumMod val="75000"/>
                  </a:schemeClr>
                </a:solidFill>
              </a:rPr>
              <a:t>Initiate land </a:t>
            </a:r>
          </a:p>
          <a:p>
            <a:r>
              <a:rPr lang="en-US" sz="1400" dirty="0">
                <a:solidFill>
                  <a:schemeClr val="accent5">
                    <a:lumMod val="75000"/>
                  </a:schemeClr>
                </a:solidFill>
              </a:rPr>
              <a:t>Transportation</a:t>
            </a:r>
          </a:p>
        </p:txBody>
      </p:sp>
    </p:spTree>
    <p:extLst>
      <p:ext uri="{BB962C8B-B14F-4D97-AF65-F5344CB8AC3E}">
        <p14:creationId xmlns:p14="http://schemas.microsoft.com/office/powerpoint/2010/main" val="33541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5643" y="1107133"/>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3842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voyages-</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GetAll</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140985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1138257"/>
            <a:ext cx="1717589" cy="369332"/>
          </a:xfrm>
          <a:prstGeom prst="rect">
            <a:avLst/>
          </a:prstGeom>
          <a:noFill/>
        </p:spPr>
        <p:txBody>
          <a:bodyPr wrap="square" rtlCol="0">
            <a:spAutoFit/>
          </a:bodyPr>
          <a:lstStyle/>
          <a:p>
            <a:pPr algn="ctr"/>
            <a:r>
              <a:rPr lang="en-US" dirty="0"/>
              <a:t>Assign</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GetById</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3842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686220" y="3209112"/>
            <a:ext cx="2980751" cy="369332"/>
          </a:xfrm>
          <a:prstGeom prst="rect">
            <a:avLst/>
          </a:prstGeom>
          <a:noFill/>
        </p:spPr>
        <p:txBody>
          <a:bodyPr wrap="square" rtlCol="0">
            <a:spAutoFit/>
          </a:bodyPr>
          <a:lstStyle/>
          <a:p>
            <a:r>
              <a:rPr lang="en-US" dirty="0" err="1"/>
              <a:t>OrderAssigned</a:t>
            </a:r>
            <a:endParaRPr lang="en-US" dirty="0"/>
          </a:p>
        </p:txBody>
      </p:sp>
      <p:cxnSp>
        <p:nvCxnSpPr>
          <p:cNvPr id="3" name="Straight Arrow Connector 2">
            <a:extLst>
              <a:ext uri="{FF2B5EF4-FFF2-40B4-BE49-F238E27FC236}">
                <a16:creationId xmlns:a16="http://schemas.microsoft.com/office/drawing/2014/main" id="{A824B302-0225-E041-BE2D-D1C9570FC877}"/>
              </a:ext>
            </a:extLst>
          </p:cNvPr>
          <p:cNvCxnSpPr/>
          <p:nvPr/>
        </p:nvCxnSpPr>
        <p:spPr>
          <a:xfrm>
            <a:off x="3136556" y="1400324"/>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49C384-894D-3C49-A582-B2AFF2C26B7A}"/>
              </a:ext>
            </a:extLst>
          </p:cNvPr>
          <p:cNvCxnSpPr/>
          <p:nvPr/>
        </p:nvCxnSpPr>
        <p:spPr>
          <a:xfrm>
            <a:off x="7352271" y="1409851"/>
            <a:ext cx="226334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EAE20C-8AFA-D84C-A262-095A59192566}"/>
              </a:ext>
            </a:extLst>
          </p:cNvPr>
          <p:cNvSpPr txBox="1"/>
          <p:nvPr/>
        </p:nvSpPr>
        <p:spPr>
          <a:xfrm>
            <a:off x="7686220" y="996824"/>
            <a:ext cx="1595448" cy="369332"/>
          </a:xfrm>
          <a:prstGeom prst="rect">
            <a:avLst/>
          </a:prstGeom>
          <a:noFill/>
        </p:spPr>
        <p:txBody>
          <a:bodyPr wrap="square" rtlCol="0">
            <a:spAutoFit/>
          </a:bodyPr>
          <a:lstStyle/>
          <a:p>
            <a:r>
              <a:rPr lang="en-US" dirty="0" err="1"/>
              <a:t>OrderAssigned</a:t>
            </a:r>
            <a:endParaRPr lang="en-US" dirty="0"/>
          </a:p>
        </p:txBody>
      </p:sp>
    </p:spTree>
    <p:extLst>
      <p:ext uri="{BB962C8B-B14F-4D97-AF65-F5344CB8AC3E}">
        <p14:creationId xmlns:p14="http://schemas.microsoft.com/office/powerpoint/2010/main" val="1483080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625B-9EA5-4773-AE49-1B1CD79E705D}"/>
              </a:ext>
            </a:extLst>
          </p:cNvPr>
          <p:cNvSpPr>
            <a:spLocks noGrp="1"/>
          </p:cNvSpPr>
          <p:nvPr>
            <p:ph type="title"/>
          </p:nvPr>
        </p:nvSpPr>
        <p:spPr>
          <a:xfrm>
            <a:off x="838200" y="365126"/>
            <a:ext cx="10515600" cy="432896"/>
          </a:xfrm>
        </p:spPr>
        <p:txBody>
          <a:bodyPr>
            <a:normAutofit/>
          </a:bodyPr>
          <a:lstStyle/>
          <a:p>
            <a:r>
              <a:rPr lang="en-US" sz="2800" dirty="0">
                <a:solidFill>
                  <a:srgbClr val="FF0000"/>
                </a:solidFill>
              </a:rPr>
              <a:t>K Containers example - Event Bus Topics   </a:t>
            </a:r>
          </a:p>
        </p:txBody>
      </p:sp>
      <p:sp>
        <p:nvSpPr>
          <p:cNvPr id="3" name="Slide Number Placeholder 2">
            <a:extLst>
              <a:ext uri="{FF2B5EF4-FFF2-40B4-BE49-F238E27FC236}">
                <a16:creationId xmlns:a16="http://schemas.microsoft.com/office/drawing/2014/main" id="{B717F77A-72E5-449F-A943-A0BC1D7EA463}"/>
              </a:ext>
            </a:extLst>
          </p:cNvPr>
          <p:cNvSpPr>
            <a:spLocks noGrp="1"/>
          </p:cNvSpPr>
          <p:nvPr>
            <p:ph type="sldNum" sz="quarter" idx="12"/>
          </p:nvPr>
        </p:nvSpPr>
        <p:spPr/>
        <p:txBody>
          <a:bodyPr/>
          <a:lstStyle/>
          <a:p>
            <a:fld id="{C565C23E-6D76-459C-BC14-A9049E4EE889}" type="slidenum">
              <a:rPr lang="en-US" smtClean="0"/>
              <a:t>41</a:t>
            </a:fld>
            <a:endParaRPr lang="en-US"/>
          </a:p>
        </p:txBody>
      </p:sp>
      <p:graphicFrame>
        <p:nvGraphicFramePr>
          <p:cNvPr id="4" name="Table 3">
            <a:extLst>
              <a:ext uri="{FF2B5EF4-FFF2-40B4-BE49-F238E27FC236}">
                <a16:creationId xmlns:a16="http://schemas.microsoft.com/office/drawing/2014/main" id="{822B11FD-82B7-4174-88E5-E8CA4C276BC8}"/>
              </a:ext>
            </a:extLst>
          </p:cNvPr>
          <p:cNvGraphicFramePr>
            <a:graphicFrameLocks noGrp="1"/>
          </p:cNvGraphicFramePr>
          <p:nvPr/>
        </p:nvGraphicFramePr>
        <p:xfrm>
          <a:off x="748144" y="1024486"/>
          <a:ext cx="10605656" cy="4678680"/>
        </p:xfrm>
        <a:graphic>
          <a:graphicData uri="http://schemas.openxmlformats.org/drawingml/2006/table">
            <a:tbl>
              <a:tblPr firstRow="1" bandRow="1">
                <a:tableStyleId>{5C22544A-7EE6-4342-B048-85BDC9FD1C3A}</a:tableStyleId>
              </a:tblPr>
              <a:tblGrid>
                <a:gridCol w="1280161">
                  <a:extLst>
                    <a:ext uri="{9D8B030D-6E8A-4147-A177-3AD203B41FA5}">
                      <a16:colId xmlns:a16="http://schemas.microsoft.com/office/drawing/2014/main" val="1659647314"/>
                    </a:ext>
                  </a:extLst>
                </a:gridCol>
                <a:gridCol w="1554480">
                  <a:extLst>
                    <a:ext uri="{9D8B030D-6E8A-4147-A177-3AD203B41FA5}">
                      <a16:colId xmlns:a16="http://schemas.microsoft.com/office/drawing/2014/main" val="4037121233"/>
                    </a:ext>
                  </a:extLst>
                </a:gridCol>
                <a:gridCol w="3890357">
                  <a:extLst>
                    <a:ext uri="{9D8B030D-6E8A-4147-A177-3AD203B41FA5}">
                      <a16:colId xmlns:a16="http://schemas.microsoft.com/office/drawing/2014/main" val="2145670772"/>
                    </a:ext>
                  </a:extLst>
                </a:gridCol>
                <a:gridCol w="1579418">
                  <a:extLst>
                    <a:ext uri="{9D8B030D-6E8A-4147-A177-3AD203B41FA5}">
                      <a16:colId xmlns:a16="http://schemas.microsoft.com/office/drawing/2014/main" val="37753905"/>
                    </a:ext>
                  </a:extLst>
                </a:gridCol>
                <a:gridCol w="2301240">
                  <a:extLst>
                    <a:ext uri="{9D8B030D-6E8A-4147-A177-3AD203B41FA5}">
                      <a16:colId xmlns:a16="http://schemas.microsoft.com/office/drawing/2014/main" val="1512228346"/>
                    </a:ext>
                  </a:extLst>
                </a:gridCol>
              </a:tblGrid>
              <a:tr h="0">
                <a:tc>
                  <a:txBody>
                    <a:bodyPr/>
                    <a:lstStyle/>
                    <a:p>
                      <a:r>
                        <a:rPr lang="en-US" sz="1200" dirty="0"/>
                        <a:t>Topic</a:t>
                      </a:r>
                    </a:p>
                  </a:txBody>
                  <a:tcPr/>
                </a:tc>
                <a:tc>
                  <a:txBody>
                    <a:bodyPr/>
                    <a:lstStyle/>
                    <a:p>
                      <a:r>
                        <a:rPr lang="en-US" sz="1200" dirty="0" err="1"/>
                        <a:t>EventType</a:t>
                      </a:r>
                      <a:endParaRPr lang="en-US" sz="1200" dirty="0"/>
                    </a:p>
                  </a:txBody>
                  <a:tcPr/>
                </a:tc>
                <a:tc>
                  <a:txBody>
                    <a:bodyPr/>
                    <a:lstStyle/>
                    <a:p>
                      <a:r>
                        <a:rPr lang="en-US" sz="1200" dirty="0"/>
                        <a:t>Event Data</a:t>
                      </a:r>
                    </a:p>
                  </a:txBody>
                  <a:tcPr/>
                </a:tc>
                <a:tc>
                  <a:txBody>
                    <a:bodyPr/>
                    <a:lstStyle/>
                    <a:p>
                      <a:r>
                        <a:rPr lang="en-US" sz="1200" dirty="0"/>
                        <a:t>Emitter</a:t>
                      </a:r>
                    </a:p>
                  </a:txBody>
                  <a:tcPr/>
                </a:tc>
                <a:tc>
                  <a:txBody>
                    <a:bodyPr/>
                    <a:lstStyle/>
                    <a:p>
                      <a:r>
                        <a:rPr lang="en-US" sz="1200" dirty="0"/>
                        <a:t>Users </a:t>
                      </a:r>
                    </a:p>
                  </a:txBody>
                  <a:tcPr/>
                </a:tc>
                <a:extLst>
                  <a:ext uri="{0D108BD9-81ED-4DB2-BD59-A6C34878D82A}">
                    <a16:rowId xmlns:a16="http://schemas.microsoft.com/office/drawing/2014/main" val="1991818524"/>
                  </a:ext>
                </a:extLst>
              </a:tr>
              <a:tr h="248622">
                <a:tc rowSpan="5">
                  <a:txBody>
                    <a:bodyPr/>
                    <a:lstStyle/>
                    <a:p>
                      <a:r>
                        <a:rPr lang="en-US" sz="1100" dirty="0"/>
                        <a:t>Orders</a:t>
                      </a:r>
                    </a:p>
                  </a:txBody>
                  <a:tcPr/>
                </a:tc>
                <a:tc>
                  <a:txBody>
                    <a:bodyPr/>
                    <a:lstStyle/>
                    <a:p>
                      <a:r>
                        <a:rPr lang="en-US" sz="1100" dirty="0" err="1"/>
                        <a:t>newOrder</a:t>
                      </a:r>
                      <a:endParaRPr lang="en-US" sz="1100" dirty="0"/>
                    </a:p>
                  </a:txBody>
                  <a:tcPr/>
                </a:tc>
                <a:tc>
                  <a:txBody>
                    <a:bodyPr/>
                    <a:lstStyle/>
                    <a:p>
                      <a:r>
                        <a:rPr lang="en-US" sz="1100" dirty="0" err="1"/>
                        <a:t>pickupFrom</a:t>
                      </a:r>
                      <a:r>
                        <a:rPr lang="en-US" sz="1100" dirty="0"/>
                        <a:t>, </a:t>
                      </a:r>
                      <a:r>
                        <a:rPr lang="en-US" sz="1100" dirty="0" err="1"/>
                        <a:t>deliverTo</a:t>
                      </a:r>
                      <a:r>
                        <a:rPr lang="en-US" sz="1100" dirty="0"/>
                        <a:t>, </a:t>
                      </a:r>
                      <a:r>
                        <a:rPr lang="en-US" sz="1100" dirty="0" err="1"/>
                        <a:t>pickupAfter</a:t>
                      </a:r>
                      <a:r>
                        <a:rPr lang="en-US" sz="1100" dirty="0"/>
                        <a:t>, </a:t>
                      </a:r>
                      <a:r>
                        <a:rPr lang="en-US" sz="1100" dirty="0" err="1"/>
                        <a:t>deliverBy,refid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1115349807"/>
                  </a:ext>
                </a:extLst>
              </a:tr>
              <a:tr h="248622">
                <a:tc vMerge="1">
                  <a:txBody>
                    <a:bodyPr/>
                    <a:lstStyle/>
                    <a:p>
                      <a:endParaRPr lang="en-US" sz="1100" dirty="0"/>
                    </a:p>
                  </a:txBody>
                  <a:tcPr/>
                </a:tc>
                <a:tc>
                  <a:txBody>
                    <a:bodyPr/>
                    <a:lstStyle/>
                    <a:p>
                      <a:r>
                        <a:rPr lang="en-US" sz="1100" dirty="0" err="1"/>
                        <a:t>bookedVoyage</a:t>
                      </a:r>
                      <a:endParaRPr lang="en-US" sz="1100" dirty="0"/>
                    </a:p>
                  </a:txBody>
                  <a:tcPr/>
                </a:tc>
                <a:tc>
                  <a:txBody>
                    <a:bodyPr/>
                    <a:lstStyle/>
                    <a:p>
                      <a:r>
                        <a:rPr lang="en-US" sz="1100" dirty="0" err="1"/>
                        <a:t>OrderID</a:t>
                      </a:r>
                      <a:r>
                        <a:rPr lang="en-US" sz="1100" dirty="0"/>
                        <a:t>, Voyage, Ship, Dates, </a:t>
                      </a:r>
                      <a:r>
                        <a:rPr lang="en-US" sz="1100" dirty="0" err="1"/>
                        <a:t>refid</a:t>
                      </a:r>
                      <a:r>
                        <a:rPr lang="en-US" sz="1100" dirty="0"/>
                        <a:t> </a:t>
                      </a:r>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 </a:t>
                      </a:r>
                      <a:r>
                        <a:rPr lang="en-US" sz="1100" dirty="0" err="1"/>
                        <a:t>OrdersQ</a:t>
                      </a:r>
                      <a:r>
                        <a:rPr lang="en-US" sz="1100" dirty="0"/>
                        <a:t> </a:t>
                      </a:r>
                    </a:p>
                  </a:txBody>
                  <a:tcPr/>
                </a:tc>
                <a:extLst>
                  <a:ext uri="{0D108BD9-81ED-4DB2-BD59-A6C34878D82A}">
                    <a16:rowId xmlns:a16="http://schemas.microsoft.com/office/drawing/2014/main" val="2399264111"/>
                  </a:ext>
                </a:extLst>
              </a:tr>
              <a:tr h="248622">
                <a:tc vMerge="1">
                  <a:txBody>
                    <a:bodyPr/>
                    <a:lstStyle/>
                    <a:p>
                      <a:endParaRPr lang="en-US" sz="1100" dirty="0"/>
                    </a:p>
                  </a:txBody>
                  <a:tcPr/>
                </a:tc>
                <a:tc>
                  <a:txBody>
                    <a:bodyPr/>
                    <a:lstStyle/>
                    <a:p>
                      <a:r>
                        <a:rPr lang="en-US" sz="1100" dirty="0" err="1"/>
                        <a:t>noAvailability</a:t>
                      </a:r>
                      <a:endParaRPr lang="en-US" sz="1100" dirty="0"/>
                    </a:p>
                  </a:txBody>
                  <a:tcPr/>
                </a:tc>
                <a:tc>
                  <a:txBody>
                    <a:bodyPr/>
                    <a:lstStyle/>
                    <a:p>
                      <a:r>
                        <a:rPr lang="en-US" sz="1100" dirty="0" err="1"/>
                        <a:t>OrderId</a:t>
                      </a:r>
                      <a:r>
                        <a:rPr lang="en-US" sz="1100" dirty="0"/>
                        <a:t>, </a:t>
                      </a:r>
                      <a:r>
                        <a:rPr lang="en-US" sz="1100" dirty="0" err="1"/>
                        <a:t>refid</a:t>
                      </a:r>
                      <a:r>
                        <a:rPr lang="en-US" sz="1100" dirty="0"/>
                        <a:t> </a:t>
                      </a:r>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067505029"/>
                  </a:ext>
                </a:extLst>
              </a:tr>
              <a:tr h="248622">
                <a:tc vMerge="1">
                  <a:txBody>
                    <a:bodyPr/>
                    <a:lstStyle/>
                    <a:p>
                      <a:endParaRPr lang="en-US" sz="1100" dirty="0"/>
                    </a:p>
                  </a:txBody>
                  <a:tcPr/>
                </a:tc>
                <a:tc>
                  <a:txBody>
                    <a:bodyPr/>
                    <a:lstStyle/>
                    <a:p>
                      <a:r>
                        <a:rPr lang="en-US" sz="1100" dirty="0" err="1"/>
                        <a:t>allocatedContainer</a:t>
                      </a:r>
                      <a:endParaRPr lang="en-US" sz="1100" dirty="0"/>
                    </a:p>
                  </a:txBody>
                  <a:tcPr/>
                </a:tc>
                <a:tc>
                  <a:txBody>
                    <a:bodyPr/>
                    <a:lstStyle/>
                    <a:p>
                      <a:r>
                        <a:rPr lang="en-US" sz="1100" dirty="0" err="1"/>
                        <a:t>OrderId</a:t>
                      </a:r>
                      <a:r>
                        <a:rPr lang="en-US" sz="1100" dirty="0"/>
                        <a:t>,  container ID  </a:t>
                      </a:r>
                    </a:p>
                  </a:txBody>
                  <a:tcPr/>
                </a:tc>
                <a:tc>
                  <a:txBody>
                    <a:bodyPr/>
                    <a:lstStyle/>
                    <a:p>
                      <a:r>
                        <a:rPr lang="en-US" sz="1100" dirty="0" err="1"/>
                        <a:t>ContainersMS</a:t>
                      </a:r>
                      <a:r>
                        <a:rPr lang="en-US" sz="1100" dirty="0"/>
                        <a:t> </a:t>
                      </a:r>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2655664423"/>
                  </a:ext>
                </a:extLst>
              </a:tr>
              <a:tr h="248622">
                <a:tc vMerge="1">
                  <a:txBody>
                    <a:bodyPr/>
                    <a:lstStyle/>
                    <a:p>
                      <a:endParaRPr lang="en-US" sz="1100" dirty="0"/>
                    </a:p>
                  </a:txBody>
                  <a:tcPr/>
                </a:tc>
                <a:tc>
                  <a:txBody>
                    <a:bodyPr/>
                    <a:lstStyle/>
                    <a:p>
                      <a:r>
                        <a:rPr lang="en-US" sz="1100" dirty="0" err="1"/>
                        <a:t>ContainerOnShip</a:t>
                      </a:r>
                      <a:endParaRPr lang="en-US" sz="1100" dirty="0"/>
                    </a:p>
                  </a:txBody>
                  <a:tcPr/>
                </a:tc>
                <a:tc>
                  <a:txBody>
                    <a:bodyPr/>
                    <a:lstStyle/>
                    <a:p>
                      <a:r>
                        <a:rPr lang="en-US" sz="1100" dirty="0" err="1"/>
                        <a:t>ContainerId</a:t>
                      </a:r>
                      <a:r>
                        <a:rPr lang="en-US" sz="1100" dirty="0"/>
                        <a:t>, </a:t>
                      </a:r>
                      <a:r>
                        <a:rPr lang="en-US" sz="1100" dirty="0" err="1"/>
                        <a:t>OrderId</a:t>
                      </a:r>
                      <a:r>
                        <a:rPr lang="en-US" sz="1100" dirty="0"/>
                        <a:t>, </a:t>
                      </a:r>
                      <a:r>
                        <a:rPr lang="en-US" sz="1100" dirty="0" err="1"/>
                        <a:t>VoyageId</a:t>
                      </a:r>
                      <a:endParaRPr lang="en-US" sz="1100" dirty="0"/>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1529784150"/>
                  </a:ext>
                </a:extLst>
              </a:tr>
              <a:tr h="248622">
                <a:tc>
                  <a:txBody>
                    <a:bodyPr/>
                    <a:lstStyle/>
                    <a:p>
                      <a:r>
                        <a:rPr lang="en-US" sz="1100" dirty="0"/>
                        <a:t>Containers</a:t>
                      </a:r>
                    </a:p>
                  </a:txBody>
                  <a:tcPr/>
                </a:tc>
                <a:tc>
                  <a:txBody>
                    <a:bodyPr/>
                    <a:lstStyle/>
                    <a:p>
                      <a:r>
                        <a:rPr lang="en-US" sz="1100" dirty="0" err="1"/>
                        <a:t>needEmpty</a:t>
                      </a:r>
                      <a:endParaRPr lang="en-US" sz="1100" dirty="0"/>
                    </a:p>
                  </a:txBody>
                  <a:tcPr/>
                </a:tc>
                <a:tc>
                  <a:txBody>
                    <a:bodyPr/>
                    <a:lstStyle/>
                    <a:p>
                      <a:r>
                        <a:rPr lang="en-US" sz="1100" dirty="0" err="1"/>
                        <a:t>OrderId</a:t>
                      </a:r>
                      <a:r>
                        <a:rPr lang="en-US" sz="1100" dirty="0"/>
                        <a:t>, </a:t>
                      </a:r>
                      <a:r>
                        <a:rPr lang="en-US" sz="1100" dirty="0" err="1"/>
                        <a:t>atPort</a:t>
                      </a:r>
                      <a:r>
                        <a:rPr lang="en-US" sz="1100" dirty="0"/>
                        <a:t>,  date,</a:t>
                      </a:r>
                    </a:p>
                  </a:txBody>
                  <a:tcPr/>
                </a:tc>
                <a:tc>
                  <a:txBody>
                    <a:bodyPr/>
                    <a:lstStyle/>
                    <a:p>
                      <a:r>
                        <a:rPr lang="en-US" sz="1100" dirty="0" err="1"/>
                        <a:t>OrdersMS</a:t>
                      </a:r>
                      <a:endParaRPr lang="en-US" sz="1100" dirty="0"/>
                    </a:p>
                  </a:txBody>
                  <a:tcPr/>
                </a:tc>
                <a:tc>
                  <a:txBody>
                    <a:bodyPr/>
                    <a:lstStyle/>
                    <a:p>
                      <a:r>
                        <a:rPr lang="en-US" sz="1100" dirty="0" err="1"/>
                        <a:t>ContainersMS</a:t>
                      </a:r>
                      <a:endParaRPr lang="en-US" sz="1100" dirty="0"/>
                    </a:p>
                  </a:txBody>
                  <a:tcPr/>
                </a:tc>
                <a:extLst>
                  <a:ext uri="{0D108BD9-81ED-4DB2-BD59-A6C34878D82A}">
                    <a16:rowId xmlns:a16="http://schemas.microsoft.com/office/drawing/2014/main" val="3548769132"/>
                  </a:ext>
                </a:extLst>
              </a:tr>
              <a:tr h="248622">
                <a:tc rowSpan="2">
                  <a:txBody>
                    <a:bodyPr/>
                    <a:lstStyle/>
                    <a:p>
                      <a:r>
                        <a:rPr lang="en-US" sz="1100" dirty="0"/>
                        <a:t>Voyages</a:t>
                      </a:r>
                    </a:p>
                  </a:txBody>
                  <a:tcPr/>
                </a:tc>
                <a:tc>
                  <a:txBody>
                    <a:bodyPr/>
                    <a:lstStyle/>
                    <a:p>
                      <a:r>
                        <a:rPr lang="en-US" sz="1100" dirty="0" err="1"/>
                        <a:t>FullContainerReady</a:t>
                      </a:r>
                      <a:endParaRPr lang="en-US" sz="1100" dirty="0"/>
                    </a:p>
                  </a:txBody>
                  <a:tcPr/>
                </a:tc>
                <a:tc>
                  <a:txBody>
                    <a:bodyPr/>
                    <a:lstStyle/>
                    <a:p>
                      <a:r>
                        <a:rPr lang="en-US" sz="1100" dirty="0" err="1"/>
                        <a:t>OrderId,ContainerId,VoyageId</a:t>
                      </a:r>
                      <a:endParaRPr lang="en-US" sz="1100" dirty="0"/>
                    </a:p>
                  </a:txBody>
                  <a:tcPr/>
                </a:tc>
                <a:tc>
                  <a:txBody>
                    <a:bodyPr/>
                    <a:lstStyle/>
                    <a:p>
                      <a:r>
                        <a:rPr lang="en-US" sz="1100" dirty="0" err="1"/>
                        <a:t>OrdersMS</a:t>
                      </a:r>
                      <a:endParaRPr lang="en-US" sz="1100" dirty="0"/>
                    </a:p>
                  </a:txBody>
                  <a:tcPr/>
                </a:tc>
                <a:tc>
                  <a:txBody>
                    <a:bodyPr/>
                    <a:lstStyle/>
                    <a:p>
                      <a:r>
                        <a:rPr lang="en-US" sz="1100" dirty="0"/>
                        <a:t>Voyages MS , </a:t>
                      </a:r>
                      <a:r>
                        <a:rPr lang="en-US" sz="1100" dirty="0" err="1"/>
                        <a:t>ShipsSim</a:t>
                      </a:r>
                      <a:r>
                        <a:rPr lang="en-US" sz="1100" dirty="0"/>
                        <a:t>, </a:t>
                      </a:r>
                      <a:r>
                        <a:rPr lang="en-US" sz="1100" dirty="0" err="1"/>
                        <a:t>OrdersQ</a:t>
                      </a:r>
                      <a:r>
                        <a:rPr lang="en-US" sz="1100" dirty="0"/>
                        <a:t> </a:t>
                      </a:r>
                    </a:p>
                  </a:txBody>
                  <a:tcPr/>
                </a:tc>
                <a:extLst>
                  <a:ext uri="{0D108BD9-81ED-4DB2-BD59-A6C34878D82A}">
                    <a16:rowId xmlns:a16="http://schemas.microsoft.com/office/drawing/2014/main" val="1744937915"/>
                  </a:ext>
                </a:extLst>
              </a:tr>
              <a:tr h="248622">
                <a:tc vMerge="1">
                  <a:txBody>
                    <a:bodyPr/>
                    <a:lstStyle/>
                    <a:p>
                      <a:endParaRPr lang="en-US" sz="1100" dirty="0"/>
                    </a:p>
                  </a:txBody>
                  <a:tcPr/>
                </a:tc>
                <a:tc>
                  <a:txBody>
                    <a:bodyPr/>
                    <a:lstStyle/>
                    <a:p>
                      <a:r>
                        <a:rPr lang="en-US" sz="1100" dirty="0" err="1"/>
                        <a:t>ShipStartedVoyage</a:t>
                      </a:r>
                      <a:endParaRPr lang="en-US" sz="1100" dirty="0"/>
                    </a:p>
                  </a:txBody>
                  <a:tcPr/>
                </a:tc>
                <a:tc>
                  <a:txBody>
                    <a:bodyPr/>
                    <a:lstStyle/>
                    <a:p>
                      <a:r>
                        <a:rPr lang="en-US" sz="1100" dirty="0" err="1"/>
                        <a:t>ShipId</a:t>
                      </a:r>
                      <a:r>
                        <a:rPr lang="en-US" sz="1100" dirty="0"/>
                        <a:t>, </a:t>
                      </a:r>
                      <a:r>
                        <a:rPr lang="en-US" sz="1100" dirty="0" err="1"/>
                        <a:t>VoyageId</a:t>
                      </a:r>
                      <a:r>
                        <a:rPr lang="en-US" sz="1100" dirty="0"/>
                        <a:t> , manifest{&lt;</a:t>
                      </a:r>
                      <a:r>
                        <a:rPr lang="en-US" sz="1100" dirty="0" err="1"/>
                        <a:t>Orderid,ContainerId</a:t>
                      </a:r>
                      <a:r>
                        <a:rPr lang="en-US" sz="1100" dirty="0"/>
                        <a:t>&gt;}</a:t>
                      </a:r>
                    </a:p>
                  </a:txBody>
                  <a:tcPr/>
                </a:tc>
                <a:tc>
                  <a:txBody>
                    <a:bodyPr/>
                    <a:lstStyle/>
                    <a:p>
                      <a:r>
                        <a:rPr lang="en-US" sz="1100" dirty="0" err="1"/>
                        <a:t>ShipsMS</a:t>
                      </a:r>
                      <a:endParaRPr lang="en-US" sz="1100" dirty="0"/>
                    </a:p>
                  </a:txBody>
                  <a:tcPr/>
                </a:tc>
                <a:tc>
                  <a:txBody>
                    <a:bodyPr/>
                    <a:lstStyle/>
                    <a:p>
                      <a:r>
                        <a:rPr lang="en-US" sz="1100" dirty="0" err="1"/>
                        <a:t>VoyagesMS</a:t>
                      </a:r>
                      <a:r>
                        <a:rPr lang="en-US" sz="1100" dirty="0"/>
                        <a:t> </a:t>
                      </a:r>
                    </a:p>
                  </a:txBody>
                  <a:tcPr/>
                </a:tc>
                <a:extLst>
                  <a:ext uri="{0D108BD9-81ED-4DB2-BD59-A6C34878D82A}">
                    <a16:rowId xmlns:a16="http://schemas.microsoft.com/office/drawing/2014/main" val="3716182918"/>
                  </a:ext>
                </a:extLst>
              </a:tr>
              <a:tr h="248622">
                <a:tc>
                  <a:txBody>
                    <a:bodyPr/>
                    <a:lstStyle/>
                    <a:p>
                      <a:r>
                        <a:rPr lang="en-US" sz="1100" dirty="0"/>
                        <a:t>Ships</a:t>
                      </a:r>
                    </a:p>
                  </a:txBody>
                  <a:tcPr/>
                </a:tc>
                <a:tc>
                  <a:txBody>
                    <a:bodyPr/>
                    <a:lstStyle/>
                    <a:p>
                      <a:r>
                        <a:rPr lang="en-US" sz="1100" dirty="0" err="1"/>
                        <a:t>ShipPosition</a:t>
                      </a:r>
                      <a:endParaRPr lang="en-US" sz="1100" dirty="0"/>
                    </a:p>
                  </a:txBody>
                  <a:tcPr/>
                </a:tc>
                <a:tc>
                  <a:txBody>
                    <a:bodyPr/>
                    <a:lstStyle/>
                    <a:p>
                      <a:r>
                        <a:rPr lang="en-US" sz="1100" dirty="0" err="1"/>
                        <a:t>ShipId</a:t>
                      </a:r>
                      <a:r>
                        <a:rPr lang="en-US" sz="1100" dirty="0"/>
                        <a:t>, </a:t>
                      </a:r>
                    </a:p>
                  </a:txBody>
                  <a:tcPr/>
                </a:tc>
                <a:tc>
                  <a:txBody>
                    <a:bodyPr/>
                    <a:lstStyle/>
                    <a:p>
                      <a:r>
                        <a:rPr lang="en-US" sz="1100" dirty="0" err="1"/>
                        <a:t>ShipsMS</a:t>
                      </a:r>
                      <a:endParaRPr lang="en-US" sz="1100" dirty="0"/>
                    </a:p>
                  </a:txBody>
                  <a:tcPr/>
                </a:tc>
                <a:tc>
                  <a:txBody>
                    <a:bodyPr/>
                    <a:lstStyle/>
                    <a:p>
                      <a:r>
                        <a:rPr lang="en-US" sz="1100" dirty="0" err="1"/>
                        <a:t>OrdersQ</a:t>
                      </a:r>
                      <a:r>
                        <a:rPr lang="en-US" sz="1100" dirty="0"/>
                        <a:t>, </a:t>
                      </a:r>
                      <a:r>
                        <a:rPr lang="en-US" sz="1100" dirty="0" err="1"/>
                        <a:t>ShipsQ</a:t>
                      </a:r>
                      <a:endParaRPr lang="en-US" sz="1100" dirty="0"/>
                    </a:p>
                  </a:txBody>
                  <a:tcPr/>
                </a:tc>
                <a:extLst>
                  <a:ext uri="{0D108BD9-81ED-4DB2-BD59-A6C34878D82A}">
                    <a16:rowId xmlns:a16="http://schemas.microsoft.com/office/drawing/2014/main" val="1711483520"/>
                  </a:ext>
                </a:extLst>
              </a:tr>
              <a:tr h="248622">
                <a:tc rowSpan="3">
                  <a:txBody>
                    <a:bodyPr/>
                    <a:lstStyle/>
                    <a:p>
                      <a:r>
                        <a:rPr lang="en-US" sz="1100" dirty="0"/>
                        <a:t>Containers</a:t>
                      </a:r>
                    </a:p>
                  </a:txBody>
                  <a:tcPr/>
                </a:tc>
                <a:tc>
                  <a:txBody>
                    <a:bodyPr/>
                    <a:lstStyle/>
                    <a:p>
                      <a:r>
                        <a:rPr lang="en-US" sz="1100" dirty="0" err="1"/>
                        <a:t>ContainerTemp+GPS</a:t>
                      </a:r>
                      <a:endParaRPr lang="en-US" sz="1100" dirty="0"/>
                    </a:p>
                  </a:txBody>
                  <a:tcPr/>
                </a:tc>
                <a:tc>
                  <a:txBody>
                    <a:bodyPr/>
                    <a:lstStyle/>
                    <a:p>
                      <a:r>
                        <a:rPr lang="en-US" sz="1100" dirty="0" err="1"/>
                        <a:t>ContainerId</a:t>
                      </a:r>
                      <a:r>
                        <a:rPr lang="en-US" sz="1100" dirty="0"/>
                        <a:t>, temp, position</a:t>
                      </a:r>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endParaRPr lang="en-US" sz="1100" dirty="0"/>
                    </a:p>
                  </a:txBody>
                  <a:tcPr/>
                </a:tc>
                <a:extLst>
                  <a:ext uri="{0D108BD9-81ED-4DB2-BD59-A6C34878D82A}">
                    <a16:rowId xmlns:a16="http://schemas.microsoft.com/office/drawing/2014/main" val="1176420276"/>
                  </a:ext>
                </a:extLst>
              </a:tr>
              <a:tr h="248622">
                <a:tc vMerge="1">
                  <a:txBody>
                    <a:bodyPr/>
                    <a:lstStyle/>
                    <a:p>
                      <a:endParaRPr lang="en-US" sz="1100" dirty="0"/>
                    </a:p>
                  </a:txBody>
                  <a:tcPr/>
                </a:tc>
                <a:tc>
                  <a:txBody>
                    <a:bodyPr/>
                    <a:lstStyle/>
                    <a:p>
                      <a:r>
                        <a:rPr lang="en-US" sz="1100" dirty="0" err="1"/>
                        <a:t>ContainerAction</a:t>
                      </a:r>
                      <a:endParaRPr lang="en-US" sz="1100" dirty="0"/>
                    </a:p>
                  </a:txBody>
                  <a:tcPr/>
                </a:tc>
                <a:tc>
                  <a:txBody>
                    <a:bodyPr/>
                    <a:lstStyle/>
                    <a:p>
                      <a:r>
                        <a:rPr lang="en-US" sz="1100" dirty="0" err="1"/>
                        <a:t>ContainerId</a:t>
                      </a:r>
                      <a:r>
                        <a:rPr lang="en-US" sz="1100" dirty="0"/>
                        <a:t>, Action</a:t>
                      </a:r>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endParaRPr lang="en-US" sz="1100" dirty="0"/>
                    </a:p>
                  </a:txBody>
                  <a:tcPr/>
                </a:tc>
                <a:extLst>
                  <a:ext uri="{0D108BD9-81ED-4DB2-BD59-A6C34878D82A}">
                    <a16:rowId xmlns:a16="http://schemas.microsoft.com/office/drawing/2014/main" val="1392596522"/>
                  </a:ext>
                </a:extLst>
              </a:tr>
              <a:tr h="248622">
                <a:tc vMerge="1">
                  <a:txBody>
                    <a:bodyPr/>
                    <a:lstStyle/>
                    <a:p>
                      <a:endParaRPr lang="en-US" sz="1100" dirty="0"/>
                    </a:p>
                  </a:txBody>
                  <a:tcPr/>
                </a:tc>
                <a:tc>
                  <a:txBody>
                    <a:bodyPr/>
                    <a:lstStyle/>
                    <a:p>
                      <a:r>
                        <a:rPr lang="en-US" sz="1100" dirty="0" err="1"/>
                        <a:t>ContainerTempError</a:t>
                      </a:r>
                      <a:endParaRPr lang="en-US" sz="1100" dirty="0"/>
                    </a:p>
                  </a:txBody>
                  <a:tcPr/>
                </a:tc>
                <a:tc>
                  <a:txBody>
                    <a:bodyPr/>
                    <a:lstStyle/>
                    <a:p>
                      <a:r>
                        <a:rPr lang="en-US" sz="1100" dirty="0" err="1"/>
                        <a:t>ContainerId</a:t>
                      </a:r>
                      <a:r>
                        <a:rPr lang="en-US" sz="1100" dirty="0"/>
                        <a:t>, </a:t>
                      </a:r>
                      <a:r>
                        <a:rPr lang="en-US" sz="1100" dirty="0" err="1"/>
                        <a:t>FailCode</a:t>
                      </a:r>
                      <a:endParaRPr lang="en-US" sz="1100" dirty="0"/>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r>
                        <a:rPr lang="en-US" sz="1100" dirty="0"/>
                        <a:t> </a:t>
                      </a:r>
                    </a:p>
                  </a:txBody>
                  <a:tcPr/>
                </a:tc>
                <a:extLst>
                  <a:ext uri="{0D108BD9-81ED-4DB2-BD59-A6C34878D82A}">
                    <a16:rowId xmlns:a16="http://schemas.microsoft.com/office/drawing/2014/main" val="3929905453"/>
                  </a:ext>
                </a:extLst>
              </a:tr>
              <a:tr h="248622">
                <a:tc>
                  <a:txBody>
                    <a:bodyPr/>
                    <a:lstStyle/>
                    <a:p>
                      <a:r>
                        <a:rPr lang="en-US" sz="1100" dirty="0"/>
                        <a:t>Voyages </a:t>
                      </a:r>
                    </a:p>
                  </a:txBody>
                  <a:tcPr/>
                </a:tc>
                <a:tc>
                  <a:txBody>
                    <a:bodyPr/>
                    <a:lstStyle/>
                    <a:p>
                      <a:r>
                        <a:rPr lang="en-US" sz="1100" dirty="0" err="1"/>
                        <a:t>ShipEndedVoyage</a:t>
                      </a:r>
                      <a:endParaRPr lang="en-US" sz="1100" dirty="0"/>
                    </a:p>
                  </a:txBody>
                  <a:tcPr/>
                </a:tc>
                <a:tc>
                  <a:txBody>
                    <a:bodyPr/>
                    <a:lstStyle/>
                    <a:p>
                      <a:r>
                        <a:rPr lang="en-US" sz="1100" dirty="0" err="1"/>
                        <a:t>ShipId</a:t>
                      </a:r>
                      <a:r>
                        <a:rPr lang="en-US" sz="1100" dirty="0"/>
                        <a:t>, </a:t>
                      </a:r>
                      <a:r>
                        <a:rPr lang="en-US" sz="1100" dirty="0" err="1"/>
                        <a:t>VoyageId</a:t>
                      </a:r>
                      <a:endParaRPr lang="en-US" sz="1100" dirty="0"/>
                    </a:p>
                  </a:txBody>
                  <a:tcPr/>
                </a:tc>
                <a:tc>
                  <a:txBody>
                    <a:bodyPr/>
                    <a:lstStyle/>
                    <a:p>
                      <a:r>
                        <a:rPr lang="en-US" sz="1100" dirty="0" err="1"/>
                        <a:t>ShipsSim</a:t>
                      </a:r>
                      <a:endParaRPr lang="en-US" sz="1100" dirty="0"/>
                    </a:p>
                  </a:txBody>
                  <a:tcPr/>
                </a:tc>
                <a:tc>
                  <a:txBody>
                    <a:bodyPr/>
                    <a:lstStyle/>
                    <a:p>
                      <a:r>
                        <a:rPr lang="en-US" sz="1100" dirty="0" err="1"/>
                        <a:t>VoyagesMS</a:t>
                      </a:r>
                      <a:r>
                        <a:rPr lang="en-US" sz="1100" dirty="0"/>
                        <a:t>, </a:t>
                      </a:r>
                      <a:r>
                        <a:rPr lang="en-US" sz="1100" dirty="0" err="1"/>
                        <a:t>OrdersQ</a:t>
                      </a:r>
                      <a:r>
                        <a:rPr lang="en-US" sz="1100" dirty="0"/>
                        <a:t> </a:t>
                      </a:r>
                    </a:p>
                  </a:txBody>
                  <a:tcPr/>
                </a:tc>
                <a:extLst>
                  <a:ext uri="{0D108BD9-81ED-4DB2-BD59-A6C34878D82A}">
                    <a16:rowId xmlns:a16="http://schemas.microsoft.com/office/drawing/2014/main" val="2111386651"/>
                  </a:ext>
                </a:extLst>
              </a:tr>
              <a:tr h="248622">
                <a:tc rowSpan="2">
                  <a:txBody>
                    <a:bodyPr/>
                    <a:lstStyle/>
                    <a:p>
                      <a:r>
                        <a:rPr lang="en-US" sz="1100" dirty="0"/>
                        <a:t>Orders</a:t>
                      </a:r>
                    </a:p>
                  </a:txBody>
                  <a:tcPr/>
                </a:tc>
                <a:tc>
                  <a:txBody>
                    <a:bodyPr/>
                    <a:lstStyle/>
                    <a:p>
                      <a:r>
                        <a:rPr lang="en-US" sz="1100" dirty="0" err="1"/>
                        <a:t>ContainerOffShip</a:t>
                      </a:r>
                      <a:endParaRPr lang="en-US" sz="1100" dirty="0"/>
                    </a:p>
                  </a:txBody>
                  <a:tcPr/>
                </a:tc>
                <a:tc>
                  <a:txBody>
                    <a:bodyPr/>
                    <a:lstStyle/>
                    <a:p>
                      <a:r>
                        <a:rPr lang="en-US" sz="1100" dirty="0" err="1"/>
                        <a:t>ContainerId</a:t>
                      </a:r>
                      <a:r>
                        <a:rPr lang="en-US" sz="1100" dirty="0"/>
                        <a:t>, </a:t>
                      </a:r>
                      <a:r>
                        <a:rPr lang="en-US" sz="1100" dirty="0" err="1"/>
                        <a:t>OrderId</a:t>
                      </a:r>
                      <a:endParaRPr lang="en-US" sz="1100" dirty="0"/>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4157826486"/>
                  </a:ext>
                </a:extLst>
              </a:tr>
              <a:tr h="248622">
                <a:tc vMerge="1">
                  <a:txBody>
                    <a:bodyPr/>
                    <a:lstStyle/>
                    <a:p>
                      <a:endParaRPr lang="en-US" sz="1100" dirty="0"/>
                    </a:p>
                  </a:txBody>
                  <a:tcPr/>
                </a:tc>
                <a:tc>
                  <a:txBody>
                    <a:bodyPr/>
                    <a:lstStyle/>
                    <a:p>
                      <a:r>
                        <a:rPr lang="en-US" sz="1100" dirty="0" err="1"/>
                        <a:t>ContainerDelivered</a:t>
                      </a:r>
                      <a:endParaRPr lang="en-US" sz="1100" dirty="0"/>
                    </a:p>
                  </a:txBody>
                  <a:tcPr/>
                </a:tc>
                <a:tc>
                  <a:txBody>
                    <a:bodyPr/>
                    <a:lstStyle/>
                    <a:p>
                      <a:r>
                        <a:rPr lang="en-US" sz="1100" dirty="0" err="1"/>
                        <a:t>ContainerId</a:t>
                      </a:r>
                      <a:r>
                        <a:rPr lang="en-US" sz="1100" dirty="0"/>
                        <a:t>, </a:t>
                      </a:r>
                      <a:r>
                        <a:rPr lang="en-US" sz="1100" dirty="0" err="1"/>
                        <a:t>OrderId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060318503"/>
                  </a:ext>
                </a:extLst>
              </a:tr>
              <a:tr h="248622">
                <a:tc>
                  <a:txBody>
                    <a:bodyPr/>
                    <a:lstStyle/>
                    <a:p>
                      <a:r>
                        <a:rPr lang="en-US" sz="1100" dirty="0"/>
                        <a:t>Containers</a:t>
                      </a:r>
                    </a:p>
                  </a:txBody>
                  <a:tcPr/>
                </a:tc>
                <a:tc>
                  <a:txBody>
                    <a:bodyPr/>
                    <a:lstStyle/>
                    <a:p>
                      <a:r>
                        <a:rPr lang="en-US" sz="1100" dirty="0" err="1"/>
                        <a:t>containerReleased</a:t>
                      </a:r>
                      <a:endParaRPr lang="en-US" sz="1100" dirty="0"/>
                    </a:p>
                  </a:txBody>
                  <a:tcPr/>
                </a:tc>
                <a:tc>
                  <a:txBody>
                    <a:bodyPr/>
                    <a:lstStyle/>
                    <a:p>
                      <a:r>
                        <a:rPr lang="en-US" sz="1100" dirty="0" err="1"/>
                        <a:t>ContainerId</a:t>
                      </a:r>
                      <a:endParaRPr lang="en-US" sz="1100" dirty="0"/>
                    </a:p>
                  </a:txBody>
                  <a:tcPr/>
                </a:tc>
                <a:tc>
                  <a:txBody>
                    <a:bodyPr/>
                    <a:lstStyle/>
                    <a:p>
                      <a:r>
                        <a:rPr lang="en-US" sz="1100" dirty="0" err="1"/>
                        <a:t>OrdersMS</a:t>
                      </a:r>
                      <a:endParaRPr lang="en-US" sz="1100" dirty="0"/>
                    </a:p>
                  </a:txBody>
                  <a:tcPr/>
                </a:tc>
                <a:tc>
                  <a:txBody>
                    <a:bodyPr/>
                    <a:lstStyle/>
                    <a:p>
                      <a:r>
                        <a:rPr lang="en-US" sz="1100" dirty="0" err="1"/>
                        <a:t>ContainersMS</a:t>
                      </a:r>
                      <a:endParaRPr lang="en-US" sz="1100" dirty="0"/>
                    </a:p>
                  </a:txBody>
                  <a:tcPr/>
                </a:tc>
                <a:extLst>
                  <a:ext uri="{0D108BD9-81ED-4DB2-BD59-A6C34878D82A}">
                    <a16:rowId xmlns:a16="http://schemas.microsoft.com/office/drawing/2014/main" val="3607201804"/>
                  </a:ext>
                </a:extLst>
              </a:tr>
              <a:tr h="248622">
                <a:tc>
                  <a:txBody>
                    <a:bodyPr/>
                    <a:lstStyle/>
                    <a:p>
                      <a:r>
                        <a:rPr lang="en-US" sz="1100" dirty="0"/>
                        <a:t>Orders</a:t>
                      </a:r>
                    </a:p>
                  </a:txBody>
                  <a:tcPr/>
                </a:tc>
                <a:tc>
                  <a:txBody>
                    <a:bodyPr/>
                    <a:lstStyle/>
                    <a:p>
                      <a:r>
                        <a:rPr lang="en-US" sz="1100" dirty="0" err="1"/>
                        <a:t>OrderCompleted</a:t>
                      </a:r>
                      <a:endParaRPr lang="en-US" sz="1100" dirty="0"/>
                    </a:p>
                  </a:txBody>
                  <a:tcPr/>
                </a:tc>
                <a:tc>
                  <a:txBody>
                    <a:bodyPr/>
                    <a:lstStyle/>
                    <a:p>
                      <a:r>
                        <a:rPr lang="en-US" sz="1100" dirty="0" err="1"/>
                        <a:t>OrderId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886285459"/>
                  </a:ext>
                </a:extLst>
              </a:tr>
            </a:tbl>
          </a:graphicData>
        </a:graphic>
      </p:graphicFrame>
    </p:spTree>
    <p:extLst>
      <p:ext uri="{BB962C8B-B14F-4D97-AF65-F5344CB8AC3E}">
        <p14:creationId xmlns:p14="http://schemas.microsoft.com/office/powerpoint/2010/main" val="4135343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A7BB88-793B-4346-B58C-DB9114BCDC7C}"/>
              </a:ext>
            </a:extLst>
          </p:cNvPr>
          <p:cNvSpPr>
            <a:spLocks noGrp="1"/>
          </p:cNvSpPr>
          <p:nvPr>
            <p:ph type="ctrTitle"/>
          </p:nvPr>
        </p:nvSpPr>
        <p:spPr/>
        <p:txBody>
          <a:bodyPr/>
          <a:lstStyle/>
          <a:p>
            <a:r>
              <a:rPr lang="en-US" dirty="0"/>
              <a:t>Container Management Service</a:t>
            </a:r>
          </a:p>
        </p:txBody>
      </p:sp>
      <p:sp>
        <p:nvSpPr>
          <p:cNvPr id="4" name="Subtitle 3">
            <a:extLst>
              <a:ext uri="{FF2B5EF4-FFF2-40B4-BE49-F238E27FC236}">
                <a16:creationId xmlns:a16="http://schemas.microsoft.com/office/drawing/2014/main" id="{A670359B-6F55-4A4B-B561-E963EBEC9430}"/>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DAC22168-347A-2342-9743-28524952F026}"/>
              </a:ext>
            </a:extLst>
          </p:cNvPr>
          <p:cNvSpPr>
            <a:spLocks noGrp="1"/>
          </p:cNvSpPr>
          <p:nvPr>
            <p:ph type="sldNum" sz="quarter" idx="12"/>
          </p:nvPr>
        </p:nvSpPr>
        <p:spPr/>
        <p:txBody>
          <a:bodyPr/>
          <a:lstStyle/>
          <a:p>
            <a:fld id="{C565C23E-6D76-459C-BC14-A9049E4EE889}" type="slidenum">
              <a:rPr lang="en-US" smtClean="0"/>
              <a:t>42</a:t>
            </a:fld>
            <a:endParaRPr lang="en-US"/>
          </a:p>
        </p:txBody>
      </p:sp>
    </p:spTree>
    <p:extLst>
      <p:ext uri="{BB962C8B-B14F-4D97-AF65-F5344CB8AC3E}">
        <p14:creationId xmlns:p14="http://schemas.microsoft.com/office/powerpoint/2010/main" val="3794544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FB8556-363F-874E-A593-1914C244E70B}"/>
              </a:ext>
            </a:extLst>
          </p:cNvPr>
          <p:cNvSpPr/>
          <p:nvPr/>
        </p:nvSpPr>
        <p:spPr>
          <a:xfrm>
            <a:off x="272956" y="141424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31" name="TextBox 30">
            <a:extLst>
              <a:ext uri="{FF2B5EF4-FFF2-40B4-BE49-F238E27FC236}">
                <a16:creationId xmlns:a16="http://schemas.microsoft.com/office/drawing/2014/main" id="{1C1278A8-FBCD-B243-9CAB-ED2D001A4B5B}"/>
              </a:ext>
            </a:extLst>
          </p:cNvPr>
          <p:cNvSpPr txBox="1"/>
          <p:nvPr/>
        </p:nvSpPr>
        <p:spPr>
          <a:xfrm>
            <a:off x="11113252" y="6245525"/>
            <a:ext cx="1211678" cy="369332"/>
          </a:xfrm>
          <a:prstGeom prst="rect">
            <a:avLst/>
          </a:prstGeom>
          <a:noFill/>
        </p:spPr>
        <p:txBody>
          <a:bodyPr wrap="none" rtlCol="0">
            <a:spAutoFit/>
          </a:bodyPr>
          <a:lstStyle/>
          <a:p>
            <a:r>
              <a:rPr lang="en-US" dirty="0"/>
              <a:t>Continue…</a:t>
            </a:r>
          </a:p>
        </p:txBody>
      </p:sp>
      <p:sp>
        <p:nvSpPr>
          <p:cNvPr id="25" name="TextBox 24">
            <a:extLst>
              <a:ext uri="{FF2B5EF4-FFF2-40B4-BE49-F238E27FC236}">
                <a16:creationId xmlns:a16="http://schemas.microsoft.com/office/drawing/2014/main" id="{CD5C360A-87E6-614D-AE96-79ED2676AA35}"/>
              </a:ext>
            </a:extLst>
          </p:cNvPr>
          <p:cNvSpPr txBox="1"/>
          <p:nvPr/>
        </p:nvSpPr>
        <p:spPr>
          <a:xfrm>
            <a:off x="7209958" y="65082"/>
            <a:ext cx="4666855" cy="584775"/>
          </a:xfrm>
          <a:prstGeom prst="rect">
            <a:avLst/>
          </a:prstGeom>
          <a:noFill/>
        </p:spPr>
        <p:txBody>
          <a:bodyPr wrap="none" rtlCol="0">
            <a:spAutoFit/>
          </a:bodyPr>
          <a:lstStyle/>
          <a:p>
            <a:r>
              <a:rPr lang="en-US" sz="3200" dirty="0">
                <a:solidFill>
                  <a:srgbClr val="FF8531"/>
                </a:solidFill>
              </a:rPr>
              <a:t>Event Storming - Container</a:t>
            </a:r>
          </a:p>
        </p:txBody>
      </p:sp>
      <p:sp>
        <p:nvSpPr>
          <p:cNvPr id="22" name="Rectangle 21">
            <a:extLst>
              <a:ext uri="{FF2B5EF4-FFF2-40B4-BE49-F238E27FC236}">
                <a16:creationId xmlns:a16="http://schemas.microsoft.com/office/drawing/2014/main" id="{728A0254-E2B0-1C4D-9D7F-117B89EAEB14}"/>
              </a:ext>
            </a:extLst>
          </p:cNvPr>
          <p:cNvSpPr/>
          <p:nvPr/>
        </p:nvSpPr>
        <p:spPr>
          <a:xfrm>
            <a:off x="9543385" y="1400177"/>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27" name="Rectangle 26">
            <a:extLst>
              <a:ext uri="{FF2B5EF4-FFF2-40B4-BE49-F238E27FC236}">
                <a16:creationId xmlns:a16="http://schemas.microsoft.com/office/drawing/2014/main" id="{8E656FF9-3C29-7B4D-ADFD-7BC2BA717270}"/>
              </a:ext>
            </a:extLst>
          </p:cNvPr>
          <p:cNvSpPr/>
          <p:nvPr/>
        </p:nvSpPr>
        <p:spPr>
          <a:xfrm>
            <a:off x="2098537" y="141424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landed at location</a:t>
            </a:r>
          </a:p>
        </p:txBody>
      </p:sp>
      <p:sp>
        <p:nvSpPr>
          <p:cNvPr id="29" name="Rectangle 28">
            <a:extLst>
              <a:ext uri="{FF2B5EF4-FFF2-40B4-BE49-F238E27FC236}">
                <a16:creationId xmlns:a16="http://schemas.microsoft.com/office/drawing/2014/main" id="{A22F29CF-1B68-4D43-817D-4DB2773C08E6}"/>
              </a:ext>
            </a:extLst>
          </p:cNvPr>
          <p:cNvSpPr/>
          <p:nvPr/>
        </p:nvSpPr>
        <p:spPr>
          <a:xfrm>
            <a:off x="2707646"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30" name="Rectangle 29">
            <a:extLst>
              <a:ext uri="{FF2B5EF4-FFF2-40B4-BE49-F238E27FC236}">
                <a16:creationId xmlns:a16="http://schemas.microsoft.com/office/drawing/2014/main" id="{148C59FA-79C1-614C-A059-B8C5B3B50776}"/>
              </a:ext>
            </a:extLst>
          </p:cNvPr>
          <p:cNvSpPr/>
          <p:nvPr/>
        </p:nvSpPr>
        <p:spPr>
          <a:xfrm>
            <a:off x="3689952" y="141424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vessel</a:t>
            </a:r>
          </a:p>
        </p:txBody>
      </p:sp>
      <p:sp>
        <p:nvSpPr>
          <p:cNvPr id="33" name="Rectangle 32">
            <a:extLst>
              <a:ext uri="{FF2B5EF4-FFF2-40B4-BE49-F238E27FC236}">
                <a16:creationId xmlns:a16="http://schemas.microsoft.com/office/drawing/2014/main" id="{1A90B2A2-3822-384B-8F4A-32427AC2213B}"/>
              </a:ext>
            </a:extLst>
          </p:cNvPr>
          <p:cNvSpPr/>
          <p:nvPr/>
        </p:nvSpPr>
        <p:spPr>
          <a:xfrm>
            <a:off x="5211850"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maintenance</a:t>
            </a:r>
          </a:p>
        </p:txBody>
      </p:sp>
      <p:sp>
        <p:nvSpPr>
          <p:cNvPr id="34" name="Rectangle 33">
            <a:extLst>
              <a:ext uri="{FF2B5EF4-FFF2-40B4-BE49-F238E27FC236}">
                <a16:creationId xmlns:a16="http://schemas.microsoft.com/office/drawing/2014/main" id="{5A85B1E2-3E9F-1045-A6DE-D0C6C8BF70FC}"/>
              </a:ext>
            </a:extLst>
          </p:cNvPr>
          <p:cNvSpPr/>
          <p:nvPr/>
        </p:nvSpPr>
        <p:spPr>
          <a:xfrm>
            <a:off x="6733751" y="1365446"/>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truck</a:t>
            </a:r>
          </a:p>
        </p:txBody>
      </p:sp>
      <p:sp>
        <p:nvSpPr>
          <p:cNvPr id="36" name="Rectangle 35">
            <a:extLst>
              <a:ext uri="{FF2B5EF4-FFF2-40B4-BE49-F238E27FC236}">
                <a16:creationId xmlns:a16="http://schemas.microsoft.com/office/drawing/2014/main" id="{2AF3A9FA-6F63-A248-996A-46863785798D}"/>
              </a:ext>
            </a:extLst>
          </p:cNvPr>
          <p:cNvSpPr/>
          <p:nvPr/>
        </p:nvSpPr>
        <p:spPr>
          <a:xfrm>
            <a:off x="1489427" y="302236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37" name="Rectangle 36">
            <a:extLst>
              <a:ext uri="{FF2B5EF4-FFF2-40B4-BE49-F238E27FC236}">
                <a16:creationId xmlns:a16="http://schemas.microsoft.com/office/drawing/2014/main" id="{EBBCA898-672F-FE47-B812-552AC842CF2D}"/>
              </a:ext>
            </a:extLst>
          </p:cNvPr>
          <p:cNvSpPr/>
          <p:nvPr/>
        </p:nvSpPr>
        <p:spPr>
          <a:xfrm>
            <a:off x="4104327" y="3022362"/>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
        <p:nvSpPr>
          <p:cNvPr id="38" name="Rectangle 37">
            <a:extLst>
              <a:ext uri="{FF2B5EF4-FFF2-40B4-BE49-F238E27FC236}">
                <a16:creationId xmlns:a16="http://schemas.microsoft.com/office/drawing/2014/main" id="{CB4E48BF-1321-8347-9B75-06ADE87F2114}"/>
              </a:ext>
            </a:extLst>
          </p:cNvPr>
          <p:cNvSpPr/>
          <p:nvPr/>
        </p:nvSpPr>
        <p:spPr>
          <a:xfrm>
            <a:off x="5211851" y="141424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vessel</a:t>
            </a:r>
          </a:p>
        </p:txBody>
      </p:sp>
      <p:sp>
        <p:nvSpPr>
          <p:cNvPr id="39" name="Rectangle 38">
            <a:extLst>
              <a:ext uri="{FF2B5EF4-FFF2-40B4-BE49-F238E27FC236}">
                <a16:creationId xmlns:a16="http://schemas.microsoft.com/office/drawing/2014/main" id="{FCCF8CFA-3426-A94F-91FC-8E266866E31A}"/>
              </a:ext>
            </a:extLst>
          </p:cNvPr>
          <p:cNvSpPr/>
          <p:nvPr/>
        </p:nvSpPr>
        <p:spPr>
          <a:xfrm>
            <a:off x="8138568" y="1365446"/>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truck</a:t>
            </a:r>
          </a:p>
        </p:txBody>
      </p:sp>
      <p:sp>
        <p:nvSpPr>
          <p:cNvPr id="40" name="Rectangle 39">
            <a:extLst>
              <a:ext uri="{FF2B5EF4-FFF2-40B4-BE49-F238E27FC236}">
                <a16:creationId xmlns:a16="http://schemas.microsoft.com/office/drawing/2014/main" id="{6DF14F95-2594-074C-951F-FB7B5B392573}"/>
              </a:ext>
            </a:extLst>
          </p:cNvPr>
          <p:cNvSpPr/>
          <p:nvPr/>
        </p:nvSpPr>
        <p:spPr>
          <a:xfrm>
            <a:off x="6527177" y="3022361"/>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loaded</a:t>
            </a:r>
          </a:p>
        </p:txBody>
      </p:sp>
      <p:sp>
        <p:nvSpPr>
          <p:cNvPr id="41" name="Rectangle 40">
            <a:extLst>
              <a:ext uri="{FF2B5EF4-FFF2-40B4-BE49-F238E27FC236}">
                <a16:creationId xmlns:a16="http://schemas.microsoft.com/office/drawing/2014/main" id="{B8C622A3-8C9F-2D42-806B-7F803698505C}"/>
              </a:ext>
            </a:extLst>
          </p:cNvPr>
          <p:cNvSpPr/>
          <p:nvPr/>
        </p:nvSpPr>
        <p:spPr>
          <a:xfrm>
            <a:off x="8325166" y="3022360"/>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unloaded</a:t>
            </a:r>
          </a:p>
        </p:txBody>
      </p:sp>
      <p:sp>
        <p:nvSpPr>
          <p:cNvPr id="42" name="Rectangle 41">
            <a:extLst>
              <a:ext uri="{FF2B5EF4-FFF2-40B4-BE49-F238E27FC236}">
                <a16:creationId xmlns:a16="http://schemas.microsoft.com/office/drawing/2014/main" id="{6094FF5A-97FD-7E46-AEA5-61DD2BF390D7}"/>
              </a:ext>
            </a:extLst>
          </p:cNvPr>
          <p:cNvSpPr/>
          <p:nvPr/>
        </p:nvSpPr>
        <p:spPr>
          <a:xfrm>
            <a:off x="7529458"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closed</a:t>
            </a:r>
          </a:p>
        </p:txBody>
      </p:sp>
      <p:sp>
        <p:nvSpPr>
          <p:cNvPr id="43" name="Rectangle 42">
            <a:extLst>
              <a:ext uri="{FF2B5EF4-FFF2-40B4-BE49-F238E27FC236}">
                <a16:creationId xmlns:a16="http://schemas.microsoft.com/office/drawing/2014/main" id="{0639A7DE-769C-A74B-A3A4-5B3CCCAEE0F6}"/>
              </a:ext>
            </a:extLst>
          </p:cNvPr>
          <p:cNvSpPr/>
          <p:nvPr/>
        </p:nvSpPr>
        <p:spPr>
          <a:xfrm>
            <a:off x="9484354" y="471632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opened</a:t>
            </a:r>
          </a:p>
        </p:txBody>
      </p:sp>
    </p:spTree>
    <p:extLst>
      <p:ext uri="{BB962C8B-B14F-4D97-AF65-F5344CB8AC3E}">
        <p14:creationId xmlns:p14="http://schemas.microsoft.com/office/powerpoint/2010/main" val="3982867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2BD3E5-190D-6A43-9204-A6BB1BFA96F1}"/>
              </a:ext>
            </a:extLst>
          </p:cNvPr>
          <p:cNvSpPr>
            <a:spLocks noGrp="1"/>
          </p:cNvSpPr>
          <p:nvPr>
            <p:ph type="sldNum" sz="quarter" idx="12"/>
          </p:nvPr>
        </p:nvSpPr>
        <p:spPr/>
        <p:txBody>
          <a:bodyPr/>
          <a:lstStyle/>
          <a:p>
            <a:fld id="{C565C23E-6D76-459C-BC14-A9049E4EE889}" type="slidenum">
              <a:rPr lang="en-US" smtClean="0"/>
              <a:t>44</a:t>
            </a:fld>
            <a:endParaRPr lang="en-US"/>
          </a:p>
        </p:txBody>
      </p:sp>
      <p:sp>
        <p:nvSpPr>
          <p:cNvPr id="3" name="Rectangle 2">
            <a:extLst>
              <a:ext uri="{FF2B5EF4-FFF2-40B4-BE49-F238E27FC236}">
                <a16:creationId xmlns:a16="http://schemas.microsoft.com/office/drawing/2014/main" id="{1351846F-1F51-884F-A55B-68CC1DCB2307}"/>
              </a:ext>
            </a:extLst>
          </p:cNvPr>
          <p:cNvSpPr/>
          <p:nvPr/>
        </p:nvSpPr>
        <p:spPr>
          <a:xfrm>
            <a:off x="1982486" y="1235071"/>
            <a:ext cx="1218219" cy="672861"/>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5" name="Rounded Rectangle 4">
            <a:extLst>
              <a:ext uri="{FF2B5EF4-FFF2-40B4-BE49-F238E27FC236}">
                <a16:creationId xmlns:a16="http://schemas.microsoft.com/office/drawing/2014/main" id="{8ADA9A29-DFC7-DF4F-A9B1-C3121AD9CF82}"/>
              </a:ext>
            </a:extLst>
          </p:cNvPr>
          <p:cNvSpPr/>
          <p:nvPr/>
        </p:nvSpPr>
        <p:spPr>
          <a:xfrm>
            <a:off x="476951" y="421003"/>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a:t>
            </a:r>
            <a:r>
              <a:rPr lang="en-US" sz="1200" dirty="0" err="1">
                <a:solidFill>
                  <a:schemeClr val="accent1">
                    <a:lumMod val="50000"/>
                  </a:schemeClr>
                </a:solidFill>
              </a:rPr>
              <a:t>Oinc</a:t>
            </a:r>
            <a:r>
              <a:rPr lang="en-US" sz="1200" dirty="0">
                <a:solidFill>
                  <a:schemeClr val="accent1">
                    <a:lumMod val="50000"/>
                  </a:schemeClr>
                </a:solidFill>
              </a:rPr>
              <a:t> Clerk</a:t>
            </a:r>
          </a:p>
        </p:txBody>
      </p:sp>
      <p:sp>
        <p:nvSpPr>
          <p:cNvPr id="6" name="Rectangle 5">
            <a:extLst>
              <a:ext uri="{FF2B5EF4-FFF2-40B4-BE49-F238E27FC236}">
                <a16:creationId xmlns:a16="http://schemas.microsoft.com/office/drawing/2014/main" id="{A09E8D45-0AE2-D441-A5D0-530D6358FE42}"/>
              </a:ext>
            </a:extLst>
          </p:cNvPr>
          <p:cNvSpPr/>
          <p:nvPr/>
        </p:nvSpPr>
        <p:spPr>
          <a:xfrm>
            <a:off x="476951" y="1235071"/>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Reefer Container to inventory</a:t>
            </a:r>
          </a:p>
        </p:txBody>
      </p:sp>
      <p:sp>
        <p:nvSpPr>
          <p:cNvPr id="7" name="Rectangle 6">
            <a:extLst>
              <a:ext uri="{FF2B5EF4-FFF2-40B4-BE49-F238E27FC236}">
                <a16:creationId xmlns:a16="http://schemas.microsoft.com/office/drawing/2014/main" id="{C8743E70-2068-6246-A862-E4F81540695B}"/>
              </a:ext>
            </a:extLst>
          </p:cNvPr>
          <p:cNvSpPr/>
          <p:nvPr/>
        </p:nvSpPr>
        <p:spPr>
          <a:xfrm>
            <a:off x="476951" y="2419707"/>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Reefer Container  inventory</a:t>
            </a:r>
          </a:p>
        </p:txBody>
      </p:sp>
      <p:sp>
        <p:nvSpPr>
          <p:cNvPr id="9" name="Rectangle 8">
            <a:extLst>
              <a:ext uri="{FF2B5EF4-FFF2-40B4-BE49-F238E27FC236}">
                <a16:creationId xmlns:a16="http://schemas.microsoft.com/office/drawing/2014/main" id="{17839720-C281-1C44-A69D-7BCFB31FD2E3}"/>
              </a:ext>
            </a:extLst>
          </p:cNvPr>
          <p:cNvSpPr/>
          <p:nvPr/>
        </p:nvSpPr>
        <p:spPr>
          <a:xfrm>
            <a:off x="476951" y="3516389"/>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Reefer Container  in maintenance</a:t>
            </a:r>
          </a:p>
        </p:txBody>
      </p:sp>
      <p:sp>
        <p:nvSpPr>
          <p:cNvPr id="10" name="Rectangle 9">
            <a:extLst>
              <a:ext uri="{FF2B5EF4-FFF2-40B4-BE49-F238E27FC236}">
                <a16:creationId xmlns:a16="http://schemas.microsoft.com/office/drawing/2014/main" id="{5E30E09C-E519-CB4B-9E86-7ACE35E770E4}"/>
              </a:ext>
            </a:extLst>
          </p:cNvPr>
          <p:cNvSpPr/>
          <p:nvPr/>
        </p:nvSpPr>
        <p:spPr>
          <a:xfrm>
            <a:off x="1982485" y="3523381"/>
            <a:ext cx="1218219" cy="672862"/>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11" name="Rectangle 10">
            <a:extLst>
              <a:ext uri="{FF2B5EF4-FFF2-40B4-BE49-F238E27FC236}">
                <a16:creationId xmlns:a16="http://schemas.microsoft.com/office/drawing/2014/main" id="{3F1C4D65-BC05-F244-9F3E-A7DF85A1FE27}"/>
              </a:ext>
            </a:extLst>
          </p:cNvPr>
          <p:cNvSpPr/>
          <p:nvPr/>
        </p:nvSpPr>
        <p:spPr>
          <a:xfrm>
            <a:off x="1982485" y="4603462"/>
            <a:ext cx="1218219" cy="672863"/>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maintenance</a:t>
            </a:r>
          </a:p>
        </p:txBody>
      </p:sp>
      <p:sp>
        <p:nvSpPr>
          <p:cNvPr id="12" name="Rectangle 11">
            <a:extLst>
              <a:ext uri="{FF2B5EF4-FFF2-40B4-BE49-F238E27FC236}">
                <a16:creationId xmlns:a16="http://schemas.microsoft.com/office/drawing/2014/main" id="{84E8C5FF-41F3-0046-85DC-A22C3CF678DB}"/>
              </a:ext>
            </a:extLst>
          </p:cNvPr>
          <p:cNvSpPr/>
          <p:nvPr/>
        </p:nvSpPr>
        <p:spPr>
          <a:xfrm>
            <a:off x="1982485" y="2419707"/>
            <a:ext cx="1218219" cy="672861"/>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13" name="Rectangle 12">
            <a:extLst>
              <a:ext uri="{FF2B5EF4-FFF2-40B4-BE49-F238E27FC236}">
                <a16:creationId xmlns:a16="http://schemas.microsoft.com/office/drawing/2014/main" id="{9935E9AC-1CED-CF4C-8FFC-267541C67121}"/>
              </a:ext>
            </a:extLst>
          </p:cNvPr>
          <p:cNvSpPr/>
          <p:nvPr/>
        </p:nvSpPr>
        <p:spPr>
          <a:xfrm>
            <a:off x="470070" y="4603462"/>
            <a:ext cx="1225100" cy="101946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Reefer Container  from maintenance</a:t>
            </a:r>
          </a:p>
        </p:txBody>
      </p:sp>
      <p:sp>
        <p:nvSpPr>
          <p:cNvPr id="14" name="Rectangle 13">
            <a:extLst>
              <a:ext uri="{FF2B5EF4-FFF2-40B4-BE49-F238E27FC236}">
                <a16:creationId xmlns:a16="http://schemas.microsoft.com/office/drawing/2014/main" id="{C251C7F3-4E5C-F542-9568-8D6DD070BC6C}"/>
              </a:ext>
            </a:extLst>
          </p:cNvPr>
          <p:cNvSpPr/>
          <p:nvPr/>
        </p:nvSpPr>
        <p:spPr>
          <a:xfrm>
            <a:off x="4645342" y="1260264"/>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is created, reserve container </a:t>
            </a:r>
          </a:p>
        </p:txBody>
      </p:sp>
      <p:sp>
        <p:nvSpPr>
          <p:cNvPr id="15" name="Rectangle 14">
            <a:extLst>
              <a:ext uri="{FF2B5EF4-FFF2-40B4-BE49-F238E27FC236}">
                <a16:creationId xmlns:a16="http://schemas.microsoft.com/office/drawing/2014/main" id="{8C7E0A36-5AEB-C94E-A3EA-7EE010C2B89B}"/>
              </a:ext>
            </a:extLst>
          </p:cNvPr>
          <p:cNvSpPr/>
          <p:nvPr/>
        </p:nvSpPr>
        <p:spPr>
          <a:xfrm>
            <a:off x="4645342" y="2514035"/>
            <a:ext cx="1211338"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 Container to order </a:t>
            </a:r>
          </a:p>
        </p:txBody>
      </p:sp>
      <p:sp>
        <p:nvSpPr>
          <p:cNvPr id="16" name="Rectangle 15">
            <a:extLst>
              <a:ext uri="{FF2B5EF4-FFF2-40B4-BE49-F238E27FC236}">
                <a16:creationId xmlns:a16="http://schemas.microsoft.com/office/drawing/2014/main" id="{FB7B734F-9F3D-2048-936A-585E851A192B}"/>
              </a:ext>
            </a:extLst>
          </p:cNvPr>
          <p:cNvSpPr/>
          <p:nvPr/>
        </p:nvSpPr>
        <p:spPr>
          <a:xfrm>
            <a:off x="4641901" y="3583995"/>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17" name="Rectangle 16">
            <a:extLst>
              <a:ext uri="{FF2B5EF4-FFF2-40B4-BE49-F238E27FC236}">
                <a16:creationId xmlns:a16="http://schemas.microsoft.com/office/drawing/2014/main" id="{4ACF0BA1-E35C-3749-98A6-4157094D2414}"/>
              </a:ext>
            </a:extLst>
          </p:cNvPr>
          <p:cNvSpPr/>
          <p:nvPr/>
        </p:nvSpPr>
        <p:spPr>
          <a:xfrm>
            <a:off x="7116872" y="1260264"/>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delivered, release container </a:t>
            </a:r>
          </a:p>
        </p:txBody>
      </p:sp>
      <p:sp>
        <p:nvSpPr>
          <p:cNvPr id="18" name="Heptagon 17">
            <a:extLst>
              <a:ext uri="{FF2B5EF4-FFF2-40B4-BE49-F238E27FC236}">
                <a16:creationId xmlns:a16="http://schemas.microsoft.com/office/drawing/2014/main" id="{499F702C-B0A0-904D-BCF6-48F3677C4FD3}"/>
              </a:ext>
            </a:extLst>
          </p:cNvPr>
          <p:cNvSpPr/>
          <p:nvPr/>
        </p:nvSpPr>
        <p:spPr>
          <a:xfrm>
            <a:off x="1695170" y="5622929"/>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Heptagon 18">
            <a:extLst>
              <a:ext uri="{FF2B5EF4-FFF2-40B4-BE49-F238E27FC236}">
                <a16:creationId xmlns:a16="http://schemas.microsoft.com/office/drawing/2014/main" id="{4339BD1B-F9A1-ED41-93E4-A0348BE56F80}"/>
              </a:ext>
            </a:extLst>
          </p:cNvPr>
          <p:cNvSpPr/>
          <p:nvPr/>
        </p:nvSpPr>
        <p:spPr>
          <a:xfrm>
            <a:off x="5083076" y="5622929"/>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Heptagon 19">
            <a:extLst>
              <a:ext uri="{FF2B5EF4-FFF2-40B4-BE49-F238E27FC236}">
                <a16:creationId xmlns:a16="http://schemas.microsoft.com/office/drawing/2014/main" id="{9F70422C-CC80-DF44-89BC-68E572DF683B}"/>
              </a:ext>
            </a:extLst>
          </p:cNvPr>
          <p:cNvSpPr/>
          <p:nvPr/>
        </p:nvSpPr>
        <p:spPr>
          <a:xfrm>
            <a:off x="7554607" y="5622928"/>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Rectangle 20">
            <a:extLst>
              <a:ext uri="{FF2B5EF4-FFF2-40B4-BE49-F238E27FC236}">
                <a16:creationId xmlns:a16="http://schemas.microsoft.com/office/drawing/2014/main" id="{29964FAB-7837-7C45-B72B-707E7188F208}"/>
              </a:ext>
            </a:extLst>
          </p:cNvPr>
          <p:cNvSpPr/>
          <p:nvPr/>
        </p:nvSpPr>
        <p:spPr>
          <a:xfrm>
            <a:off x="7116873" y="2601674"/>
            <a:ext cx="1211338"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Container from order </a:t>
            </a:r>
          </a:p>
        </p:txBody>
      </p:sp>
      <p:sp>
        <p:nvSpPr>
          <p:cNvPr id="22" name="Rectangle 21">
            <a:extLst>
              <a:ext uri="{FF2B5EF4-FFF2-40B4-BE49-F238E27FC236}">
                <a16:creationId xmlns:a16="http://schemas.microsoft.com/office/drawing/2014/main" id="{93C73ED0-B1F5-9645-B64B-CDA799FBDB3D}"/>
              </a:ext>
            </a:extLst>
          </p:cNvPr>
          <p:cNvSpPr/>
          <p:nvPr/>
        </p:nvSpPr>
        <p:spPr>
          <a:xfrm>
            <a:off x="7116872" y="3698041"/>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Tree>
    <p:extLst>
      <p:ext uri="{BB962C8B-B14F-4D97-AF65-F5344CB8AC3E}">
        <p14:creationId xmlns:p14="http://schemas.microsoft.com/office/powerpoint/2010/main" val="160397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510F25-C47F-1849-9C5E-0774778E3651}"/>
              </a:ext>
            </a:extLst>
          </p:cNvPr>
          <p:cNvSpPr/>
          <p:nvPr/>
        </p:nvSpPr>
        <p:spPr>
          <a:xfrm>
            <a:off x="2086100" y="1844153"/>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Container to inventory </a:t>
            </a:r>
          </a:p>
        </p:txBody>
      </p:sp>
      <p:sp>
        <p:nvSpPr>
          <p:cNvPr id="12" name="Rectangle 11">
            <a:extLst>
              <a:ext uri="{FF2B5EF4-FFF2-40B4-BE49-F238E27FC236}">
                <a16:creationId xmlns:a16="http://schemas.microsoft.com/office/drawing/2014/main" id="{D01FEB48-4C3A-1F41-A91E-7444C8C49E0B}"/>
              </a:ext>
            </a:extLst>
          </p:cNvPr>
          <p:cNvSpPr/>
          <p:nvPr/>
        </p:nvSpPr>
        <p:spPr>
          <a:xfrm>
            <a:off x="7866614" y="2497026"/>
            <a:ext cx="2490922" cy="202370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bg1"/>
                </a:solidFill>
              </a:rPr>
              <a:t>Container</a:t>
            </a:r>
            <a:r>
              <a:rPr lang="en-US" sz="1400" dirty="0">
                <a:solidFill>
                  <a:schemeClr val="bg1"/>
                </a:solidFill>
              </a:rPr>
              <a:t>: </a:t>
            </a:r>
          </a:p>
          <a:p>
            <a:endParaRPr lang="en-US" sz="1400" dirty="0">
              <a:solidFill>
                <a:schemeClr val="bg1"/>
              </a:solidFill>
            </a:endParaRPr>
          </a:p>
          <a:p>
            <a:r>
              <a:rPr lang="en-US" sz="1400" dirty="0">
                <a:solidFill>
                  <a:schemeClr val="bg1"/>
                </a:solidFill>
              </a:rPr>
              <a:t>Type</a:t>
            </a:r>
          </a:p>
          <a:p>
            <a:r>
              <a:rPr lang="en-US" sz="1400" dirty="0">
                <a:solidFill>
                  <a:schemeClr val="bg1"/>
                </a:solidFill>
              </a:rPr>
              <a:t>Location</a:t>
            </a:r>
          </a:p>
          <a:p>
            <a:r>
              <a:rPr lang="en-US" sz="1400" dirty="0">
                <a:solidFill>
                  <a:schemeClr val="bg1"/>
                </a:solidFill>
              </a:rPr>
              <a:t>Capacity</a:t>
            </a:r>
          </a:p>
          <a:p>
            <a:r>
              <a:rPr lang="en-US" sz="1400" dirty="0">
                <a:solidFill>
                  <a:schemeClr val="bg1"/>
                </a:solidFill>
              </a:rPr>
              <a:t>Brand</a:t>
            </a:r>
          </a:p>
          <a:p>
            <a:r>
              <a:rPr lang="en-US" sz="1400" dirty="0">
                <a:solidFill>
                  <a:schemeClr val="bg1"/>
                </a:solidFill>
              </a:rPr>
              <a:t>Status</a:t>
            </a:r>
          </a:p>
          <a:p>
            <a:endParaRPr lang="en-US" sz="1400" dirty="0">
              <a:solidFill>
                <a:schemeClr val="bg1"/>
              </a:solidFill>
            </a:endParaRPr>
          </a:p>
        </p:txBody>
      </p:sp>
      <p:sp>
        <p:nvSpPr>
          <p:cNvPr id="14" name="Freeform 13">
            <a:extLst>
              <a:ext uri="{FF2B5EF4-FFF2-40B4-BE49-F238E27FC236}">
                <a16:creationId xmlns:a16="http://schemas.microsoft.com/office/drawing/2014/main" id="{5846ACA3-691F-AA41-8B55-C3128109B5DF}"/>
              </a:ext>
            </a:extLst>
          </p:cNvPr>
          <p:cNvSpPr/>
          <p:nvPr/>
        </p:nvSpPr>
        <p:spPr>
          <a:xfrm>
            <a:off x="1336431" y="801858"/>
            <a:ext cx="9523827" cy="5598938"/>
          </a:xfrm>
          <a:custGeom>
            <a:avLst/>
            <a:gdLst>
              <a:gd name="connsiteX0" fmla="*/ 147145 w 5608279"/>
              <a:gd name="connsiteY0" fmla="*/ 1439917 h 4035972"/>
              <a:gd name="connsiteX1" fmla="*/ 147145 w 5608279"/>
              <a:gd name="connsiteY1" fmla="*/ 1439917 h 4035972"/>
              <a:gd name="connsiteX2" fmla="*/ 157655 w 5608279"/>
              <a:gd name="connsiteY2" fmla="*/ 1240220 h 4035972"/>
              <a:gd name="connsiteX3" fmla="*/ 199697 w 5608279"/>
              <a:gd name="connsiteY3" fmla="*/ 1135117 h 4035972"/>
              <a:gd name="connsiteX4" fmla="*/ 210207 w 5608279"/>
              <a:gd name="connsiteY4" fmla="*/ 1103586 h 4035972"/>
              <a:gd name="connsiteX5" fmla="*/ 273269 w 5608279"/>
              <a:gd name="connsiteY5" fmla="*/ 1008993 h 4035972"/>
              <a:gd name="connsiteX6" fmla="*/ 294290 w 5608279"/>
              <a:gd name="connsiteY6" fmla="*/ 977462 h 4035972"/>
              <a:gd name="connsiteX7" fmla="*/ 325821 w 5608279"/>
              <a:gd name="connsiteY7" fmla="*/ 945931 h 4035972"/>
              <a:gd name="connsiteX8" fmla="*/ 346842 w 5608279"/>
              <a:gd name="connsiteY8" fmla="*/ 914400 h 4035972"/>
              <a:gd name="connsiteX9" fmla="*/ 420414 w 5608279"/>
              <a:gd name="connsiteY9" fmla="*/ 851338 h 4035972"/>
              <a:gd name="connsiteX10" fmla="*/ 441435 w 5608279"/>
              <a:gd name="connsiteY10" fmla="*/ 819807 h 4035972"/>
              <a:gd name="connsiteX11" fmla="*/ 525517 w 5608279"/>
              <a:gd name="connsiteY11" fmla="*/ 735724 h 4035972"/>
              <a:gd name="connsiteX12" fmla="*/ 620110 w 5608279"/>
              <a:gd name="connsiteY12" fmla="*/ 651641 h 4035972"/>
              <a:gd name="connsiteX13" fmla="*/ 683173 w 5608279"/>
              <a:gd name="connsiteY13" fmla="*/ 588579 h 4035972"/>
              <a:gd name="connsiteX14" fmla="*/ 714704 w 5608279"/>
              <a:gd name="connsiteY14" fmla="*/ 567558 h 4035972"/>
              <a:gd name="connsiteX15" fmla="*/ 788276 w 5608279"/>
              <a:gd name="connsiteY15" fmla="*/ 515007 h 4035972"/>
              <a:gd name="connsiteX16" fmla="*/ 819807 w 5608279"/>
              <a:gd name="connsiteY16" fmla="*/ 483476 h 4035972"/>
              <a:gd name="connsiteX17" fmla="*/ 893379 w 5608279"/>
              <a:gd name="connsiteY17" fmla="*/ 441434 h 4035972"/>
              <a:gd name="connsiteX18" fmla="*/ 924910 w 5608279"/>
              <a:gd name="connsiteY18" fmla="*/ 430924 h 4035972"/>
              <a:gd name="connsiteX19" fmla="*/ 987973 w 5608279"/>
              <a:gd name="connsiteY19" fmla="*/ 399393 h 4035972"/>
              <a:gd name="connsiteX20" fmla="*/ 1019504 w 5608279"/>
              <a:gd name="connsiteY20" fmla="*/ 378372 h 4035972"/>
              <a:gd name="connsiteX21" fmla="*/ 1072055 w 5608279"/>
              <a:gd name="connsiteY21" fmla="*/ 367862 h 4035972"/>
              <a:gd name="connsiteX22" fmla="*/ 1103586 w 5608279"/>
              <a:gd name="connsiteY22" fmla="*/ 357352 h 4035972"/>
              <a:gd name="connsiteX23" fmla="*/ 1177159 w 5608279"/>
              <a:gd name="connsiteY23" fmla="*/ 325820 h 4035972"/>
              <a:gd name="connsiteX24" fmla="*/ 1282262 w 5608279"/>
              <a:gd name="connsiteY24" fmla="*/ 304800 h 4035972"/>
              <a:gd name="connsiteX25" fmla="*/ 1387366 w 5608279"/>
              <a:gd name="connsiteY25" fmla="*/ 273269 h 4035972"/>
              <a:gd name="connsiteX26" fmla="*/ 1429407 w 5608279"/>
              <a:gd name="connsiteY26" fmla="*/ 262758 h 4035972"/>
              <a:gd name="connsiteX27" fmla="*/ 1481959 w 5608279"/>
              <a:gd name="connsiteY27" fmla="*/ 252248 h 4035972"/>
              <a:gd name="connsiteX28" fmla="*/ 1524000 w 5608279"/>
              <a:gd name="connsiteY28" fmla="*/ 241738 h 4035972"/>
              <a:gd name="connsiteX29" fmla="*/ 1650124 w 5608279"/>
              <a:gd name="connsiteY29" fmla="*/ 220717 h 4035972"/>
              <a:gd name="connsiteX30" fmla="*/ 1681655 w 5608279"/>
              <a:gd name="connsiteY30" fmla="*/ 210207 h 4035972"/>
              <a:gd name="connsiteX31" fmla="*/ 1786759 w 5608279"/>
              <a:gd name="connsiteY31" fmla="*/ 199696 h 4035972"/>
              <a:gd name="connsiteX32" fmla="*/ 1954924 w 5608279"/>
              <a:gd name="connsiteY32" fmla="*/ 178676 h 4035972"/>
              <a:gd name="connsiteX33" fmla="*/ 1996966 w 5608279"/>
              <a:gd name="connsiteY33" fmla="*/ 168165 h 4035972"/>
              <a:gd name="connsiteX34" fmla="*/ 2406869 w 5608279"/>
              <a:gd name="connsiteY34" fmla="*/ 147145 h 4035972"/>
              <a:gd name="connsiteX35" fmla="*/ 2511973 w 5608279"/>
              <a:gd name="connsiteY35" fmla="*/ 126124 h 4035972"/>
              <a:gd name="connsiteX36" fmla="*/ 2554014 w 5608279"/>
              <a:gd name="connsiteY36" fmla="*/ 105103 h 4035972"/>
              <a:gd name="connsiteX37" fmla="*/ 2617076 w 5608279"/>
              <a:gd name="connsiteY37" fmla="*/ 94593 h 4035972"/>
              <a:gd name="connsiteX38" fmla="*/ 2680138 w 5608279"/>
              <a:gd name="connsiteY38" fmla="*/ 73572 h 4035972"/>
              <a:gd name="connsiteX39" fmla="*/ 2816773 w 5608279"/>
              <a:gd name="connsiteY39" fmla="*/ 42041 h 4035972"/>
              <a:gd name="connsiteX40" fmla="*/ 2890345 w 5608279"/>
              <a:gd name="connsiteY40" fmla="*/ 21020 h 4035972"/>
              <a:gd name="connsiteX41" fmla="*/ 3005959 w 5608279"/>
              <a:gd name="connsiteY41" fmla="*/ 0 h 4035972"/>
              <a:gd name="connsiteX42" fmla="*/ 3762704 w 5608279"/>
              <a:gd name="connsiteY42" fmla="*/ 10510 h 4035972"/>
              <a:gd name="connsiteX43" fmla="*/ 3888828 w 5608279"/>
              <a:gd name="connsiteY43" fmla="*/ 42041 h 4035972"/>
              <a:gd name="connsiteX44" fmla="*/ 3993931 w 5608279"/>
              <a:gd name="connsiteY44" fmla="*/ 63062 h 4035972"/>
              <a:gd name="connsiteX45" fmla="*/ 4046483 w 5608279"/>
              <a:gd name="connsiteY45" fmla="*/ 84083 h 4035972"/>
              <a:gd name="connsiteX46" fmla="*/ 4078014 w 5608279"/>
              <a:gd name="connsiteY46" fmla="*/ 94593 h 4035972"/>
              <a:gd name="connsiteX47" fmla="*/ 4162097 w 5608279"/>
              <a:gd name="connsiteY47" fmla="*/ 147145 h 4035972"/>
              <a:gd name="connsiteX48" fmla="*/ 4225159 w 5608279"/>
              <a:gd name="connsiteY48" fmla="*/ 189186 h 4035972"/>
              <a:gd name="connsiteX49" fmla="*/ 4267200 w 5608279"/>
              <a:gd name="connsiteY49" fmla="*/ 220717 h 4035972"/>
              <a:gd name="connsiteX50" fmla="*/ 4298731 w 5608279"/>
              <a:gd name="connsiteY50" fmla="*/ 231227 h 4035972"/>
              <a:gd name="connsiteX51" fmla="*/ 4393324 w 5608279"/>
              <a:gd name="connsiteY51" fmla="*/ 262758 h 4035972"/>
              <a:gd name="connsiteX52" fmla="*/ 4435366 w 5608279"/>
              <a:gd name="connsiteY52" fmla="*/ 283779 h 4035972"/>
              <a:gd name="connsiteX53" fmla="*/ 4614042 w 5608279"/>
              <a:gd name="connsiteY53" fmla="*/ 315310 h 4035972"/>
              <a:gd name="connsiteX54" fmla="*/ 4719145 w 5608279"/>
              <a:gd name="connsiteY54" fmla="*/ 346841 h 4035972"/>
              <a:gd name="connsiteX55" fmla="*/ 4750676 w 5608279"/>
              <a:gd name="connsiteY55" fmla="*/ 357352 h 4035972"/>
              <a:gd name="connsiteX56" fmla="*/ 4782207 w 5608279"/>
              <a:gd name="connsiteY56" fmla="*/ 367862 h 4035972"/>
              <a:gd name="connsiteX57" fmla="*/ 4876800 w 5608279"/>
              <a:gd name="connsiteY57" fmla="*/ 409903 h 4035972"/>
              <a:gd name="connsiteX58" fmla="*/ 4929352 w 5608279"/>
              <a:gd name="connsiteY58" fmla="*/ 430924 h 4035972"/>
              <a:gd name="connsiteX59" fmla="*/ 5002924 w 5608279"/>
              <a:gd name="connsiteY59" fmla="*/ 472965 h 4035972"/>
              <a:gd name="connsiteX60" fmla="*/ 5044966 w 5608279"/>
              <a:gd name="connsiteY60" fmla="*/ 504496 h 4035972"/>
              <a:gd name="connsiteX61" fmla="*/ 5097517 w 5608279"/>
              <a:gd name="connsiteY61" fmla="*/ 578069 h 4035972"/>
              <a:gd name="connsiteX62" fmla="*/ 5150069 w 5608279"/>
              <a:gd name="connsiteY62" fmla="*/ 662152 h 4035972"/>
              <a:gd name="connsiteX63" fmla="*/ 5192110 w 5608279"/>
              <a:gd name="connsiteY63" fmla="*/ 746234 h 4035972"/>
              <a:gd name="connsiteX64" fmla="*/ 5202621 w 5608279"/>
              <a:gd name="connsiteY64" fmla="*/ 788276 h 4035972"/>
              <a:gd name="connsiteX65" fmla="*/ 5213131 w 5608279"/>
              <a:gd name="connsiteY65" fmla="*/ 819807 h 4035972"/>
              <a:gd name="connsiteX66" fmla="*/ 5234152 w 5608279"/>
              <a:gd name="connsiteY66" fmla="*/ 903889 h 4035972"/>
              <a:gd name="connsiteX67" fmla="*/ 5244662 w 5608279"/>
              <a:gd name="connsiteY67" fmla="*/ 945931 h 4035972"/>
              <a:gd name="connsiteX68" fmla="*/ 5276193 w 5608279"/>
              <a:gd name="connsiteY68" fmla="*/ 987972 h 4035972"/>
              <a:gd name="connsiteX69" fmla="*/ 5339255 w 5608279"/>
              <a:gd name="connsiteY69" fmla="*/ 1051034 h 4035972"/>
              <a:gd name="connsiteX70" fmla="*/ 5402317 w 5608279"/>
              <a:gd name="connsiteY70" fmla="*/ 1135117 h 4035972"/>
              <a:gd name="connsiteX71" fmla="*/ 5444359 w 5608279"/>
              <a:gd name="connsiteY71" fmla="*/ 1219200 h 4035972"/>
              <a:gd name="connsiteX72" fmla="*/ 5475890 w 5608279"/>
              <a:gd name="connsiteY72" fmla="*/ 1292772 h 4035972"/>
              <a:gd name="connsiteX73" fmla="*/ 5507421 w 5608279"/>
              <a:gd name="connsiteY73" fmla="*/ 1366345 h 4035972"/>
              <a:gd name="connsiteX74" fmla="*/ 5528442 w 5608279"/>
              <a:gd name="connsiteY74" fmla="*/ 1439917 h 4035972"/>
              <a:gd name="connsiteX75" fmla="*/ 5549462 w 5608279"/>
              <a:gd name="connsiteY75" fmla="*/ 1502979 h 4035972"/>
              <a:gd name="connsiteX76" fmla="*/ 5559973 w 5608279"/>
              <a:gd name="connsiteY76" fmla="*/ 1566041 h 4035972"/>
              <a:gd name="connsiteX77" fmla="*/ 5570483 w 5608279"/>
              <a:gd name="connsiteY77" fmla="*/ 1597572 h 4035972"/>
              <a:gd name="connsiteX78" fmla="*/ 5591504 w 5608279"/>
              <a:gd name="connsiteY78" fmla="*/ 1692165 h 4035972"/>
              <a:gd name="connsiteX79" fmla="*/ 5591504 w 5608279"/>
              <a:gd name="connsiteY79" fmla="*/ 2133600 h 4035972"/>
              <a:gd name="connsiteX80" fmla="*/ 5580993 w 5608279"/>
              <a:gd name="connsiteY80" fmla="*/ 2175641 h 4035972"/>
              <a:gd name="connsiteX81" fmla="*/ 5570483 w 5608279"/>
              <a:gd name="connsiteY81" fmla="*/ 2238703 h 4035972"/>
              <a:gd name="connsiteX82" fmla="*/ 5559973 w 5608279"/>
              <a:gd name="connsiteY82" fmla="*/ 2270234 h 4035972"/>
              <a:gd name="connsiteX83" fmla="*/ 5549462 w 5608279"/>
              <a:gd name="connsiteY83" fmla="*/ 2322786 h 4035972"/>
              <a:gd name="connsiteX84" fmla="*/ 5528442 w 5608279"/>
              <a:gd name="connsiteY84" fmla="*/ 2406869 h 4035972"/>
              <a:gd name="connsiteX85" fmla="*/ 5517931 w 5608279"/>
              <a:gd name="connsiteY85" fmla="*/ 2448910 h 4035972"/>
              <a:gd name="connsiteX86" fmla="*/ 5496910 w 5608279"/>
              <a:gd name="connsiteY86" fmla="*/ 2511972 h 4035972"/>
              <a:gd name="connsiteX87" fmla="*/ 5486400 w 5608279"/>
              <a:gd name="connsiteY87" fmla="*/ 2543503 h 4035972"/>
              <a:gd name="connsiteX88" fmla="*/ 5454869 w 5608279"/>
              <a:gd name="connsiteY88" fmla="*/ 2617076 h 4035972"/>
              <a:gd name="connsiteX89" fmla="*/ 5423338 w 5608279"/>
              <a:gd name="connsiteY89" fmla="*/ 2690648 h 4035972"/>
              <a:gd name="connsiteX90" fmla="*/ 5391807 w 5608279"/>
              <a:gd name="connsiteY90" fmla="*/ 2764220 h 4035972"/>
              <a:gd name="connsiteX91" fmla="*/ 5381297 w 5608279"/>
              <a:gd name="connsiteY91" fmla="*/ 2795752 h 4035972"/>
              <a:gd name="connsiteX92" fmla="*/ 5339255 w 5608279"/>
              <a:gd name="connsiteY92" fmla="*/ 2858814 h 4035972"/>
              <a:gd name="connsiteX93" fmla="*/ 5255173 w 5608279"/>
              <a:gd name="connsiteY93" fmla="*/ 2953407 h 4035972"/>
              <a:gd name="connsiteX94" fmla="*/ 5223642 w 5608279"/>
              <a:gd name="connsiteY94" fmla="*/ 2974427 h 4035972"/>
              <a:gd name="connsiteX95" fmla="*/ 5150069 w 5608279"/>
              <a:gd name="connsiteY95" fmla="*/ 3026979 h 4035972"/>
              <a:gd name="connsiteX96" fmla="*/ 5118538 w 5608279"/>
              <a:gd name="connsiteY96" fmla="*/ 3069020 h 4035972"/>
              <a:gd name="connsiteX97" fmla="*/ 5076497 w 5608279"/>
              <a:gd name="connsiteY97" fmla="*/ 3090041 h 4035972"/>
              <a:gd name="connsiteX98" fmla="*/ 5013435 w 5608279"/>
              <a:gd name="connsiteY98" fmla="*/ 3132083 h 4035972"/>
              <a:gd name="connsiteX99" fmla="*/ 4824248 w 5608279"/>
              <a:gd name="connsiteY99" fmla="*/ 3258207 h 4035972"/>
              <a:gd name="connsiteX100" fmla="*/ 4687614 w 5608279"/>
              <a:gd name="connsiteY100" fmla="*/ 3342289 h 4035972"/>
              <a:gd name="connsiteX101" fmla="*/ 4550979 w 5608279"/>
              <a:gd name="connsiteY101" fmla="*/ 3436883 h 4035972"/>
              <a:gd name="connsiteX102" fmla="*/ 4498428 w 5608279"/>
              <a:gd name="connsiteY102" fmla="*/ 3457903 h 4035972"/>
              <a:gd name="connsiteX103" fmla="*/ 4466897 w 5608279"/>
              <a:gd name="connsiteY103" fmla="*/ 3478924 h 4035972"/>
              <a:gd name="connsiteX104" fmla="*/ 4361793 w 5608279"/>
              <a:gd name="connsiteY104" fmla="*/ 3520965 h 4035972"/>
              <a:gd name="connsiteX105" fmla="*/ 4288221 w 5608279"/>
              <a:gd name="connsiteY105" fmla="*/ 3563007 h 4035972"/>
              <a:gd name="connsiteX106" fmla="*/ 4256690 w 5608279"/>
              <a:gd name="connsiteY106" fmla="*/ 3573517 h 4035972"/>
              <a:gd name="connsiteX107" fmla="*/ 4214648 w 5608279"/>
              <a:gd name="connsiteY107" fmla="*/ 3594538 h 4035972"/>
              <a:gd name="connsiteX108" fmla="*/ 4141076 w 5608279"/>
              <a:gd name="connsiteY108" fmla="*/ 3615558 h 4035972"/>
              <a:gd name="connsiteX109" fmla="*/ 4088524 w 5608279"/>
              <a:gd name="connsiteY109" fmla="*/ 3647089 h 4035972"/>
              <a:gd name="connsiteX110" fmla="*/ 4056993 w 5608279"/>
              <a:gd name="connsiteY110" fmla="*/ 3657600 h 4035972"/>
              <a:gd name="connsiteX111" fmla="*/ 4004442 w 5608279"/>
              <a:gd name="connsiteY111" fmla="*/ 3678620 h 4035972"/>
              <a:gd name="connsiteX112" fmla="*/ 3930869 w 5608279"/>
              <a:gd name="connsiteY112" fmla="*/ 3710152 h 4035972"/>
              <a:gd name="connsiteX113" fmla="*/ 3857297 w 5608279"/>
              <a:gd name="connsiteY113" fmla="*/ 3752193 h 4035972"/>
              <a:gd name="connsiteX114" fmla="*/ 3825766 w 5608279"/>
              <a:gd name="connsiteY114" fmla="*/ 3762703 h 4035972"/>
              <a:gd name="connsiteX115" fmla="*/ 3783724 w 5608279"/>
              <a:gd name="connsiteY115" fmla="*/ 3783724 h 4035972"/>
              <a:gd name="connsiteX116" fmla="*/ 3752193 w 5608279"/>
              <a:gd name="connsiteY116" fmla="*/ 3804745 h 4035972"/>
              <a:gd name="connsiteX117" fmla="*/ 3710152 w 5608279"/>
              <a:gd name="connsiteY117" fmla="*/ 3815255 h 4035972"/>
              <a:gd name="connsiteX118" fmla="*/ 3626069 w 5608279"/>
              <a:gd name="connsiteY118" fmla="*/ 3846786 h 4035972"/>
              <a:gd name="connsiteX119" fmla="*/ 3584028 w 5608279"/>
              <a:gd name="connsiteY119" fmla="*/ 3867807 h 4035972"/>
              <a:gd name="connsiteX120" fmla="*/ 3531476 w 5608279"/>
              <a:gd name="connsiteY120" fmla="*/ 3878317 h 4035972"/>
              <a:gd name="connsiteX121" fmla="*/ 3457904 w 5608279"/>
              <a:gd name="connsiteY121" fmla="*/ 3899338 h 4035972"/>
              <a:gd name="connsiteX122" fmla="*/ 3394842 w 5608279"/>
              <a:gd name="connsiteY122" fmla="*/ 3909848 h 4035972"/>
              <a:gd name="connsiteX123" fmla="*/ 3363310 w 5608279"/>
              <a:gd name="connsiteY123" fmla="*/ 3920358 h 4035972"/>
              <a:gd name="connsiteX124" fmla="*/ 3237186 w 5608279"/>
              <a:gd name="connsiteY124" fmla="*/ 3930869 h 4035972"/>
              <a:gd name="connsiteX125" fmla="*/ 3142593 w 5608279"/>
              <a:gd name="connsiteY125" fmla="*/ 3951889 h 4035972"/>
              <a:gd name="connsiteX126" fmla="*/ 3058510 w 5608279"/>
              <a:gd name="connsiteY126" fmla="*/ 3962400 h 4035972"/>
              <a:gd name="connsiteX127" fmla="*/ 2879835 w 5608279"/>
              <a:gd name="connsiteY127" fmla="*/ 3993931 h 4035972"/>
              <a:gd name="connsiteX128" fmla="*/ 2627586 w 5608279"/>
              <a:gd name="connsiteY128" fmla="*/ 4014952 h 4035972"/>
              <a:gd name="connsiteX129" fmla="*/ 2501462 w 5608279"/>
              <a:gd name="connsiteY129" fmla="*/ 4025462 h 4035972"/>
              <a:gd name="connsiteX130" fmla="*/ 2417379 w 5608279"/>
              <a:gd name="connsiteY130" fmla="*/ 4035972 h 4035972"/>
              <a:gd name="connsiteX131" fmla="*/ 1545021 w 5608279"/>
              <a:gd name="connsiteY131" fmla="*/ 4025462 h 4035972"/>
              <a:gd name="connsiteX132" fmla="*/ 1450428 w 5608279"/>
              <a:gd name="connsiteY132" fmla="*/ 4004441 h 4035972"/>
              <a:gd name="connsiteX133" fmla="*/ 1397876 w 5608279"/>
              <a:gd name="connsiteY133" fmla="*/ 3993931 h 4035972"/>
              <a:gd name="connsiteX134" fmla="*/ 1261242 w 5608279"/>
              <a:gd name="connsiteY134" fmla="*/ 3951889 h 4035972"/>
              <a:gd name="connsiteX135" fmla="*/ 1229710 w 5608279"/>
              <a:gd name="connsiteY135" fmla="*/ 3930869 h 4035972"/>
              <a:gd name="connsiteX136" fmla="*/ 1177159 w 5608279"/>
              <a:gd name="connsiteY136" fmla="*/ 3909848 h 4035972"/>
              <a:gd name="connsiteX137" fmla="*/ 1093076 w 5608279"/>
              <a:gd name="connsiteY137" fmla="*/ 3878317 h 4035972"/>
              <a:gd name="connsiteX138" fmla="*/ 1019504 w 5608279"/>
              <a:gd name="connsiteY138" fmla="*/ 3846786 h 4035972"/>
              <a:gd name="connsiteX139" fmla="*/ 987973 w 5608279"/>
              <a:gd name="connsiteY139" fmla="*/ 3825765 h 4035972"/>
              <a:gd name="connsiteX140" fmla="*/ 945931 w 5608279"/>
              <a:gd name="connsiteY140" fmla="*/ 3815255 h 4035972"/>
              <a:gd name="connsiteX141" fmla="*/ 914400 w 5608279"/>
              <a:gd name="connsiteY141" fmla="*/ 3804745 h 4035972"/>
              <a:gd name="connsiteX142" fmla="*/ 767255 w 5608279"/>
              <a:gd name="connsiteY142" fmla="*/ 3752193 h 4035972"/>
              <a:gd name="connsiteX143" fmla="*/ 693683 w 5608279"/>
              <a:gd name="connsiteY143" fmla="*/ 3699641 h 4035972"/>
              <a:gd name="connsiteX144" fmla="*/ 609600 w 5608279"/>
              <a:gd name="connsiteY144" fmla="*/ 3657600 h 4035972"/>
              <a:gd name="connsiteX145" fmla="*/ 567559 w 5608279"/>
              <a:gd name="connsiteY145" fmla="*/ 3615558 h 4035972"/>
              <a:gd name="connsiteX146" fmla="*/ 536028 w 5608279"/>
              <a:gd name="connsiteY146" fmla="*/ 3594538 h 4035972"/>
              <a:gd name="connsiteX147" fmla="*/ 420414 w 5608279"/>
              <a:gd name="connsiteY147" fmla="*/ 3468414 h 4035972"/>
              <a:gd name="connsiteX148" fmla="*/ 399393 w 5608279"/>
              <a:gd name="connsiteY148" fmla="*/ 3436883 h 4035972"/>
              <a:gd name="connsiteX149" fmla="*/ 357352 w 5608279"/>
              <a:gd name="connsiteY149" fmla="*/ 3352800 h 4035972"/>
              <a:gd name="connsiteX150" fmla="*/ 346842 w 5608279"/>
              <a:gd name="connsiteY150" fmla="*/ 3268717 h 4035972"/>
              <a:gd name="connsiteX151" fmla="*/ 336331 w 5608279"/>
              <a:gd name="connsiteY151" fmla="*/ 3216165 h 4035972"/>
              <a:gd name="connsiteX152" fmla="*/ 325821 w 5608279"/>
              <a:gd name="connsiteY152" fmla="*/ 3132083 h 4035972"/>
              <a:gd name="connsiteX153" fmla="*/ 304800 w 5608279"/>
              <a:gd name="connsiteY153" fmla="*/ 3069020 h 4035972"/>
              <a:gd name="connsiteX154" fmla="*/ 262759 w 5608279"/>
              <a:gd name="connsiteY154" fmla="*/ 3005958 h 4035972"/>
              <a:gd name="connsiteX155" fmla="*/ 231228 w 5608279"/>
              <a:gd name="connsiteY155" fmla="*/ 2921876 h 4035972"/>
              <a:gd name="connsiteX156" fmla="*/ 210207 w 5608279"/>
              <a:gd name="connsiteY156" fmla="*/ 2858814 h 4035972"/>
              <a:gd name="connsiteX157" fmla="*/ 189186 w 5608279"/>
              <a:gd name="connsiteY157" fmla="*/ 2795752 h 4035972"/>
              <a:gd name="connsiteX158" fmla="*/ 178676 w 5608279"/>
              <a:gd name="connsiteY158" fmla="*/ 2764220 h 4035972"/>
              <a:gd name="connsiteX159" fmla="*/ 168166 w 5608279"/>
              <a:gd name="connsiteY159" fmla="*/ 2732689 h 4035972"/>
              <a:gd name="connsiteX160" fmla="*/ 157655 w 5608279"/>
              <a:gd name="connsiteY160" fmla="*/ 2690648 h 4035972"/>
              <a:gd name="connsiteX161" fmla="*/ 147145 w 5608279"/>
              <a:gd name="connsiteY161" fmla="*/ 2659117 h 4035972"/>
              <a:gd name="connsiteX162" fmla="*/ 136635 w 5608279"/>
              <a:gd name="connsiteY162" fmla="*/ 2596055 h 4035972"/>
              <a:gd name="connsiteX163" fmla="*/ 126124 w 5608279"/>
              <a:gd name="connsiteY163" fmla="*/ 2543503 h 4035972"/>
              <a:gd name="connsiteX164" fmla="*/ 115614 w 5608279"/>
              <a:gd name="connsiteY164" fmla="*/ 2501462 h 4035972"/>
              <a:gd name="connsiteX165" fmla="*/ 105104 w 5608279"/>
              <a:gd name="connsiteY165" fmla="*/ 2448910 h 4035972"/>
              <a:gd name="connsiteX166" fmla="*/ 84083 w 5608279"/>
              <a:gd name="connsiteY166" fmla="*/ 2343807 h 4035972"/>
              <a:gd name="connsiteX167" fmla="*/ 73573 w 5608279"/>
              <a:gd name="connsiteY167" fmla="*/ 2249214 h 4035972"/>
              <a:gd name="connsiteX168" fmla="*/ 52552 w 5608279"/>
              <a:gd name="connsiteY168" fmla="*/ 2165131 h 4035972"/>
              <a:gd name="connsiteX169" fmla="*/ 42042 w 5608279"/>
              <a:gd name="connsiteY169" fmla="*/ 2091558 h 4035972"/>
              <a:gd name="connsiteX170" fmla="*/ 31531 w 5608279"/>
              <a:gd name="connsiteY170" fmla="*/ 2028496 h 4035972"/>
              <a:gd name="connsiteX171" fmla="*/ 21021 w 5608279"/>
              <a:gd name="connsiteY171" fmla="*/ 1912883 h 4035972"/>
              <a:gd name="connsiteX172" fmla="*/ 10510 w 5608279"/>
              <a:gd name="connsiteY172" fmla="*/ 1839310 h 4035972"/>
              <a:gd name="connsiteX173" fmla="*/ 0 w 5608279"/>
              <a:gd name="connsiteY173" fmla="*/ 1755227 h 4035972"/>
              <a:gd name="connsiteX174" fmla="*/ 10510 w 5608279"/>
              <a:gd name="connsiteY174" fmla="*/ 1555531 h 4035972"/>
              <a:gd name="connsiteX175" fmla="*/ 21021 w 5608279"/>
              <a:gd name="connsiteY175" fmla="*/ 1524000 h 4035972"/>
              <a:gd name="connsiteX176" fmla="*/ 63062 w 5608279"/>
              <a:gd name="connsiteY176" fmla="*/ 1460938 h 4035972"/>
              <a:gd name="connsiteX177" fmla="*/ 126124 w 5608279"/>
              <a:gd name="connsiteY177" fmla="*/ 1439917 h 4035972"/>
              <a:gd name="connsiteX178" fmla="*/ 147145 w 5608279"/>
              <a:gd name="connsiteY178" fmla="*/ 1439917 h 403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608279" h="4035972">
                <a:moveTo>
                  <a:pt x="147145" y="1439917"/>
                </a:moveTo>
                <a:lnTo>
                  <a:pt x="147145" y="1439917"/>
                </a:lnTo>
                <a:cubicBezTo>
                  <a:pt x="150648" y="1373351"/>
                  <a:pt x="149713" y="1306403"/>
                  <a:pt x="157655" y="1240220"/>
                </a:cubicBezTo>
                <a:cubicBezTo>
                  <a:pt x="162971" y="1195917"/>
                  <a:pt x="183375" y="1173202"/>
                  <a:pt x="199697" y="1135117"/>
                </a:cubicBezTo>
                <a:cubicBezTo>
                  <a:pt x="204061" y="1124934"/>
                  <a:pt x="204827" y="1113271"/>
                  <a:pt x="210207" y="1103586"/>
                </a:cubicBezTo>
                <a:cubicBezTo>
                  <a:pt x="210213" y="1103576"/>
                  <a:pt x="262755" y="1024763"/>
                  <a:pt x="273269" y="1008993"/>
                </a:cubicBezTo>
                <a:cubicBezTo>
                  <a:pt x="280276" y="998483"/>
                  <a:pt x="285358" y="986394"/>
                  <a:pt x="294290" y="977462"/>
                </a:cubicBezTo>
                <a:cubicBezTo>
                  <a:pt x="304800" y="966952"/>
                  <a:pt x="316305" y="957350"/>
                  <a:pt x="325821" y="945931"/>
                </a:cubicBezTo>
                <a:cubicBezTo>
                  <a:pt x="333908" y="936227"/>
                  <a:pt x="338755" y="924104"/>
                  <a:pt x="346842" y="914400"/>
                </a:cubicBezTo>
                <a:cubicBezTo>
                  <a:pt x="404047" y="845755"/>
                  <a:pt x="350823" y="920929"/>
                  <a:pt x="420414" y="851338"/>
                </a:cubicBezTo>
                <a:cubicBezTo>
                  <a:pt x="429346" y="842406"/>
                  <a:pt x="432938" y="829154"/>
                  <a:pt x="441435" y="819807"/>
                </a:cubicBezTo>
                <a:cubicBezTo>
                  <a:pt x="468098" y="790478"/>
                  <a:pt x="501735" y="767433"/>
                  <a:pt x="525517" y="735724"/>
                </a:cubicBezTo>
                <a:cubicBezTo>
                  <a:pt x="626032" y="601705"/>
                  <a:pt x="464843" y="806905"/>
                  <a:pt x="620110" y="651641"/>
                </a:cubicBezTo>
                <a:cubicBezTo>
                  <a:pt x="641131" y="630620"/>
                  <a:pt x="658438" y="605069"/>
                  <a:pt x="683173" y="588579"/>
                </a:cubicBezTo>
                <a:cubicBezTo>
                  <a:pt x="693683" y="581572"/>
                  <a:pt x="705113" y="575779"/>
                  <a:pt x="714704" y="567558"/>
                </a:cubicBezTo>
                <a:cubicBezTo>
                  <a:pt x="778180" y="513149"/>
                  <a:pt x="730340" y="534318"/>
                  <a:pt x="788276" y="515007"/>
                </a:cubicBezTo>
                <a:cubicBezTo>
                  <a:pt x="798786" y="504497"/>
                  <a:pt x="808388" y="492992"/>
                  <a:pt x="819807" y="483476"/>
                </a:cubicBezTo>
                <a:cubicBezTo>
                  <a:pt x="838434" y="467953"/>
                  <a:pt x="872215" y="450504"/>
                  <a:pt x="893379" y="441434"/>
                </a:cubicBezTo>
                <a:cubicBezTo>
                  <a:pt x="903562" y="437070"/>
                  <a:pt x="914400" y="434427"/>
                  <a:pt x="924910" y="430924"/>
                </a:cubicBezTo>
                <a:cubicBezTo>
                  <a:pt x="1015283" y="370676"/>
                  <a:pt x="900938" y="442911"/>
                  <a:pt x="987973" y="399393"/>
                </a:cubicBezTo>
                <a:cubicBezTo>
                  <a:pt x="999271" y="393744"/>
                  <a:pt x="1007676" y="382807"/>
                  <a:pt x="1019504" y="378372"/>
                </a:cubicBezTo>
                <a:cubicBezTo>
                  <a:pt x="1036230" y="372100"/>
                  <a:pt x="1054724" y="372195"/>
                  <a:pt x="1072055" y="367862"/>
                </a:cubicBezTo>
                <a:cubicBezTo>
                  <a:pt x="1082803" y="365175"/>
                  <a:pt x="1093076" y="360855"/>
                  <a:pt x="1103586" y="357352"/>
                </a:cubicBezTo>
                <a:cubicBezTo>
                  <a:pt x="1143387" y="330818"/>
                  <a:pt x="1127150" y="336536"/>
                  <a:pt x="1177159" y="325820"/>
                </a:cubicBezTo>
                <a:cubicBezTo>
                  <a:pt x="1212094" y="318334"/>
                  <a:pt x="1282262" y="304800"/>
                  <a:pt x="1282262" y="304800"/>
                </a:cubicBezTo>
                <a:cubicBezTo>
                  <a:pt x="1337933" y="267685"/>
                  <a:pt x="1294370" y="290178"/>
                  <a:pt x="1387366" y="273269"/>
                </a:cubicBezTo>
                <a:cubicBezTo>
                  <a:pt x="1401578" y="270685"/>
                  <a:pt x="1415306" y="265892"/>
                  <a:pt x="1429407" y="262758"/>
                </a:cubicBezTo>
                <a:cubicBezTo>
                  <a:pt x="1446846" y="258883"/>
                  <a:pt x="1464520" y="256123"/>
                  <a:pt x="1481959" y="252248"/>
                </a:cubicBezTo>
                <a:cubicBezTo>
                  <a:pt x="1496060" y="249115"/>
                  <a:pt x="1509788" y="244322"/>
                  <a:pt x="1524000" y="241738"/>
                </a:cubicBezTo>
                <a:cubicBezTo>
                  <a:pt x="1589250" y="229874"/>
                  <a:pt x="1592035" y="235239"/>
                  <a:pt x="1650124" y="220717"/>
                </a:cubicBezTo>
                <a:cubicBezTo>
                  <a:pt x="1660872" y="218030"/>
                  <a:pt x="1670705" y="211892"/>
                  <a:pt x="1681655" y="210207"/>
                </a:cubicBezTo>
                <a:cubicBezTo>
                  <a:pt x="1716455" y="204853"/>
                  <a:pt x="1751782" y="203732"/>
                  <a:pt x="1786759" y="199696"/>
                </a:cubicBezTo>
                <a:lnTo>
                  <a:pt x="1954924" y="178676"/>
                </a:lnTo>
                <a:cubicBezTo>
                  <a:pt x="1968938" y="175172"/>
                  <a:pt x="1982717" y="170540"/>
                  <a:pt x="1996966" y="168165"/>
                </a:cubicBezTo>
                <a:cubicBezTo>
                  <a:pt x="2129375" y="146096"/>
                  <a:pt x="2281711" y="151182"/>
                  <a:pt x="2406869" y="147145"/>
                </a:cubicBezTo>
                <a:cubicBezTo>
                  <a:pt x="2428658" y="143513"/>
                  <a:pt x="2486892" y="135529"/>
                  <a:pt x="2511973" y="126124"/>
                </a:cubicBezTo>
                <a:cubicBezTo>
                  <a:pt x="2526643" y="120623"/>
                  <a:pt x="2539007" y="109605"/>
                  <a:pt x="2554014" y="105103"/>
                </a:cubicBezTo>
                <a:cubicBezTo>
                  <a:pt x="2574426" y="98979"/>
                  <a:pt x="2596402" y="99762"/>
                  <a:pt x="2617076" y="94593"/>
                </a:cubicBezTo>
                <a:cubicBezTo>
                  <a:pt x="2638572" y="89219"/>
                  <a:pt x="2658410" y="77917"/>
                  <a:pt x="2680138" y="73572"/>
                </a:cubicBezTo>
                <a:cubicBezTo>
                  <a:pt x="2721832" y="65234"/>
                  <a:pt x="2778734" y="54720"/>
                  <a:pt x="2816773" y="42041"/>
                </a:cubicBezTo>
                <a:cubicBezTo>
                  <a:pt x="2851879" y="30339"/>
                  <a:pt x="2850762" y="29816"/>
                  <a:pt x="2890345" y="21020"/>
                </a:cubicBezTo>
                <a:cubicBezTo>
                  <a:pt x="2934404" y="11229"/>
                  <a:pt x="2960335" y="7604"/>
                  <a:pt x="3005959" y="0"/>
                </a:cubicBezTo>
                <a:lnTo>
                  <a:pt x="3762704" y="10510"/>
                </a:lnTo>
                <a:cubicBezTo>
                  <a:pt x="3857361" y="12937"/>
                  <a:pt x="3795424" y="26473"/>
                  <a:pt x="3888828" y="42041"/>
                </a:cubicBezTo>
                <a:cubicBezTo>
                  <a:pt x="3919870" y="47215"/>
                  <a:pt x="3962578" y="52611"/>
                  <a:pt x="3993931" y="63062"/>
                </a:cubicBezTo>
                <a:cubicBezTo>
                  <a:pt x="4011830" y="69028"/>
                  <a:pt x="4028817" y="77458"/>
                  <a:pt x="4046483" y="84083"/>
                </a:cubicBezTo>
                <a:cubicBezTo>
                  <a:pt x="4056856" y="87973"/>
                  <a:pt x="4067504" y="91090"/>
                  <a:pt x="4078014" y="94593"/>
                </a:cubicBezTo>
                <a:cubicBezTo>
                  <a:pt x="4175598" y="167782"/>
                  <a:pt x="4065918" y="89438"/>
                  <a:pt x="4162097" y="147145"/>
                </a:cubicBezTo>
                <a:cubicBezTo>
                  <a:pt x="4183760" y="160143"/>
                  <a:pt x="4204948" y="174028"/>
                  <a:pt x="4225159" y="189186"/>
                </a:cubicBezTo>
                <a:cubicBezTo>
                  <a:pt x="4239173" y="199696"/>
                  <a:pt x="4251991" y="212026"/>
                  <a:pt x="4267200" y="220717"/>
                </a:cubicBezTo>
                <a:cubicBezTo>
                  <a:pt x="4276819" y="226214"/>
                  <a:pt x="4288221" y="227724"/>
                  <a:pt x="4298731" y="231227"/>
                </a:cubicBezTo>
                <a:cubicBezTo>
                  <a:pt x="4364272" y="274922"/>
                  <a:pt x="4290340" y="231863"/>
                  <a:pt x="4393324" y="262758"/>
                </a:cubicBezTo>
                <a:cubicBezTo>
                  <a:pt x="4408331" y="267260"/>
                  <a:pt x="4420301" y="279475"/>
                  <a:pt x="4435366" y="283779"/>
                </a:cubicBezTo>
                <a:cubicBezTo>
                  <a:pt x="4516933" y="307084"/>
                  <a:pt x="4538263" y="301533"/>
                  <a:pt x="4614042" y="315310"/>
                </a:cubicBezTo>
                <a:cubicBezTo>
                  <a:pt x="4648989" y="321664"/>
                  <a:pt x="4686236" y="335871"/>
                  <a:pt x="4719145" y="346841"/>
                </a:cubicBezTo>
                <a:lnTo>
                  <a:pt x="4750676" y="357352"/>
                </a:lnTo>
                <a:lnTo>
                  <a:pt x="4782207" y="367862"/>
                </a:lnTo>
                <a:cubicBezTo>
                  <a:pt x="4853734" y="421508"/>
                  <a:pt x="4791575" y="384336"/>
                  <a:pt x="4876800" y="409903"/>
                </a:cubicBezTo>
                <a:cubicBezTo>
                  <a:pt x="4894871" y="415324"/>
                  <a:pt x="4912111" y="423261"/>
                  <a:pt x="4929352" y="430924"/>
                </a:cubicBezTo>
                <a:cubicBezTo>
                  <a:pt x="4961950" y="445412"/>
                  <a:pt x="4975078" y="453075"/>
                  <a:pt x="5002924" y="472965"/>
                </a:cubicBezTo>
                <a:cubicBezTo>
                  <a:pt x="5017179" y="483147"/>
                  <a:pt x="5032579" y="492109"/>
                  <a:pt x="5044966" y="504496"/>
                </a:cubicBezTo>
                <a:cubicBezTo>
                  <a:pt x="5055936" y="515466"/>
                  <a:pt x="5087072" y="561656"/>
                  <a:pt x="5097517" y="578069"/>
                </a:cubicBezTo>
                <a:cubicBezTo>
                  <a:pt x="5115261" y="605953"/>
                  <a:pt x="5137794" y="631464"/>
                  <a:pt x="5150069" y="662152"/>
                </a:cubicBezTo>
                <a:cubicBezTo>
                  <a:pt x="5175781" y="726431"/>
                  <a:pt x="5160625" y="699005"/>
                  <a:pt x="5192110" y="746234"/>
                </a:cubicBezTo>
                <a:cubicBezTo>
                  <a:pt x="5195614" y="760248"/>
                  <a:pt x="5198653" y="774386"/>
                  <a:pt x="5202621" y="788276"/>
                </a:cubicBezTo>
                <a:cubicBezTo>
                  <a:pt x="5205665" y="798929"/>
                  <a:pt x="5210216" y="809119"/>
                  <a:pt x="5213131" y="819807"/>
                </a:cubicBezTo>
                <a:cubicBezTo>
                  <a:pt x="5220732" y="847679"/>
                  <a:pt x="5227145" y="875862"/>
                  <a:pt x="5234152" y="903889"/>
                </a:cubicBezTo>
                <a:cubicBezTo>
                  <a:pt x="5237655" y="917903"/>
                  <a:pt x="5235995" y="934375"/>
                  <a:pt x="5244662" y="945931"/>
                </a:cubicBezTo>
                <a:cubicBezTo>
                  <a:pt x="5255172" y="959945"/>
                  <a:pt x="5264475" y="974952"/>
                  <a:pt x="5276193" y="987972"/>
                </a:cubicBezTo>
                <a:cubicBezTo>
                  <a:pt x="5296080" y="1010068"/>
                  <a:pt x="5322765" y="1026299"/>
                  <a:pt x="5339255" y="1051034"/>
                </a:cubicBezTo>
                <a:cubicBezTo>
                  <a:pt x="5372720" y="1101230"/>
                  <a:pt x="5352385" y="1072701"/>
                  <a:pt x="5402317" y="1135117"/>
                </a:cubicBezTo>
                <a:cubicBezTo>
                  <a:pt x="5428128" y="1238353"/>
                  <a:pt x="5390760" y="1112000"/>
                  <a:pt x="5444359" y="1219200"/>
                </a:cubicBezTo>
                <a:cubicBezTo>
                  <a:pt x="5512224" y="1354931"/>
                  <a:pt x="5399379" y="1178008"/>
                  <a:pt x="5475890" y="1292772"/>
                </a:cubicBezTo>
                <a:cubicBezTo>
                  <a:pt x="5497764" y="1380271"/>
                  <a:pt x="5471129" y="1293761"/>
                  <a:pt x="5507421" y="1366345"/>
                </a:cubicBezTo>
                <a:cubicBezTo>
                  <a:pt x="5516249" y="1384000"/>
                  <a:pt x="5523393" y="1423088"/>
                  <a:pt x="5528442" y="1439917"/>
                </a:cubicBezTo>
                <a:cubicBezTo>
                  <a:pt x="5534809" y="1461140"/>
                  <a:pt x="5545819" y="1481123"/>
                  <a:pt x="5549462" y="1502979"/>
                </a:cubicBezTo>
                <a:cubicBezTo>
                  <a:pt x="5552966" y="1524000"/>
                  <a:pt x="5555350" y="1545238"/>
                  <a:pt x="5559973" y="1566041"/>
                </a:cubicBezTo>
                <a:cubicBezTo>
                  <a:pt x="5562376" y="1576856"/>
                  <a:pt x="5568080" y="1586757"/>
                  <a:pt x="5570483" y="1597572"/>
                </a:cubicBezTo>
                <a:cubicBezTo>
                  <a:pt x="5595143" y="1708547"/>
                  <a:pt x="5567844" y="1621190"/>
                  <a:pt x="5591504" y="1692165"/>
                </a:cubicBezTo>
                <a:cubicBezTo>
                  <a:pt x="5618036" y="1877899"/>
                  <a:pt x="5609283" y="1786909"/>
                  <a:pt x="5591504" y="2133600"/>
                </a:cubicBezTo>
                <a:cubicBezTo>
                  <a:pt x="5590764" y="2148026"/>
                  <a:pt x="5583826" y="2161477"/>
                  <a:pt x="5580993" y="2175641"/>
                </a:cubicBezTo>
                <a:cubicBezTo>
                  <a:pt x="5576814" y="2196538"/>
                  <a:pt x="5575106" y="2217900"/>
                  <a:pt x="5570483" y="2238703"/>
                </a:cubicBezTo>
                <a:cubicBezTo>
                  <a:pt x="5568080" y="2249518"/>
                  <a:pt x="5562660" y="2259486"/>
                  <a:pt x="5559973" y="2270234"/>
                </a:cubicBezTo>
                <a:cubicBezTo>
                  <a:pt x="5555640" y="2287565"/>
                  <a:pt x="5553479" y="2305379"/>
                  <a:pt x="5549462" y="2322786"/>
                </a:cubicBezTo>
                <a:cubicBezTo>
                  <a:pt x="5542966" y="2350936"/>
                  <a:pt x="5535449" y="2378841"/>
                  <a:pt x="5528442" y="2406869"/>
                </a:cubicBezTo>
                <a:cubicBezTo>
                  <a:pt x="5524939" y="2420883"/>
                  <a:pt x="5522499" y="2435206"/>
                  <a:pt x="5517931" y="2448910"/>
                </a:cubicBezTo>
                <a:lnTo>
                  <a:pt x="5496910" y="2511972"/>
                </a:lnTo>
                <a:cubicBezTo>
                  <a:pt x="5493407" y="2522482"/>
                  <a:pt x="5489087" y="2532755"/>
                  <a:pt x="5486400" y="2543503"/>
                </a:cubicBezTo>
                <a:cubicBezTo>
                  <a:pt x="5472826" y="2597800"/>
                  <a:pt x="5483903" y="2573526"/>
                  <a:pt x="5454869" y="2617076"/>
                </a:cubicBezTo>
                <a:cubicBezTo>
                  <a:pt x="5424696" y="2737772"/>
                  <a:pt x="5466888" y="2589032"/>
                  <a:pt x="5423338" y="2690648"/>
                </a:cubicBezTo>
                <a:cubicBezTo>
                  <a:pt x="5382616" y="2785666"/>
                  <a:pt x="5444582" y="2685059"/>
                  <a:pt x="5391807" y="2764220"/>
                </a:cubicBezTo>
                <a:cubicBezTo>
                  <a:pt x="5388304" y="2774731"/>
                  <a:pt x="5386677" y="2786067"/>
                  <a:pt x="5381297" y="2795752"/>
                </a:cubicBezTo>
                <a:cubicBezTo>
                  <a:pt x="5369028" y="2817837"/>
                  <a:pt x="5353269" y="2837793"/>
                  <a:pt x="5339255" y="2858814"/>
                </a:cubicBezTo>
                <a:cubicBezTo>
                  <a:pt x="5313980" y="2896726"/>
                  <a:pt x="5298373" y="2924608"/>
                  <a:pt x="5255173" y="2953407"/>
                </a:cubicBezTo>
                <a:cubicBezTo>
                  <a:pt x="5244663" y="2960414"/>
                  <a:pt x="5233346" y="2966341"/>
                  <a:pt x="5223642" y="2974427"/>
                </a:cubicBezTo>
                <a:cubicBezTo>
                  <a:pt x="5159724" y="3027690"/>
                  <a:pt x="5227864" y="2988081"/>
                  <a:pt x="5150069" y="3026979"/>
                </a:cubicBezTo>
                <a:cubicBezTo>
                  <a:pt x="5139559" y="3040993"/>
                  <a:pt x="5131838" y="3057620"/>
                  <a:pt x="5118538" y="3069020"/>
                </a:cubicBezTo>
                <a:cubicBezTo>
                  <a:pt x="5106642" y="3079217"/>
                  <a:pt x="5089932" y="3081980"/>
                  <a:pt x="5076497" y="3090041"/>
                </a:cubicBezTo>
                <a:cubicBezTo>
                  <a:pt x="5054834" y="3103039"/>
                  <a:pt x="5033646" y="3116925"/>
                  <a:pt x="5013435" y="3132083"/>
                </a:cubicBezTo>
                <a:cubicBezTo>
                  <a:pt x="4896663" y="3219661"/>
                  <a:pt x="4959397" y="3177117"/>
                  <a:pt x="4824248" y="3258207"/>
                </a:cubicBezTo>
                <a:cubicBezTo>
                  <a:pt x="4795595" y="3275399"/>
                  <a:pt x="4704500" y="3329624"/>
                  <a:pt x="4687614" y="3342289"/>
                </a:cubicBezTo>
                <a:cubicBezTo>
                  <a:pt x="4643845" y="3375116"/>
                  <a:pt x="4600537" y="3412104"/>
                  <a:pt x="4550979" y="3436883"/>
                </a:cubicBezTo>
                <a:cubicBezTo>
                  <a:pt x="4534104" y="3445320"/>
                  <a:pt x="4515303" y="3449466"/>
                  <a:pt x="4498428" y="3457903"/>
                </a:cubicBezTo>
                <a:cubicBezTo>
                  <a:pt x="4487130" y="3463552"/>
                  <a:pt x="4478366" y="3473631"/>
                  <a:pt x="4466897" y="3478924"/>
                </a:cubicBezTo>
                <a:cubicBezTo>
                  <a:pt x="4432637" y="3494736"/>
                  <a:pt x="4393189" y="3500034"/>
                  <a:pt x="4361793" y="3520965"/>
                </a:cubicBezTo>
                <a:cubicBezTo>
                  <a:pt x="4330128" y="3542075"/>
                  <a:pt x="4325557" y="3547006"/>
                  <a:pt x="4288221" y="3563007"/>
                </a:cubicBezTo>
                <a:cubicBezTo>
                  <a:pt x="4278038" y="3567371"/>
                  <a:pt x="4266873" y="3569153"/>
                  <a:pt x="4256690" y="3573517"/>
                </a:cubicBezTo>
                <a:cubicBezTo>
                  <a:pt x="4242289" y="3579689"/>
                  <a:pt x="4229049" y="3588366"/>
                  <a:pt x="4214648" y="3594538"/>
                </a:cubicBezTo>
                <a:cubicBezTo>
                  <a:pt x="4193540" y="3603584"/>
                  <a:pt x="4162408" y="3610225"/>
                  <a:pt x="4141076" y="3615558"/>
                </a:cubicBezTo>
                <a:cubicBezTo>
                  <a:pt x="4123559" y="3626068"/>
                  <a:pt x="4106796" y="3637953"/>
                  <a:pt x="4088524" y="3647089"/>
                </a:cubicBezTo>
                <a:cubicBezTo>
                  <a:pt x="4078615" y="3652044"/>
                  <a:pt x="4067367" y="3653710"/>
                  <a:pt x="4056993" y="3657600"/>
                </a:cubicBezTo>
                <a:cubicBezTo>
                  <a:pt x="4039328" y="3664224"/>
                  <a:pt x="4021317" y="3670183"/>
                  <a:pt x="4004442" y="3678620"/>
                </a:cubicBezTo>
                <a:cubicBezTo>
                  <a:pt x="3931855" y="3714913"/>
                  <a:pt x="4018368" y="3688276"/>
                  <a:pt x="3930869" y="3710152"/>
                </a:cubicBezTo>
                <a:cubicBezTo>
                  <a:pt x="3899205" y="3731260"/>
                  <a:pt x="3894631" y="3736193"/>
                  <a:pt x="3857297" y="3752193"/>
                </a:cubicBezTo>
                <a:cubicBezTo>
                  <a:pt x="3847114" y="3756557"/>
                  <a:pt x="3835949" y="3758339"/>
                  <a:pt x="3825766" y="3762703"/>
                </a:cubicBezTo>
                <a:cubicBezTo>
                  <a:pt x="3811365" y="3768875"/>
                  <a:pt x="3797328" y="3775950"/>
                  <a:pt x="3783724" y="3783724"/>
                </a:cubicBezTo>
                <a:cubicBezTo>
                  <a:pt x="3772756" y="3789991"/>
                  <a:pt x="3763804" y="3799769"/>
                  <a:pt x="3752193" y="3804745"/>
                </a:cubicBezTo>
                <a:cubicBezTo>
                  <a:pt x="3738916" y="3810435"/>
                  <a:pt x="3724166" y="3811752"/>
                  <a:pt x="3710152" y="3815255"/>
                </a:cubicBezTo>
                <a:cubicBezTo>
                  <a:pt x="3593096" y="3873783"/>
                  <a:pt x="3740557" y="3803853"/>
                  <a:pt x="3626069" y="3846786"/>
                </a:cubicBezTo>
                <a:cubicBezTo>
                  <a:pt x="3611399" y="3852287"/>
                  <a:pt x="3598892" y="3862852"/>
                  <a:pt x="3584028" y="3867807"/>
                </a:cubicBezTo>
                <a:cubicBezTo>
                  <a:pt x="3567081" y="3873456"/>
                  <a:pt x="3548807" y="3873984"/>
                  <a:pt x="3531476" y="3878317"/>
                </a:cubicBezTo>
                <a:cubicBezTo>
                  <a:pt x="3451341" y="3898350"/>
                  <a:pt x="3556197" y="3879679"/>
                  <a:pt x="3457904" y="3899338"/>
                </a:cubicBezTo>
                <a:cubicBezTo>
                  <a:pt x="3437007" y="3903517"/>
                  <a:pt x="3415645" y="3905225"/>
                  <a:pt x="3394842" y="3909848"/>
                </a:cubicBezTo>
                <a:cubicBezTo>
                  <a:pt x="3384027" y="3912251"/>
                  <a:pt x="3374292" y="3918894"/>
                  <a:pt x="3363310" y="3920358"/>
                </a:cubicBezTo>
                <a:cubicBezTo>
                  <a:pt x="3321493" y="3925934"/>
                  <a:pt x="3279227" y="3927365"/>
                  <a:pt x="3237186" y="3930869"/>
                </a:cubicBezTo>
                <a:cubicBezTo>
                  <a:pt x="3203705" y="3939239"/>
                  <a:pt x="3177289" y="3946551"/>
                  <a:pt x="3142593" y="3951889"/>
                </a:cubicBezTo>
                <a:cubicBezTo>
                  <a:pt x="3114676" y="3956184"/>
                  <a:pt x="3086427" y="3958105"/>
                  <a:pt x="3058510" y="3962400"/>
                </a:cubicBezTo>
                <a:cubicBezTo>
                  <a:pt x="2973625" y="3975460"/>
                  <a:pt x="3001011" y="3983833"/>
                  <a:pt x="2879835" y="3993931"/>
                </a:cubicBezTo>
                <a:lnTo>
                  <a:pt x="2627586" y="4014952"/>
                </a:lnTo>
                <a:cubicBezTo>
                  <a:pt x="2585545" y="4018455"/>
                  <a:pt x="2543323" y="4020230"/>
                  <a:pt x="2501462" y="4025462"/>
                </a:cubicBezTo>
                <a:lnTo>
                  <a:pt x="2417379" y="4035972"/>
                </a:lnTo>
                <a:lnTo>
                  <a:pt x="1545021" y="4025462"/>
                </a:lnTo>
                <a:cubicBezTo>
                  <a:pt x="1527357" y="4025061"/>
                  <a:pt x="1470136" y="4008821"/>
                  <a:pt x="1450428" y="4004441"/>
                </a:cubicBezTo>
                <a:cubicBezTo>
                  <a:pt x="1432989" y="4000566"/>
                  <a:pt x="1415315" y="3997806"/>
                  <a:pt x="1397876" y="3993931"/>
                </a:cubicBezTo>
                <a:cubicBezTo>
                  <a:pt x="1354380" y="3984265"/>
                  <a:pt x="1298696" y="3967495"/>
                  <a:pt x="1261242" y="3951889"/>
                </a:cubicBezTo>
                <a:cubicBezTo>
                  <a:pt x="1249582" y="3947031"/>
                  <a:pt x="1241008" y="3936518"/>
                  <a:pt x="1229710" y="3930869"/>
                </a:cubicBezTo>
                <a:cubicBezTo>
                  <a:pt x="1212835" y="3922432"/>
                  <a:pt x="1194399" y="3917510"/>
                  <a:pt x="1177159" y="3909848"/>
                </a:cubicBezTo>
                <a:cubicBezTo>
                  <a:pt x="1106497" y="3878442"/>
                  <a:pt x="1164792" y="3896246"/>
                  <a:pt x="1093076" y="3878317"/>
                </a:cubicBezTo>
                <a:cubicBezTo>
                  <a:pt x="1013915" y="3825542"/>
                  <a:pt x="1114522" y="3887508"/>
                  <a:pt x="1019504" y="3846786"/>
                </a:cubicBezTo>
                <a:cubicBezTo>
                  <a:pt x="1007893" y="3841810"/>
                  <a:pt x="999584" y="3830741"/>
                  <a:pt x="987973" y="3825765"/>
                </a:cubicBezTo>
                <a:cubicBezTo>
                  <a:pt x="974696" y="3820075"/>
                  <a:pt x="959821" y="3819223"/>
                  <a:pt x="945931" y="3815255"/>
                </a:cubicBezTo>
                <a:cubicBezTo>
                  <a:pt x="935278" y="3812212"/>
                  <a:pt x="925053" y="3807789"/>
                  <a:pt x="914400" y="3804745"/>
                </a:cubicBezTo>
                <a:cubicBezTo>
                  <a:pt x="848325" y="3785866"/>
                  <a:pt x="852930" y="3797550"/>
                  <a:pt x="767255" y="3752193"/>
                </a:cubicBezTo>
                <a:cubicBezTo>
                  <a:pt x="740620" y="3738092"/>
                  <a:pt x="719526" y="3715147"/>
                  <a:pt x="693683" y="3699641"/>
                </a:cubicBezTo>
                <a:cubicBezTo>
                  <a:pt x="666813" y="3683519"/>
                  <a:pt x="609600" y="3657600"/>
                  <a:pt x="609600" y="3657600"/>
                </a:cubicBezTo>
                <a:cubicBezTo>
                  <a:pt x="595586" y="3643586"/>
                  <a:pt x="582606" y="3628456"/>
                  <a:pt x="567559" y="3615558"/>
                </a:cubicBezTo>
                <a:cubicBezTo>
                  <a:pt x="557968" y="3607337"/>
                  <a:pt x="545469" y="3602930"/>
                  <a:pt x="536028" y="3594538"/>
                </a:cubicBezTo>
                <a:cubicBezTo>
                  <a:pt x="493492" y="3556728"/>
                  <a:pt x="455295" y="3513261"/>
                  <a:pt x="420414" y="3468414"/>
                </a:cubicBezTo>
                <a:cubicBezTo>
                  <a:pt x="412659" y="3458443"/>
                  <a:pt x="405442" y="3447973"/>
                  <a:pt x="399393" y="3436883"/>
                </a:cubicBezTo>
                <a:cubicBezTo>
                  <a:pt x="384388" y="3409373"/>
                  <a:pt x="357352" y="3352800"/>
                  <a:pt x="357352" y="3352800"/>
                </a:cubicBezTo>
                <a:cubicBezTo>
                  <a:pt x="353849" y="3324772"/>
                  <a:pt x="351137" y="3296634"/>
                  <a:pt x="346842" y="3268717"/>
                </a:cubicBezTo>
                <a:cubicBezTo>
                  <a:pt x="344126" y="3251060"/>
                  <a:pt x="339047" y="3233822"/>
                  <a:pt x="336331" y="3216165"/>
                </a:cubicBezTo>
                <a:cubicBezTo>
                  <a:pt x="332036" y="3188248"/>
                  <a:pt x="331739" y="3159701"/>
                  <a:pt x="325821" y="3132083"/>
                </a:cubicBezTo>
                <a:cubicBezTo>
                  <a:pt x="321178" y="3110417"/>
                  <a:pt x="317091" y="3087457"/>
                  <a:pt x="304800" y="3069020"/>
                </a:cubicBezTo>
                <a:lnTo>
                  <a:pt x="262759" y="3005958"/>
                </a:lnTo>
                <a:cubicBezTo>
                  <a:pt x="240002" y="2914935"/>
                  <a:pt x="267869" y="3013479"/>
                  <a:pt x="231228" y="2921876"/>
                </a:cubicBezTo>
                <a:cubicBezTo>
                  <a:pt x="222999" y="2901303"/>
                  <a:pt x="217214" y="2879835"/>
                  <a:pt x="210207" y="2858814"/>
                </a:cubicBezTo>
                <a:lnTo>
                  <a:pt x="189186" y="2795752"/>
                </a:lnTo>
                <a:lnTo>
                  <a:pt x="178676" y="2764220"/>
                </a:lnTo>
                <a:cubicBezTo>
                  <a:pt x="175173" y="2753710"/>
                  <a:pt x="170853" y="2743437"/>
                  <a:pt x="168166" y="2732689"/>
                </a:cubicBezTo>
                <a:cubicBezTo>
                  <a:pt x="164662" y="2718675"/>
                  <a:pt x="161623" y="2704537"/>
                  <a:pt x="157655" y="2690648"/>
                </a:cubicBezTo>
                <a:cubicBezTo>
                  <a:pt x="154611" y="2679995"/>
                  <a:pt x="149548" y="2669932"/>
                  <a:pt x="147145" y="2659117"/>
                </a:cubicBezTo>
                <a:cubicBezTo>
                  <a:pt x="142522" y="2638314"/>
                  <a:pt x="140447" y="2617022"/>
                  <a:pt x="136635" y="2596055"/>
                </a:cubicBezTo>
                <a:cubicBezTo>
                  <a:pt x="133439" y="2578479"/>
                  <a:pt x="129999" y="2560942"/>
                  <a:pt x="126124" y="2543503"/>
                </a:cubicBezTo>
                <a:cubicBezTo>
                  <a:pt x="122990" y="2529402"/>
                  <a:pt x="118747" y="2515563"/>
                  <a:pt x="115614" y="2501462"/>
                </a:cubicBezTo>
                <a:cubicBezTo>
                  <a:pt x="111739" y="2484023"/>
                  <a:pt x="108979" y="2466349"/>
                  <a:pt x="105104" y="2448910"/>
                </a:cubicBezTo>
                <a:cubicBezTo>
                  <a:pt x="91176" y="2386237"/>
                  <a:pt x="94382" y="2421055"/>
                  <a:pt x="84083" y="2343807"/>
                </a:cubicBezTo>
                <a:cubicBezTo>
                  <a:pt x="79890" y="2312360"/>
                  <a:pt x="78060" y="2280620"/>
                  <a:pt x="73573" y="2249214"/>
                </a:cubicBezTo>
                <a:cubicBezTo>
                  <a:pt x="67232" y="2204827"/>
                  <a:pt x="64777" y="2201808"/>
                  <a:pt x="52552" y="2165131"/>
                </a:cubicBezTo>
                <a:cubicBezTo>
                  <a:pt x="49049" y="2140607"/>
                  <a:pt x="45809" y="2116043"/>
                  <a:pt x="42042" y="2091558"/>
                </a:cubicBezTo>
                <a:cubicBezTo>
                  <a:pt x="38802" y="2070495"/>
                  <a:pt x="34021" y="2049661"/>
                  <a:pt x="31531" y="2028496"/>
                </a:cubicBezTo>
                <a:cubicBezTo>
                  <a:pt x="27010" y="1990064"/>
                  <a:pt x="25294" y="1951343"/>
                  <a:pt x="21021" y="1912883"/>
                </a:cubicBezTo>
                <a:cubicBezTo>
                  <a:pt x="18285" y="1888261"/>
                  <a:pt x="13784" y="1863866"/>
                  <a:pt x="10510" y="1839310"/>
                </a:cubicBezTo>
                <a:cubicBezTo>
                  <a:pt x="6777" y="1811312"/>
                  <a:pt x="3503" y="1783255"/>
                  <a:pt x="0" y="1755227"/>
                </a:cubicBezTo>
                <a:cubicBezTo>
                  <a:pt x="3503" y="1688662"/>
                  <a:pt x="4475" y="1621915"/>
                  <a:pt x="10510" y="1555531"/>
                </a:cubicBezTo>
                <a:cubicBezTo>
                  <a:pt x="11513" y="1544498"/>
                  <a:pt x="15641" y="1533685"/>
                  <a:pt x="21021" y="1524000"/>
                </a:cubicBezTo>
                <a:cubicBezTo>
                  <a:pt x="33290" y="1501916"/>
                  <a:pt x="39095" y="1468927"/>
                  <a:pt x="63062" y="1460938"/>
                </a:cubicBezTo>
                <a:lnTo>
                  <a:pt x="126124" y="1439917"/>
                </a:lnTo>
                <a:cubicBezTo>
                  <a:pt x="160570" y="1416953"/>
                  <a:pt x="143642" y="1439917"/>
                  <a:pt x="147145" y="1439917"/>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lang="en-US"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Title 4">
            <a:extLst>
              <a:ext uri="{FF2B5EF4-FFF2-40B4-BE49-F238E27FC236}">
                <a16:creationId xmlns:a16="http://schemas.microsoft.com/office/drawing/2014/main" id="{2601817E-F1C7-D741-800D-4606F371369D}"/>
              </a:ext>
            </a:extLst>
          </p:cNvPr>
          <p:cNvSpPr>
            <a:spLocks noGrp="1"/>
          </p:cNvSpPr>
          <p:nvPr>
            <p:ph type="title"/>
          </p:nvPr>
        </p:nvSpPr>
        <p:spPr>
          <a:xfrm>
            <a:off x="93571" y="221202"/>
            <a:ext cx="10515600" cy="395759"/>
          </a:xfrm>
        </p:spPr>
        <p:txBody>
          <a:bodyPr>
            <a:noAutofit/>
          </a:bodyPr>
          <a:lstStyle/>
          <a:p>
            <a:r>
              <a:rPr lang="en-US" sz="3600" dirty="0"/>
              <a:t>Container Bounded Context</a:t>
            </a:r>
          </a:p>
        </p:txBody>
      </p:sp>
      <p:sp>
        <p:nvSpPr>
          <p:cNvPr id="16" name="Rectangle 15">
            <a:extLst>
              <a:ext uri="{FF2B5EF4-FFF2-40B4-BE49-F238E27FC236}">
                <a16:creationId xmlns:a16="http://schemas.microsoft.com/office/drawing/2014/main" id="{D6ED9DE2-8F41-EF47-98FB-F2EE506CFFAB}"/>
              </a:ext>
            </a:extLst>
          </p:cNvPr>
          <p:cNvSpPr/>
          <p:nvPr/>
        </p:nvSpPr>
        <p:spPr>
          <a:xfrm>
            <a:off x="2086100" y="3090001"/>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 Container to order </a:t>
            </a:r>
          </a:p>
        </p:txBody>
      </p:sp>
      <p:sp>
        <p:nvSpPr>
          <p:cNvPr id="17" name="Rectangle 16">
            <a:extLst>
              <a:ext uri="{FF2B5EF4-FFF2-40B4-BE49-F238E27FC236}">
                <a16:creationId xmlns:a16="http://schemas.microsoft.com/office/drawing/2014/main" id="{40746988-9A7F-A243-A0D4-310FBE3CC01D}"/>
              </a:ext>
            </a:extLst>
          </p:cNvPr>
          <p:cNvSpPr/>
          <p:nvPr/>
        </p:nvSpPr>
        <p:spPr>
          <a:xfrm>
            <a:off x="2086100" y="4243924"/>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Container to order </a:t>
            </a:r>
          </a:p>
        </p:txBody>
      </p:sp>
      <p:sp>
        <p:nvSpPr>
          <p:cNvPr id="18" name="Rectangle 17">
            <a:extLst>
              <a:ext uri="{FF2B5EF4-FFF2-40B4-BE49-F238E27FC236}">
                <a16:creationId xmlns:a16="http://schemas.microsoft.com/office/drawing/2014/main" id="{747743A8-5A7A-5D40-8317-D107B26736E4}"/>
              </a:ext>
            </a:extLst>
          </p:cNvPr>
          <p:cNvSpPr/>
          <p:nvPr/>
        </p:nvSpPr>
        <p:spPr>
          <a:xfrm>
            <a:off x="3000500" y="5322360"/>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Container from inventory </a:t>
            </a:r>
          </a:p>
        </p:txBody>
      </p:sp>
      <p:sp>
        <p:nvSpPr>
          <p:cNvPr id="23" name="Rectangle 22">
            <a:extLst>
              <a:ext uri="{FF2B5EF4-FFF2-40B4-BE49-F238E27FC236}">
                <a16:creationId xmlns:a16="http://schemas.microsoft.com/office/drawing/2014/main" id="{C083840F-4E6B-6448-8928-7E35A068DF1A}"/>
              </a:ext>
            </a:extLst>
          </p:cNvPr>
          <p:cNvSpPr/>
          <p:nvPr/>
        </p:nvSpPr>
        <p:spPr>
          <a:xfrm>
            <a:off x="3299324" y="193492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24" name="Rectangle 23">
            <a:extLst>
              <a:ext uri="{FF2B5EF4-FFF2-40B4-BE49-F238E27FC236}">
                <a16:creationId xmlns:a16="http://schemas.microsoft.com/office/drawing/2014/main" id="{6D0ABF8B-64F5-9043-BFD5-87274CBFC659}"/>
              </a:ext>
            </a:extLst>
          </p:cNvPr>
          <p:cNvSpPr/>
          <p:nvPr/>
        </p:nvSpPr>
        <p:spPr>
          <a:xfrm>
            <a:off x="8953593" y="180714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25" name="Rectangle 24">
            <a:extLst>
              <a:ext uri="{FF2B5EF4-FFF2-40B4-BE49-F238E27FC236}">
                <a16:creationId xmlns:a16="http://schemas.microsoft.com/office/drawing/2014/main" id="{B2E2BA4B-9056-2C4C-B9AE-7274A7650F58}"/>
              </a:ext>
            </a:extLst>
          </p:cNvPr>
          <p:cNvSpPr/>
          <p:nvPr/>
        </p:nvSpPr>
        <p:spPr>
          <a:xfrm>
            <a:off x="3907214" y="280437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landed at location</a:t>
            </a:r>
          </a:p>
        </p:txBody>
      </p:sp>
      <p:sp>
        <p:nvSpPr>
          <p:cNvPr id="26" name="Rectangle 25">
            <a:extLst>
              <a:ext uri="{FF2B5EF4-FFF2-40B4-BE49-F238E27FC236}">
                <a16:creationId xmlns:a16="http://schemas.microsoft.com/office/drawing/2014/main" id="{5E732916-83CF-AC49-8105-950E94538CB1}"/>
              </a:ext>
            </a:extLst>
          </p:cNvPr>
          <p:cNvSpPr/>
          <p:nvPr/>
        </p:nvSpPr>
        <p:spPr>
          <a:xfrm>
            <a:off x="5502599" y="509324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27" name="Rectangle 26">
            <a:extLst>
              <a:ext uri="{FF2B5EF4-FFF2-40B4-BE49-F238E27FC236}">
                <a16:creationId xmlns:a16="http://schemas.microsoft.com/office/drawing/2014/main" id="{069842E5-EAE8-A441-A1FC-212E51D5581C}"/>
              </a:ext>
            </a:extLst>
          </p:cNvPr>
          <p:cNvSpPr/>
          <p:nvPr/>
        </p:nvSpPr>
        <p:spPr>
          <a:xfrm>
            <a:off x="4247996" y="1046051"/>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vessel</a:t>
            </a:r>
          </a:p>
        </p:txBody>
      </p:sp>
      <p:sp>
        <p:nvSpPr>
          <p:cNvPr id="28" name="Rectangle 27">
            <a:extLst>
              <a:ext uri="{FF2B5EF4-FFF2-40B4-BE49-F238E27FC236}">
                <a16:creationId xmlns:a16="http://schemas.microsoft.com/office/drawing/2014/main" id="{AEC80E8C-B0C7-F14D-B710-F35311A0842F}"/>
              </a:ext>
            </a:extLst>
          </p:cNvPr>
          <p:cNvSpPr/>
          <p:nvPr/>
        </p:nvSpPr>
        <p:spPr>
          <a:xfrm>
            <a:off x="6367054" y="5509354"/>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out maintenance</a:t>
            </a:r>
          </a:p>
        </p:txBody>
      </p:sp>
      <p:sp>
        <p:nvSpPr>
          <p:cNvPr id="29" name="Rectangle 28">
            <a:extLst>
              <a:ext uri="{FF2B5EF4-FFF2-40B4-BE49-F238E27FC236}">
                <a16:creationId xmlns:a16="http://schemas.microsoft.com/office/drawing/2014/main" id="{53C5DA80-7E26-154B-AB46-317E1EF5FAC6}"/>
              </a:ext>
            </a:extLst>
          </p:cNvPr>
          <p:cNvSpPr/>
          <p:nvPr/>
        </p:nvSpPr>
        <p:spPr>
          <a:xfrm>
            <a:off x="6443003" y="81680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truck</a:t>
            </a:r>
          </a:p>
        </p:txBody>
      </p:sp>
      <p:sp>
        <p:nvSpPr>
          <p:cNvPr id="30" name="Rectangle 29">
            <a:extLst>
              <a:ext uri="{FF2B5EF4-FFF2-40B4-BE49-F238E27FC236}">
                <a16:creationId xmlns:a16="http://schemas.microsoft.com/office/drawing/2014/main" id="{027D5267-9395-C04C-88CA-2326AB2F70DC}"/>
              </a:ext>
            </a:extLst>
          </p:cNvPr>
          <p:cNvSpPr/>
          <p:nvPr/>
        </p:nvSpPr>
        <p:spPr>
          <a:xfrm>
            <a:off x="3329689" y="384127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31" name="Rectangle 30">
            <a:extLst>
              <a:ext uri="{FF2B5EF4-FFF2-40B4-BE49-F238E27FC236}">
                <a16:creationId xmlns:a16="http://schemas.microsoft.com/office/drawing/2014/main" id="{A9E6EC11-B0CE-1649-80E8-B4214BE25DBC}"/>
              </a:ext>
            </a:extLst>
          </p:cNvPr>
          <p:cNvSpPr/>
          <p:nvPr/>
        </p:nvSpPr>
        <p:spPr>
          <a:xfrm>
            <a:off x="4202405" y="4222012"/>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
        <p:nvSpPr>
          <p:cNvPr id="32" name="Rectangle 31">
            <a:extLst>
              <a:ext uri="{FF2B5EF4-FFF2-40B4-BE49-F238E27FC236}">
                <a16:creationId xmlns:a16="http://schemas.microsoft.com/office/drawing/2014/main" id="{25876E68-652C-BB4C-9314-E4EB3DF9B27D}"/>
              </a:ext>
            </a:extLst>
          </p:cNvPr>
          <p:cNvSpPr/>
          <p:nvPr/>
        </p:nvSpPr>
        <p:spPr>
          <a:xfrm>
            <a:off x="5211851" y="1414243"/>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vessel</a:t>
            </a:r>
          </a:p>
        </p:txBody>
      </p:sp>
      <p:sp>
        <p:nvSpPr>
          <p:cNvPr id="33" name="Rectangle 32">
            <a:extLst>
              <a:ext uri="{FF2B5EF4-FFF2-40B4-BE49-F238E27FC236}">
                <a16:creationId xmlns:a16="http://schemas.microsoft.com/office/drawing/2014/main" id="{1EC67374-9D75-3744-9C92-74DDCC8C6AA4}"/>
              </a:ext>
            </a:extLst>
          </p:cNvPr>
          <p:cNvSpPr/>
          <p:nvPr/>
        </p:nvSpPr>
        <p:spPr>
          <a:xfrm>
            <a:off x="7286918" y="1227185"/>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truck</a:t>
            </a:r>
          </a:p>
        </p:txBody>
      </p:sp>
      <p:sp>
        <p:nvSpPr>
          <p:cNvPr id="34" name="Rectangle 33">
            <a:extLst>
              <a:ext uri="{FF2B5EF4-FFF2-40B4-BE49-F238E27FC236}">
                <a16:creationId xmlns:a16="http://schemas.microsoft.com/office/drawing/2014/main" id="{CED46D33-E482-0A4E-B9FE-27D85499C11F}"/>
              </a:ext>
            </a:extLst>
          </p:cNvPr>
          <p:cNvSpPr/>
          <p:nvPr/>
        </p:nvSpPr>
        <p:spPr>
          <a:xfrm>
            <a:off x="5906507" y="251280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loaded</a:t>
            </a:r>
          </a:p>
        </p:txBody>
      </p:sp>
      <p:sp>
        <p:nvSpPr>
          <p:cNvPr id="35" name="Rectangle 34">
            <a:extLst>
              <a:ext uri="{FF2B5EF4-FFF2-40B4-BE49-F238E27FC236}">
                <a16:creationId xmlns:a16="http://schemas.microsoft.com/office/drawing/2014/main" id="{9319A3BC-EE3E-5345-89A3-2E215C655604}"/>
              </a:ext>
            </a:extLst>
          </p:cNvPr>
          <p:cNvSpPr/>
          <p:nvPr/>
        </p:nvSpPr>
        <p:spPr>
          <a:xfrm>
            <a:off x="6355541" y="299208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unloaded</a:t>
            </a:r>
          </a:p>
        </p:txBody>
      </p:sp>
      <p:sp>
        <p:nvSpPr>
          <p:cNvPr id="36" name="Rectangle 35">
            <a:extLst>
              <a:ext uri="{FF2B5EF4-FFF2-40B4-BE49-F238E27FC236}">
                <a16:creationId xmlns:a16="http://schemas.microsoft.com/office/drawing/2014/main" id="{FB053A95-5293-BB4A-811D-410AFD72E274}"/>
              </a:ext>
            </a:extLst>
          </p:cNvPr>
          <p:cNvSpPr/>
          <p:nvPr/>
        </p:nvSpPr>
        <p:spPr>
          <a:xfrm>
            <a:off x="7529458" y="4716324"/>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closed</a:t>
            </a:r>
          </a:p>
        </p:txBody>
      </p:sp>
      <p:sp>
        <p:nvSpPr>
          <p:cNvPr id="37" name="Rectangle 36">
            <a:extLst>
              <a:ext uri="{FF2B5EF4-FFF2-40B4-BE49-F238E27FC236}">
                <a16:creationId xmlns:a16="http://schemas.microsoft.com/office/drawing/2014/main" id="{B3C1A834-375F-FE4E-A9DC-17B6A9BD5A4C}"/>
              </a:ext>
            </a:extLst>
          </p:cNvPr>
          <p:cNvSpPr/>
          <p:nvPr/>
        </p:nvSpPr>
        <p:spPr>
          <a:xfrm>
            <a:off x="8496499" y="509324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opened</a:t>
            </a:r>
          </a:p>
        </p:txBody>
      </p:sp>
    </p:spTree>
    <p:extLst>
      <p:ext uri="{BB962C8B-B14F-4D97-AF65-F5344CB8AC3E}">
        <p14:creationId xmlns:p14="http://schemas.microsoft.com/office/powerpoint/2010/main" val="3909519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843-CBA3-204A-9087-239C7E4B548E}"/>
              </a:ext>
            </a:extLst>
          </p:cNvPr>
          <p:cNvSpPr>
            <a:spLocks noGrp="1"/>
          </p:cNvSpPr>
          <p:nvPr>
            <p:ph type="title"/>
          </p:nvPr>
        </p:nvSpPr>
        <p:spPr>
          <a:xfrm>
            <a:off x="241290" y="184634"/>
            <a:ext cx="10515600" cy="530028"/>
          </a:xfrm>
        </p:spPr>
        <p:txBody>
          <a:bodyPr>
            <a:normAutofit/>
          </a:bodyPr>
          <a:lstStyle/>
          <a:p>
            <a:r>
              <a:rPr lang="en-US" dirty="0"/>
              <a:t>OLD    Container - HL</a:t>
            </a:r>
          </a:p>
        </p:txBody>
      </p:sp>
      <p:sp>
        <p:nvSpPr>
          <p:cNvPr id="12" name="Rounded Rectangle 11">
            <a:extLst>
              <a:ext uri="{FF2B5EF4-FFF2-40B4-BE49-F238E27FC236}">
                <a16:creationId xmlns:a16="http://schemas.microsoft.com/office/drawing/2014/main" id="{7B66182A-6BE5-0D42-9375-B4BE313EF3C7}"/>
              </a:ext>
            </a:extLst>
          </p:cNvPr>
          <p:cNvSpPr/>
          <p:nvPr/>
        </p:nvSpPr>
        <p:spPr>
          <a:xfrm>
            <a:off x="2177458" y="3504467"/>
            <a:ext cx="8768115" cy="844973"/>
          </a:xfrm>
          <a:prstGeom prst="roundRect">
            <a:avLst/>
          </a:prstGeom>
          <a:solidFill>
            <a:sysClr val="window" lastClr="FFFFFF">
              <a:lumMod val="95000"/>
            </a:sysClr>
          </a:solidFill>
          <a:ln w="12700" cap="flat">
            <a:solidFill>
              <a:sysClr val="windowText" lastClr="000000"/>
            </a:solidFill>
            <a:prstDash val="solid"/>
            <a:bevel/>
          </a:ln>
          <a:effectLst/>
          <a:sp3d/>
        </p:spPr>
        <p:txBody>
          <a:bodyPr rot="0" spcFirstLastPara="1" vertOverflow="overflow" horzOverflow="overflow" vert="horz" wrap="square" lIns="41147" tIns="41147" rIns="41147" bIns="41147" numCol="1" spcCol="38100" rtlCol="0" anchor="ctr">
            <a:noAutofit/>
          </a:bodyPr>
          <a:lstStyle/>
          <a:p>
            <a:pPr marL="0" marR="0" lvl="0" indent="0" algn="ctr" defTabSz="411460" eaLnBrk="1" fontAlgn="auto" latinLnBrk="0" hangingPunct="0">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Event Backbone</a:t>
            </a:r>
          </a:p>
        </p:txBody>
      </p:sp>
      <p:sp>
        <p:nvSpPr>
          <p:cNvPr id="13" name="Rounded Rectangle 12">
            <a:extLst>
              <a:ext uri="{FF2B5EF4-FFF2-40B4-BE49-F238E27FC236}">
                <a16:creationId xmlns:a16="http://schemas.microsoft.com/office/drawing/2014/main" id="{65E6F277-12BD-B04D-876F-4C196724B8D1}"/>
              </a:ext>
            </a:extLst>
          </p:cNvPr>
          <p:cNvSpPr/>
          <p:nvPr/>
        </p:nvSpPr>
        <p:spPr>
          <a:xfrm>
            <a:off x="889369" y="2341588"/>
            <a:ext cx="1568107"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Fleet / Ships</a:t>
            </a:r>
          </a:p>
          <a:p>
            <a:pPr algn="ctr"/>
            <a:r>
              <a:rPr lang="en-US" sz="1200" dirty="0">
                <a:solidFill>
                  <a:schemeClr val="accent5">
                    <a:lumMod val="50000"/>
                  </a:schemeClr>
                </a:solidFill>
              </a:rPr>
              <a:t>Simulator MS</a:t>
            </a:r>
          </a:p>
        </p:txBody>
      </p:sp>
      <p:sp>
        <p:nvSpPr>
          <p:cNvPr id="14" name="Can 13">
            <a:extLst>
              <a:ext uri="{FF2B5EF4-FFF2-40B4-BE49-F238E27FC236}">
                <a16:creationId xmlns:a16="http://schemas.microsoft.com/office/drawing/2014/main" id="{F3CF2C45-5F88-1A44-B787-C2E19648646E}"/>
              </a:ext>
            </a:extLst>
          </p:cNvPr>
          <p:cNvSpPr/>
          <p:nvPr/>
        </p:nvSpPr>
        <p:spPr>
          <a:xfrm>
            <a:off x="2525301" y="2610981"/>
            <a:ext cx="767751"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Ship </a:t>
            </a:r>
          </a:p>
          <a:p>
            <a:pPr algn="ctr"/>
            <a:r>
              <a:rPr lang="en-US" sz="1000" dirty="0">
                <a:solidFill>
                  <a:schemeClr val="bg1"/>
                </a:solidFill>
              </a:rPr>
              <a:t>fleet</a:t>
            </a:r>
          </a:p>
        </p:txBody>
      </p:sp>
      <p:sp>
        <p:nvSpPr>
          <p:cNvPr id="15" name="Can 14">
            <a:extLst>
              <a:ext uri="{FF2B5EF4-FFF2-40B4-BE49-F238E27FC236}">
                <a16:creationId xmlns:a16="http://schemas.microsoft.com/office/drawing/2014/main" id="{4C9D95C1-76AF-0445-A01A-DEA74B900DA5}"/>
              </a:ext>
            </a:extLst>
          </p:cNvPr>
          <p:cNvSpPr/>
          <p:nvPr/>
        </p:nvSpPr>
        <p:spPr>
          <a:xfrm rot="5400000">
            <a:off x="2602605" y="3505001"/>
            <a:ext cx="285536" cy="682148"/>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n 15">
            <a:extLst>
              <a:ext uri="{FF2B5EF4-FFF2-40B4-BE49-F238E27FC236}">
                <a16:creationId xmlns:a16="http://schemas.microsoft.com/office/drawing/2014/main" id="{4D1D7174-7149-FC4C-981F-3B7E91157F08}"/>
              </a:ext>
            </a:extLst>
          </p:cNvPr>
          <p:cNvSpPr/>
          <p:nvPr/>
        </p:nvSpPr>
        <p:spPr>
          <a:xfrm rot="5400000">
            <a:off x="3744419" y="3404605"/>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an 16">
            <a:extLst>
              <a:ext uri="{FF2B5EF4-FFF2-40B4-BE49-F238E27FC236}">
                <a16:creationId xmlns:a16="http://schemas.microsoft.com/office/drawing/2014/main" id="{49E4F05B-3FC6-134C-A4C1-D42892A59F8A}"/>
              </a:ext>
            </a:extLst>
          </p:cNvPr>
          <p:cNvSpPr/>
          <p:nvPr/>
        </p:nvSpPr>
        <p:spPr>
          <a:xfrm rot="5400000">
            <a:off x="7723540" y="3345232"/>
            <a:ext cx="310551" cy="9432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a:extLst>
              <a:ext uri="{FF2B5EF4-FFF2-40B4-BE49-F238E27FC236}">
                <a16:creationId xmlns:a16="http://schemas.microsoft.com/office/drawing/2014/main" id="{EA5DFDFF-BDF0-7A4C-B389-8DC8DADAE82F}"/>
              </a:ext>
            </a:extLst>
          </p:cNvPr>
          <p:cNvSpPr/>
          <p:nvPr/>
        </p:nvSpPr>
        <p:spPr>
          <a:xfrm>
            <a:off x="10796639" y="3933967"/>
            <a:ext cx="567545" cy="502992"/>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a:ea typeface="+mn-ea"/>
                <a:cs typeface="+mn-cs"/>
              </a:rPr>
              <a:t>Store</a:t>
            </a:r>
          </a:p>
        </p:txBody>
      </p:sp>
      <p:sp>
        <p:nvSpPr>
          <p:cNvPr id="19" name="Rounded Rectangle 18">
            <a:extLst>
              <a:ext uri="{FF2B5EF4-FFF2-40B4-BE49-F238E27FC236}">
                <a16:creationId xmlns:a16="http://schemas.microsoft.com/office/drawing/2014/main" id="{EDA39120-B27D-AE42-AEDE-06F60DC2F345}"/>
              </a:ext>
            </a:extLst>
          </p:cNvPr>
          <p:cNvSpPr/>
          <p:nvPr/>
        </p:nvSpPr>
        <p:spPr>
          <a:xfrm>
            <a:off x="4249173" y="4641859"/>
            <a:ext cx="1862657" cy="393560"/>
          </a:xfrm>
          <a:prstGeom prst="roundRect">
            <a:avLst/>
          </a:prstGeom>
          <a:solidFill>
            <a:sysClr val="window" lastClr="FFFFFF">
              <a:lumMod val="95000"/>
            </a:sysClr>
          </a:solidFill>
          <a:ln w="12700" cap="flat">
            <a:solidFill>
              <a:sysClr val="windowText" lastClr="000000"/>
            </a:solidFill>
            <a:prstDash val="solid"/>
            <a:bevel/>
          </a:ln>
          <a:effectLst/>
          <a:sp3d/>
        </p:spPr>
        <p:txBody>
          <a:bodyPr rot="0" spcFirstLastPara="1" vertOverflow="overflow" horzOverflow="overflow" vert="horz" wrap="square" lIns="41147" tIns="41147" rIns="41147" bIns="41147" numCol="1" spcCol="38100" rtlCol="0" anchor="ctr">
            <a:noAutofit/>
          </a:bodyPr>
          <a:lstStyle/>
          <a:p>
            <a:pPr marL="0" marR="0" lvl="0" indent="0" algn="ctr" defTabSz="411460" eaLnBrk="1" fontAlgn="auto" latinLnBrk="0" hangingPunct="0">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Streaming Analytics </a:t>
            </a:r>
          </a:p>
        </p:txBody>
      </p:sp>
      <p:sp>
        <p:nvSpPr>
          <p:cNvPr id="20" name="Rounded Rectangle 19">
            <a:extLst>
              <a:ext uri="{FF2B5EF4-FFF2-40B4-BE49-F238E27FC236}">
                <a16:creationId xmlns:a16="http://schemas.microsoft.com/office/drawing/2014/main" id="{DCDCEF48-BACA-5D40-AF1B-FE36B1A49E46}"/>
              </a:ext>
            </a:extLst>
          </p:cNvPr>
          <p:cNvSpPr/>
          <p:nvPr/>
        </p:nvSpPr>
        <p:spPr>
          <a:xfrm>
            <a:off x="3796070" y="2476250"/>
            <a:ext cx="1384432" cy="615251"/>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Container</a:t>
            </a:r>
          </a:p>
          <a:p>
            <a:pPr algn="ctr"/>
            <a:r>
              <a:rPr lang="en-US" sz="1200" dirty="0">
                <a:solidFill>
                  <a:schemeClr val="accent5">
                    <a:lumMod val="50000"/>
                  </a:schemeClr>
                </a:solidFill>
              </a:rPr>
              <a:t>MS</a:t>
            </a:r>
          </a:p>
        </p:txBody>
      </p:sp>
      <p:sp>
        <p:nvSpPr>
          <p:cNvPr id="21" name="Rounded Rectangle 20">
            <a:extLst>
              <a:ext uri="{FF2B5EF4-FFF2-40B4-BE49-F238E27FC236}">
                <a16:creationId xmlns:a16="http://schemas.microsoft.com/office/drawing/2014/main" id="{746DE6CB-BAF9-D441-98E7-D661727278A9}"/>
              </a:ext>
            </a:extLst>
          </p:cNvPr>
          <p:cNvSpPr/>
          <p:nvPr/>
        </p:nvSpPr>
        <p:spPr>
          <a:xfrm>
            <a:off x="1604675" y="5183176"/>
            <a:ext cx="977806"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Customs</a:t>
            </a:r>
          </a:p>
          <a:p>
            <a:pPr algn="ctr"/>
            <a:r>
              <a:rPr lang="en-US" sz="1200" dirty="0">
                <a:solidFill>
                  <a:schemeClr val="accent5">
                    <a:lumMod val="50000"/>
                  </a:schemeClr>
                </a:solidFill>
              </a:rPr>
              <a:t>Simulator</a:t>
            </a:r>
          </a:p>
        </p:txBody>
      </p:sp>
      <p:sp>
        <p:nvSpPr>
          <p:cNvPr id="22" name="Can 21">
            <a:extLst>
              <a:ext uri="{FF2B5EF4-FFF2-40B4-BE49-F238E27FC236}">
                <a16:creationId xmlns:a16="http://schemas.microsoft.com/office/drawing/2014/main" id="{7FC1D56F-3EFB-8246-9557-F15794D43824}"/>
              </a:ext>
            </a:extLst>
          </p:cNvPr>
          <p:cNvSpPr/>
          <p:nvPr/>
        </p:nvSpPr>
        <p:spPr>
          <a:xfrm>
            <a:off x="2615499" y="5713305"/>
            <a:ext cx="767751"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Import</a:t>
            </a:r>
          </a:p>
          <a:p>
            <a:pPr algn="ctr"/>
            <a:r>
              <a:rPr lang="en-US" sz="1000" dirty="0">
                <a:solidFill>
                  <a:schemeClr val="bg1"/>
                </a:solidFill>
              </a:rPr>
              <a:t>Export docs</a:t>
            </a:r>
          </a:p>
        </p:txBody>
      </p:sp>
      <p:sp>
        <p:nvSpPr>
          <p:cNvPr id="23" name="Rounded Rectangle 22">
            <a:extLst>
              <a:ext uri="{FF2B5EF4-FFF2-40B4-BE49-F238E27FC236}">
                <a16:creationId xmlns:a16="http://schemas.microsoft.com/office/drawing/2014/main" id="{ED42DD20-18A8-FE46-B4E4-C25939187F5A}"/>
              </a:ext>
            </a:extLst>
          </p:cNvPr>
          <p:cNvSpPr/>
          <p:nvPr/>
        </p:nvSpPr>
        <p:spPr>
          <a:xfrm>
            <a:off x="8844451" y="5226202"/>
            <a:ext cx="1235990"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Port Load/Unload</a:t>
            </a:r>
          </a:p>
          <a:p>
            <a:pPr algn="ctr"/>
            <a:r>
              <a:rPr lang="en-US" sz="1200" dirty="0">
                <a:solidFill>
                  <a:schemeClr val="accent5">
                    <a:lumMod val="50000"/>
                  </a:schemeClr>
                </a:solidFill>
              </a:rPr>
              <a:t>Simulator</a:t>
            </a:r>
          </a:p>
        </p:txBody>
      </p:sp>
      <p:sp>
        <p:nvSpPr>
          <p:cNvPr id="24" name="Can 23">
            <a:extLst>
              <a:ext uri="{FF2B5EF4-FFF2-40B4-BE49-F238E27FC236}">
                <a16:creationId xmlns:a16="http://schemas.microsoft.com/office/drawing/2014/main" id="{014DFC7D-0AB6-A94E-9FC3-8FA9907EDCC2}"/>
              </a:ext>
            </a:extLst>
          </p:cNvPr>
          <p:cNvSpPr/>
          <p:nvPr/>
        </p:nvSpPr>
        <p:spPr>
          <a:xfrm>
            <a:off x="10105250" y="5677693"/>
            <a:ext cx="1004610"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Containers Mules</a:t>
            </a:r>
          </a:p>
          <a:p>
            <a:pPr algn="ctr"/>
            <a:r>
              <a:rPr lang="en-US" sz="1000" dirty="0">
                <a:solidFill>
                  <a:schemeClr val="bg1"/>
                </a:solidFill>
              </a:rPr>
              <a:t>Farms</a:t>
            </a:r>
          </a:p>
        </p:txBody>
      </p:sp>
      <p:sp>
        <p:nvSpPr>
          <p:cNvPr id="29" name="TextBox 28">
            <a:extLst>
              <a:ext uri="{FF2B5EF4-FFF2-40B4-BE49-F238E27FC236}">
                <a16:creationId xmlns:a16="http://schemas.microsoft.com/office/drawing/2014/main" id="{D4CE82CF-6F46-6748-86B5-F117DC500DBB}"/>
              </a:ext>
            </a:extLst>
          </p:cNvPr>
          <p:cNvSpPr txBox="1"/>
          <p:nvPr/>
        </p:nvSpPr>
        <p:spPr>
          <a:xfrm>
            <a:off x="2556637" y="3684526"/>
            <a:ext cx="418704" cy="261610"/>
          </a:xfrm>
          <a:prstGeom prst="rect">
            <a:avLst/>
          </a:prstGeom>
          <a:noFill/>
        </p:spPr>
        <p:txBody>
          <a:bodyPr wrap="none" rtlCol="0">
            <a:spAutoFit/>
          </a:bodyPr>
          <a:lstStyle/>
          <a:p>
            <a:r>
              <a:rPr lang="en-US" sz="1100" dirty="0">
                <a:solidFill>
                  <a:schemeClr val="bg1"/>
                </a:solidFill>
              </a:rPr>
              <a:t>ship</a:t>
            </a:r>
          </a:p>
        </p:txBody>
      </p:sp>
      <p:sp>
        <p:nvSpPr>
          <p:cNvPr id="30" name="TextBox 29">
            <a:extLst>
              <a:ext uri="{FF2B5EF4-FFF2-40B4-BE49-F238E27FC236}">
                <a16:creationId xmlns:a16="http://schemas.microsoft.com/office/drawing/2014/main" id="{4BDB9D8B-9CD0-B042-9B87-1A6294E48837}"/>
              </a:ext>
            </a:extLst>
          </p:cNvPr>
          <p:cNvSpPr txBox="1"/>
          <p:nvPr/>
        </p:nvSpPr>
        <p:spPr>
          <a:xfrm>
            <a:off x="3508482" y="3684526"/>
            <a:ext cx="731290" cy="261610"/>
          </a:xfrm>
          <a:prstGeom prst="rect">
            <a:avLst/>
          </a:prstGeom>
          <a:noFill/>
        </p:spPr>
        <p:txBody>
          <a:bodyPr wrap="none" rtlCol="0">
            <a:spAutoFit/>
          </a:bodyPr>
          <a:lstStyle/>
          <a:p>
            <a:r>
              <a:rPr lang="en-US" sz="1100" dirty="0">
                <a:solidFill>
                  <a:schemeClr val="bg1"/>
                </a:solidFill>
              </a:rPr>
              <a:t>container</a:t>
            </a:r>
          </a:p>
        </p:txBody>
      </p:sp>
      <p:sp>
        <p:nvSpPr>
          <p:cNvPr id="31" name="TextBox 30">
            <a:extLst>
              <a:ext uri="{FF2B5EF4-FFF2-40B4-BE49-F238E27FC236}">
                <a16:creationId xmlns:a16="http://schemas.microsoft.com/office/drawing/2014/main" id="{247D72D9-E86C-3546-92E1-26D6A8E9DBD2}"/>
              </a:ext>
            </a:extLst>
          </p:cNvPr>
          <p:cNvSpPr txBox="1"/>
          <p:nvPr/>
        </p:nvSpPr>
        <p:spPr>
          <a:xfrm>
            <a:off x="7421795" y="3703307"/>
            <a:ext cx="780983" cy="261610"/>
          </a:xfrm>
          <a:prstGeom prst="rect">
            <a:avLst/>
          </a:prstGeom>
          <a:solidFill>
            <a:schemeClr val="accent5">
              <a:lumMod val="75000"/>
            </a:schemeClr>
          </a:solidFill>
        </p:spPr>
        <p:txBody>
          <a:bodyPr wrap="none" rtlCol="0">
            <a:spAutoFit/>
          </a:bodyPr>
          <a:lstStyle/>
          <a:p>
            <a:r>
              <a:rPr lang="en-US" sz="1100" dirty="0">
                <a:solidFill>
                  <a:schemeClr val="bg1"/>
                </a:solidFill>
              </a:rPr>
              <a:t>Problems</a:t>
            </a:r>
          </a:p>
        </p:txBody>
      </p:sp>
      <p:cxnSp>
        <p:nvCxnSpPr>
          <p:cNvPr id="35" name="Elbow Connector 34">
            <a:extLst>
              <a:ext uri="{FF2B5EF4-FFF2-40B4-BE49-F238E27FC236}">
                <a16:creationId xmlns:a16="http://schemas.microsoft.com/office/drawing/2014/main" id="{F7243C91-2809-4245-BA12-9F7F828FDB65}"/>
              </a:ext>
            </a:extLst>
          </p:cNvPr>
          <p:cNvCxnSpPr>
            <a:cxnSpLocks/>
            <a:stCxn id="20" idx="2"/>
            <a:endCxn id="30" idx="0"/>
          </p:cNvCxnSpPr>
          <p:nvPr/>
        </p:nvCxnSpPr>
        <p:spPr>
          <a:xfrm rot="5400000">
            <a:off x="3884695" y="3080934"/>
            <a:ext cx="593025" cy="614159"/>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16CB367F-2888-EA42-B515-8C6C54BF655C}"/>
              </a:ext>
            </a:extLst>
          </p:cNvPr>
          <p:cNvCxnSpPr>
            <a:cxnSpLocks/>
            <a:stCxn id="13" idx="2"/>
            <a:endCxn id="29" idx="0"/>
          </p:cNvCxnSpPr>
          <p:nvPr/>
        </p:nvCxnSpPr>
        <p:spPr>
          <a:xfrm rot="16200000" flipH="1">
            <a:off x="2005437" y="2923974"/>
            <a:ext cx="428538" cy="1092566"/>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Can 38">
            <a:extLst>
              <a:ext uri="{FF2B5EF4-FFF2-40B4-BE49-F238E27FC236}">
                <a16:creationId xmlns:a16="http://schemas.microsoft.com/office/drawing/2014/main" id="{06EA8AE4-7663-2049-8C53-2D6386E1A767}"/>
              </a:ext>
            </a:extLst>
          </p:cNvPr>
          <p:cNvSpPr/>
          <p:nvPr/>
        </p:nvSpPr>
        <p:spPr>
          <a:xfrm>
            <a:off x="4259701" y="5103679"/>
            <a:ext cx="567545" cy="502992"/>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prstClr val="black"/>
                </a:solidFill>
                <a:effectLst/>
                <a:uLnTx/>
                <a:uFillTx/>
                <a:latin typeface="Calibri" panose="020F0502020204030204"/>
                <a:ea typeface="+mn-ea"/>
                <a:cs typeface="+mn-cs"/>
              </a:rPr>
              <a:t>Redis</a:t>
            </a:r>
            <a:endParaRPr kumimoji="0" lang="en-US" sz="11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7" name="Elbow Connector 46">
            <a:extLst>
              <a:ext uri="{FF2B5EF4-FFF2-40B4-BE49-F238E27FC236}">
                <a16:creationId xmlns:a16="http://schemas.microsoft.com/office/drawing/2014/main" id="{81744E64-CF84-3241-B7BC-8DE75AD5C98B}"/>
              </a:ext>
            </a:extLst>
          </p:cNvPr>
          <p:cNvCxnSpPr>
            <a:cxnSpLocks/>
            <a:stCxn id="29" idx="2"/>
            <a:endCxn id="19" idx="1"/>
          </p:cNvCxnSpPr>
          <p:nvPr/>
        </p:nvCxnSpPr>
        <p:spPr>
          <a:xfrm rot="16200000" flipH="1">
            <a:off x="3061330" y="3650795"/>
            <a:ext cx="892503" cy="1483184"/>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725317E5-6348-7344-B0D0-8A4923CA6AD4}"/>
              </a:ext>
            </a:extLst>
          </p:cNvPr>
          <p:cNvCxnSpPr>
            <a:cxnSpLocks/>
            <a:endCxn id="19" idx="0"/>
          </p:cNvCxnSpPr>
          <p:nvPr/>
        </p:nvCxnSpPr>
        <p:spPr>
          <a:xfrm>
            <a:off x="4328658" y="3854239"/>
            <a:ext cx="851844" cy="787620"/>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5FE1A41-972C-944C-9E3A-ECF5873BF20C}"/>
              </a:ext>
            </a:extLst>
          </p:cNvPr>
          <p:cNvSpPr txBox="1"/>
          <p:nvPr/>
        </p:nvSpPr>
        <p:spPr>
          <a:xfrm>
            <a:off x="4787718" y="5198097"/>
            <a:ext cx="860941" cy="276999"/>
          </a:xfrm>
          <a:prstGeom prst="rect">
            <a:avLst/>
          </a:prstGeom>
          <a:noFill/>
        </p:spPr>
        <p:txBody>
          <a:bodyPr wrap="none" rtlCol="0">
            <a:spAutoFit/>
          </a:bodyPr>
          <a:lstStyle/>
          <a:p>
            <a:r>
              <a:rPr lang="en-US" sz="1200" dirty="0"/>
              <a:t>aggregates</a:t>
            </a:r>
            <a:endParaRPr lang="en-US" dirty="0"/>
          </a:p>
        </p:txBody>
      </p:sp>
      <p:sp>
        <p:nvSpPr>
          <p:cNvPr id="65" name="Rounded Rectangle 64">
            <a:extLst>
              <a:ext uri="{FF2B5EF4-FFF2-40B4-BE49-F238E27FC236}">
                <a16:creationId xmlns:a16="http://schemas.microsoft.com/office/drawing/2014/main" id="{C7634129-FFCA-6648-B1AF-434E76B9DB9B}"/>
              </a:ext>
            </a:extLst>
          </p:cNvPr>
          <p:cNvSpPr/>
          <p:nvPr/>
        </p:nvSpPr>
        <p:spPr>
          <a:xfrm>
            <a:off x="6252160" y="2476250"/>
            <a:ext cx="1486840" cy="633014"/>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Order </a:t>
            </a:r>
            <a:r>
              <a:rPr lang="en-US" sz="1200" dirty="0" err="1">
                <a:solidFill>
                  <a:schemeClr val="accent5">
                    <a:lumMod val="50000"/>
                  </a:schemeClr>
                </a:solidFill>
              </a:rPr>
              <a:t>Mgt</a:t>
            </a:r>
            <a:r>
              <a:rPr lang="en-US" sz="1200" dirty="0">
                <a:solidFill>
                  <a:schemeClr val="accent5">
                    <a:lumMod val="50000"/>
                  </a:schemeClr>
                </a:solidFill>
              </a:rPr>
              <a:t> MS</a:t>
            </a:r>
          </a:p>
        </p:txBody>
      </p:sp>
      <p:sp>
        <p:nvSpPr>
          <p:cNvPr id="67" name="Rounded Rectangle 66">
            <a:extLst>
              <a:ext uri="{FF2B5EF4-FFF2-40B4-BE49-F238E27FC236}">
                <a16:creationId xmlns:a16="http://schemas.microsoft.com/office/drawing/2014/main" id="{39092F40-1721-7149-BC7B-DFE33AEC7E53}"/>
              </a:ext>
            </a:extLst>
          </p:cNvPr>
          <p:cNvSpPr/>
          <p:nvPr/>
        </p:nvSpPr>
        <p:spPr>
          <a:xfrm>
            <a:off x="8748052" y="2471846"/>
            <a:ext cx="1486837" cy="718563"/>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Voyages MS</a:t>
            </a:r>
          </a:p>
        </p:txBody>
      </p:sp>
      <p:sp>
        <p:nvSpPr>
          <p:cNvPr id="60" name="Rectangle 59">
            <a:extLst>
              <a:ext uri="{FF2B5EF4-FFF2-40B4-BE49-F238E27FC236}">
                <a16:creationId xmlns:a16="http://schemas.microsoft.com/office/drawing/2014/main" id="{D880F658-8253-9A42-BC7D-9E549C5A5A2F}"/>
              </a:ext>
            </a:extLst>
          </p:cNvPr>
          <p:cNvSpPr/>
          <p:nvPr/>
        </p:nvSpPr>
        <p:spPr>
          <a:xfrm>
            <a:off x="1456425" y="886505"/>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UI Web SPA</a:t>
            </a:r>
          </a:p>
        </p:txBody>
      </p:sp>
      <p:grpSp>
        <p:nvGrpSpPr>
          <p:cNvPr id="62" name="Group 193">
            <a:extLst>
              <a:ext uri="{FF2B5EF4-FFF2-40B4-BE49-F238E27FC236}">
                <a16:creationId xmlns:a16="http://schemas.microsoft.com/office/drawing/2014/main" id="{C890C0C9-6E06-8343-A7F4-3B2E1A15F79F}"/>
              </a:ext>
            </a:extLst>
          </p:cNvPr>
          <p:cNvGrpSpPr/>
          <p:nvPr/>
        </p:nvGrpSpPr>
        <p:grpSpPr>
          <a:xfrm>
            <a:off x="604716" y="907362"/>
            <a:ext cx="639880" cy="863862"/>
            <a:chOff x="8826" y="-1"/>
            <a:chExt cx="707232" cy="899522"/>
          </a:xfrm>
        </p:grpSpPr>
        <p:grpSp>
          <p:nvGrpSpPr>
            <p:cNvPr id="63" name="Group 191">
              <a:extLst>
                <a:ext uri="{FF2B5EF4-FFF2-40B4-BE49-F238E27FC236}">
                  <a16:creationId xmlns:a16="http://schemas.microsoft.com/office/drawing/2014/main" id="{E2E8B827-0E8D-5D46-825E-0DFD74530D11}"/>
                </a:ext>
              </a:extLst>
            </p:cNvPr>
            <p:cNvGrpSpPr/>
            <p:nvPr/>
          </p:nvGrpSpPr>
          <p:grpSpPr>
            <a:xfrm>
              <a:off x="8826" y="-1"/>
              <a:ext cx="707232" cy="707233"/>
              <a:chOff x="8826" y="0"/>
              <a:chExt cx="707231" cy="707231"/>
            </a:xfrm>
          </p:grpSpPr>
          <p:sp>
            <p:nvSpPr>
              <p:cNvPr id="71" name="Shape 189">
                <a:extLst>
                  <a:ext uri="{FF2B5EF4-FFF2-40B4-BE49-F238E27FC236}">
                    <a16:creationId xmlns:a16="http://schemas.microsoft.com/office/drawing/2014/main" id="{E6EFD34C-43E1-3740-B78A-57DC5095B994}"/>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2" name="_-02.png">
                <a:extLst>
                  <a:ext uri="{FF2B5EF4-FFF2-40B4-BE49-F238E27FC236}">
                    <a16:creationId xmlns:a16="http://schemas.microsoft.com/office/drawing/2014/main" id="{4736D9A6-853D-AD40-8970-0E4AD06306BA}"/>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4" name="Shape 192">
              <a:extLst>
                <a:ext uri="{FF2B5EF4-FFF2-40B4-BE49-F238E27FC236}">
                  <a16:creationId xmlns:a16="http://schemas.microsoft.com/office/drawing/2014/main" id="{00913324-B2B2-7648-95ED-E54731140E4D}"/>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grpSp>
        <p:nvGrpSpPr>
          <p:cNvPr id="44" name="Group 43">
            <a:extLst>
              <a:ext uri="{FF2B5EF4-FFF2-40B4-BE49-F238E27FC236}">
                <a16:creationId xmlns:a16="http://schemas.microsoft.com/office/drawing/2014/main" id="{F541B9BE-0D2D-A740-9537-3606D2FA1367}"/>
              </a:ext>
            </a:extLst>
          </p:cNvPr>
          <p:cNvGrpSpPr/>
          <p:nvPr/>
        </p:nvGrpSpPr>
        <p:grpSpPr>
          <a:xfrm>
            <a:off x="1305666" y="1990103"/>
            <a:ext cx="835775" cy="355209"/>
            <a:chOff x="2605549" y="2273123"/>
            <a:chExt cx="835775" cy="355209"/>
          </a:xfrm>
        </p:grpSpPr>
        <p:grpSp>
          <p:nvGrpSpPr>
            <p:cNvPr id="42" name="Group 41">
              <a:extLst>
                <a:ext uri="{FF2B5EF4-FFF2-40B4-BE49-F238E27FC236}">
                  <a16:creationId xmlns:a16="http://schemas.microsoft.com/office/drawing/2014/main" id="{2BE846C1-DF17-AE4C-A8A4-7E0C6FCEA1FE}"/>
                </a:ext>
              </a:extLst>
            </p:cNvPr>
            <p:cNvGrpSpPr/>
            <p:nvPr/>
          </p:nvGrpSpPr>
          <p:grpSpPr>
            <a:xfrm>
              <a:off x="2605549" y="2273123"/>
              <a:ext cx="253071" cy="355209"/>
              <a:chOff x="2605549" y="2282084"/>
              <a:chExt cx="253071" cy="355209"/>
            </a:xfrm>
          </p:grpSpPr>
          <p:sp>
            <p:nvSpPr>
              <p:cNvPr id="3" name="Oval 2">
                <a:extLst>
                  <a:ext uri="{FF2B5EF4-FFF2-40B4-BE49-F238E27FC236}">
                    <a16:creationId xmlns:a16="http://schemas.microsoft.com/office/drawing/2014/main" id="{25E75969-2BAB-B543-8A4E-2E82A43ED8FE}"/>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DDDA38DA-B5E1-B64B-BB6F-CF5D3083120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3" name="Group 72">
              <a:extLst>
                <a:ext uri="{FF2B5EF4-FFF2-40B4-BE49-F238E27FC236}">
                  <a16:creationId xmlns:a16="http://schemas.microsoft.com/office/drawing/2014/main" id="{217BFF14-7460-7047-B903-7060DD62B3A9}"/>
                </a:ext>
              </a:extLst>
            </p:cNvPr>
            <p:cNvGrpSpPr/>
            <p:nvPr/>
          </p:nvGrpSpPr>
          <p:grpSpPr>
            <a:xfrm>
              <a:off x="2901383" y="2273123"/>
              <a:ext cx="253071" cy="355209"/>
              <a:chOff x="2605549" y="2282084"/>
              <a:chExt cx="253071" cy="355209"/>
            </a:xfrm>
          </p:grpSpPr>
          <p:sp>
            <p:nvSpPr>
              <p:cNvPr id="74" name="Oval 73">
                <a:extLst>
                  <a:ext uri="{FF2B5EF4-FFF2-40B4-BE49-F238E27FC236}">
                    <a16:creationId xmlns:a16="http://schemas.microsoft.com/office/drawing/2014/main" id="{68D6F21B-830E-E34E-BE75-AC21FBF92D66}"/>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9CDFA08-6E4A-F642-BBBA-B630C88B83A8}"/>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6" name="Group 75">
              <a:extLst>
                <a:ext uri="{FF2B5EF4-FFF2-40B4-BE49-F238E27FC236}">
                  <a16:creationId xmlns:a16="http://schemas.microsoft.com/office/drawing/2014/main" id="{2B6FF1BA-2710-4844-A024-74F3B1FB4220}"/>
                </a:ext>
              </a:extLst>
            </p:cNvPr>
            <p:cNvGrpSpPr/>
            <p:nvPr/>
          </p:nvGrpSpPr>
          <p:grpSpPr>
            <a:xfrm>
              <a:off x="3188253" y="2273123"/>
              <a:ext cx="253071" cy="355209"/>
              <a:chOff x="2605549" y="2282084"/>
              <a:chExt cx="253071" cy="355209"/>
            </a:xfrm>
          </p:grpSpPr>
          <p:sp>
            <p:nvSpPr>
              <p:cNvPr id="77" name="Oval 76">
                <a:extLst>
                  <a:ext uri="{FF2B5EF4-FFF2-40B4-BE49-F238E27FC236}">
                    <a16:creationId xmlns:a16="http://schemas.microsoft.com/office/drawing/2014/main" id="{EE78107A-9C03-CC4A-B5D5-E67A73060D93}"/>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4BEFC6B0-B727-1644-A6B3-2D51A2BC34D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80" name="Can 79">
            <a:extLst>
              <a:ext uri="{FF2B5EF4-FFF2-40B4-BE49-F238E27FC236}">
                <a16:creationId xmlns:a16="http://schemas.microsoft.com/office/drawing/2014/main" id="{C37E2B53-2990-254A-B522-25BAA02E0C93}"/>
              </a:ext>
            </a:extLst>
          </p:cNvPr>
          <p:cNvSpPr/>
          <p:nvPr/>
        </p:nvSpPr>
        <p:spPr>
          <a:xfrm flipH="1">
            <a:off x="5218187" y="2618964"/>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ReeFer</a:t>
            </a:r>
            <a:endParaRPr lang="en-US" sz="1000" dirty="0">
              <a:solidFill>
                <a:schemeClr val="bg1"/>
              </a:solidFill>
            </a:endParaRPr>
          </a:p>
        </p:txBody>
      </p:sp>
      <p:grpSp>
        <p:nvGrpSpPr>
          <p:cNvPr id="84" name="Group 83">
            <a:extLst>
              <a:ext uri="{FF2B5EF4-FFF2-40B4-BE49-F238E27FC236}">
                <a16:creationId xmlns:a16="http://schemas.microsoft.com/office/drawing/2014/main" id="{F6E9BBE1-9BF8-534D-9BC2-3ADC9A70FA22}"/>
              </a:ext>
            </a:extLst>
          </p:cNvPr>
          <p:cNvGrpSpPr/>
          <p:nvPr/>
        </p:nvGrpSpPr>
        <p:grpSpPr>
          <a:xfrm>
            <a:off x="4111288" y="2124049"/>
            <a:ext cx="835775" cy="355209"/>
            <a:chOff x="2605549" y="2273123"/>
            <a:chExt cx="835775" cy="355209"/>
          </a:xfrm>
        </p:grpSpPr>
        <p:grpSp>
          <p:nvGrpSpPr>
            <p:cNvPr id="85" name="Group 84">
              <a:extLst>
                <a:ext uri="{FF2B5EF4-FFF2-40B4-BE49-F238E27FC236}">
                  <a16:creationId xmlns:a16="http://schemas.microsoft.com/office/drawing/2014/main" id="{C2F31220-B986-9343-A590-97762C14278D}"/>
                </a:ext>
              </a:extLst>
            </p:cNvPr>
            <p:cNvGrpSpPr/>
            <p:nvPr/>
          </p:nvGrpSpPr>
          <p:grpSpPr>
            <a:xfrm>
              <a:off x="2605549" y="2273123"/>
              <a:ext cx="253071" cy="355209"/>
              <a:chOff x="2605549" y="2282084"/>
              <a:chExt cx="253071" cy="355209"/>
            </a:xfrm>
          </p:grpSpPr>
          <p:sp>
            <p:nvSpPr>
              <p:cNvPr id="92" name="Oval 91">
                <a:extLst>
                  <a:ext uri="{FF2B5EF4-FFF2-40B4-BE49-F238E27FC236}">
                    <a16:creationId xmlns:a16="http://schemas.microsoft.com/office/drawing/2014/main" id="{01893227-09FB-A849-9E9C-3D2825E1EF30}"/>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500FFC2F-7DE2-6641-8BEA-BAC562189294}"/>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D94F9129-0484-CA43-A8CF-086C1DF79A84}"/>
                </a:ext>
              </a:extLst>
            </p:cNvPr>
            <p:cNvGrpSpPr/>
            <p:nvPr/>
          </p:nvGrpSpPr>
          <p:grpSpPr>
            <a:xfrm>
              <a:off x="2901383" y="2273123"/>
              <a:ext cx="253071" cy="355209"/>
              <a:chOff x="2605549" y="2282084"/>
              <a:chExt cx="253071" cy="355209"/>
            </a:xfrm>
          </p:grpSpPr>
          <p:sp>
            <p:nvSpPr>
              <p:cNvPr id="90" name="Oval 89">
                <a:extLst>
                  <a:ext uri="{FF2B5EF4-FFF2-40B4-BE49-F238E27FC236}">
                    <a16:creationId xmlns:a16="http://schemas.microsoft.com/office/drawing/2014/main" id="{421B4502-D98F-194C-8175-3F7C83582CCC}"/>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9C7A8C7-7600-1349-8190-0F2BBC1706AF}"/>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7" name="Group 86">
              <a:extLst>
                <a:ext uri="{FF2B5EF4-FFF2-40B4-BE49-F238E27FC236}">
                  <a16:creationId xmlns:a16="http://schemas.microsoft.com/office/drawing/2014/main" id="{C8265043-155A-DF41-9CE9-43A9DF297937}"/>
                </a:ext>
              </a:extLst>
            </p:cNvPr>
            <p:cNvGrpSpPr/>
            <p:nvPr/>
          </p:nvGrpSpPr>
          <p:grpSpPr>
            <a:xfrm>
              <a:off x="3188253" y="2273123"/>
              <a:ext cx="253071" cy="355209"/>
              <a:chOff x="2605549" y="2282084"/>
              <a:chExt cx="253071" cy="355209"/>
            </a:xfrm>
          </p:grpSpPr>
          <p:sp>
            <p:nvSpPr>
              <p:cNvPr id="88" name="Oval 87">
                <a:extLst>
                  <a:ext uri="{FF2B5EF4-FFF2-40B4-BE49-F238E27FC236}">
                    <a16:creationId xmlns:a16="http://schemas.microsoft.com/office/drawing/2014/main" id="{7C42B915-4923-7A42-BCDE-0AD1DB8B83A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0CD157C0-3BD2-0F4B-BFC7-94C624AD0213}"/>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4" name="Can 93">
            <a:extLst>
              <a:ext uri="{FF2B5EF4-FFF2-40B4-BE49-F238E27FC236}">
                <a16:creationId xmlns:a16="http://schemas.microsoft.com/office/drawing/2014/main" id="{E5033816-63ED-3740-A6E4-688EE0866567}"/>
              </a:ext>
            </a:extLst>
          </p:cNvPr>
          <p:cNvSpPr/>
          <p:nvPr/>
        </p:nvSpPr>
        <p:spPr>
          <a:xfrm rot="5400000">
            <a:off x="5508687" y="3395565"/>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398F68F6-4524-A947-A778-228696400E41}"/>
              </a:ext>
            </a:extLst>
          </p:cNvPr>
          <p:cNvSpPr txBox="1"/>
          <p:nvPr/>
        </p:nvSpPr>
        <p:spPr>
          <a:xfrm>
            <a:off x="5240816" y="3693723"/>
            <a:ext cx="583814" cy="261610"/>
          </a:xfrm>
          <a:prstGeom prst="rect">
            <a:avLst/>
          </a:prstGeom>
          <a:noFill/>
        </p:spPr>
        <p:txBody>
          <a:bodyPr wrap="none" rtlCol="0">
            <a:spAutoFit/>
          </a:bodyPr>
          <a:lstStyle/>
          <a:p>
            <a:r>
              <a:rPr lang="en-US" sz="1100" dirty="0">
                <a:solidFill>
                  <a:schemeClr val="bg1"/>
                </a:solidFill>
              </a:rPr>
              <a:t>orders</a:t>
            </a:r>
          </a:p>
        </p:txBody>
      </p:sp>
      <p:cxnSp>
        <p:nvCxnSpPr>
          <p:cNvPr id="96" name="Elbow Connector 95">
            <a:extLst>
              <a:ext uri="{FF2B5EF4-FFF2-40B4-BE49-F238E27FC236}">
                <a16:creationId xmlns:a16="http://schemas.microsoft.com/office/drawing/2014/main" id="{46E8A0B6-0C4A-4B4D-9770-7DF204ECD572}"/>
              </a:ext>
            </a:extLst>
          </p:cNvPr>
          <p:cNvCxnSpPr>
            <a:cxnSpLocks/>
            <a:stCxn id="65" idx="2"/>
            <a:endCxn id="94" idx="2"/>
          </p:cNvCxnSpPr>
          <p:nvPr/>
        </p:nvCxnSpPr>
        <p:spPr>
          <a:xfrm rot="5400000">
            <a:off x="6049778" y="2723450"/>
            <a:ext cx="559989" cy="1331617"/>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D3E3FD48-EFD7-6548-8CF4-5147F3FBF851}"/>
              </a:ext>
            </a:extLst>
          </p:cNvPr>
          <p:cNvGrpSpPr/>
          <p:nvPr/>
        </p:nvGrpSpPr>
        <p:grpSpPr>
          <a:xfrm>
            <a:off x="6670285" y="2116638"/>
            <a:ext cx="835775" cy="355209"/>
            <a:chOff x="2605549" y="2273123"/>
            <a:chExt cx="835775" cy="355209"/>
          </a:xfrm>
        </p:grpSpPr>
        <p:grpSp>
          <p:nvGrpSpPr>
            <p:cNvPr id="100" name="Group 99">
              <a:extLst>
                <a:ext uri="{FF2B5EF4-FFF2-40B4-BE49-F238E27FC236}">
                  <a16:creationId xmlns:a16="http://schemas.microsoft.com/office/drawing/2014/main" id="{DB2B32ED-EDB4-0840-88C6-4E2BB81DAB2F}"/>
                </a:ext>
              </a:extLst>
            </p:cNvPr>
            <p:cNvGrpSpPr/>
            <p:nvPr/>
          </p:nvGrpSpPr>
          <p:grpSpPr>
            <a:xfrm>
              <a:off x="2605549" y="2273123"/>
              <a:ext cx="253071" cy="355209"/>
              <a:chOff x="2605549" y="2282084"/>
              <a:chExt cx="253071" cy="355209"/>
            </a:xfrm>
          </p:grpSpPr>
          <p:sp>
            <p:nvSpPr>
              <p:cNvPr id="107" name="Oval 106">
                <a:extLst>
                  <a:ext uri="{FF2B5EF4-FFF2-40B4-BE49-F238E27FC236}">
                    <a16:creationId xmlns:a16="http://schemas.microsoft.com/office/drawing/2014/main" id="{EDAF1749-990A-A044-ABF3-78F12ABBFF1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B8A95824-2AB0-D241-ABDF-AF15A2CF3DC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1" name="Group 100">
              <a:extLst>
                <a:ext uri="{FF2B5EF4-FFF2-40B4-BE49-F238E27FC236}">
                  <a16:creationId xmlns:a16="http://schemas.microsoft.com/office/drawing/2014/main" id="{D76E18D9-5FCE-FE4D-8EB5-5A3E42CFE485}"/>
                </a:ext>
              </a:extLst>
            </p:cNvPr>
            <p:cNvGrpSpPr/>
            <p:nvPr/>
          </p:nvGrpSpPr>
          <p:grpSpPr>
            <a:xfrm>
              <a:off x="2901383" y="2273123"/>
              <a:ext cx="253071" cy="355209"/>
              <a:chOff x="2605549" y="2282084"/>
              <a:chExt cx="253071" cy="355209"/>
            </a:xfrm>
          </p:grpSpPr>
          <p:sp>
            <p:nvSpPr>
              <p:cNvPr id="105" name="Oval 104">
                <a:extLst>
                  <a:ext uri="{FF2B5EF4-FFF2-40B4-BE49-F238E27FC236}">
                    <a16:creationId xmlns:a16="http://schemas.microsoft.com/office/drawing/2014/main" id="{384FB957-0C72-1C4A-8145-A1DB2978E3A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6E776FEF-3FF5-1E43-9E54-9DB26086533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2" name="Group 101">
              <a:extLst>
                <a:ext uri="{FF2B5EF4-FFF2-40B4-BE49-F238E27FC236}">
                  <a16:creationId xmlns:a16="http://schemas.microsoft.com/office/drawing/2014/main" id="{33750224-19D3-9B4E-9CC3-C0DE61BFA266}"/>
                </a:ext>
              </a:extLst>
            </p:cNvPr>
            <p:cNvGrpSpPr/>
            <p:nvPr/>
          </p:nvGrpSpPr>
          <p:grpSpPr>
            <a:xfrm>
              <a:off x="3188253" y="2273123"/>
              <a:ext cx="253071" cy="355209"/>
              <a:chOff x="2605549" y="2282084"/>
              <a:chExt cx="253071" cy="355209"/>
            </a:xfrm>
          </p:grpSpPr>
          <p:sp>
            <p:nvSpPr>
              <p:cNvPr id="103" name="Oval 102">
                <a:extLst>
                  <a:ext uri="{FF2B5EF4-FFF2-40B4-BE49-F238E27FC236}">
                    <a16:creationId xmlns:a16="http://schemas.microsoft.com/office/drawing/2014/main" id="{D7794EE4-A195-D641-A327-3705B4864F62}"/>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2B9F1B9C-5C76-EA46-9DE2-1B8FCC3E74C8}"/>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109" name="Can 108">
            <a:extLst>
              <a:ext uri="{FF2B5EF4-FFF2-40B4-BE49-F238E27FC236}">
                <a16:creationId xmlns:a16="http://schemas.microsoft.com/office/drawing/2014/main" id="{A817AE1D-C825-AC4C-8643-6568D32759E9}"/>
              </a:ext>
            </a:extLst>
          </p:cNvPr>
          <p:cNvSpPr/>
          <p:nvPr/>
        </p:nvSpPr>
        <p:spPr>
          <a:xfrm flipH="1">
            <a:off x="7812286" y="2664855"/>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Order</a:t>
            </a:r>
          </a:p>
        </p:txBody>
      </p:sp>
      <p:grpSp>
        <p:nvGrpSpPr>
          <p:cNvPr id="110" name="Group 109">
            <a:extLst>
              <a:ext uri="{FF2B5EF4-FFF2-40B4-BE49-F238E27FC236}">
                <a16:creationId xmlns:a16="http://schemas.microsoft.com/office/drawing/2014/main" id="{34823433-42B0-214D-87DB-18C49181C5F7}"/>
              </a:ext>
            </a:extLst>
          </p:cNvPr>
          <p:cNvGrpSpPr/>
          <p:nvPr/>
        </p:nvGrpSpPr>
        <p:grpSpPr>
          <a:xfrm>
            <a:off x="9101923" y="4873966"/>
            <a:ext cx="835775" cy="355209"/>
            <a:chOff x="2605549" y="2273123"/>
            <a:chExt cx="835775" cy="355209"/>
          </a:xfrm>
        </p:grpSpPr>
        <p:grpSp>
          <p:nvGrpSpPr>
            <p:cNvPr id="111" name="Group 110">
              <a:extLst>
                <a:ext uri="{FF2B5EF4-FFF2-40B4-BE49-F238E27FC236}">
                  <a16:creationId xmlns:a16="http://schemas.microsoft.com/office/drawing/2014/main" id="{3EED8E54-9EE1-FC4D-8F83-00A09DED19BE}"/>
                </a:ext>
              </a:extLst>
            </p:cNvPr>
            <p:cNvGrpSpPr/>
            <p:nvPr/>
          </p:nvGrpSpPr>
          <p:grpSpPr>
            <a:xfrm>
              <a:off x="2605549" y="2273123"/>
              <a:ext cx="253071" cy="355209"/>
              <a:chOff x="2605549" y="2282084"/>
              <a:chExt cx="253071" cy="355209"/>
            </a:xfrm>
          </p:grpSpPr>
          <p:sp>
            <p:nvSpPr>
              <p:cNvPr id="118" name="Oval 117">
                <a:extLst>
                  <a:ext uri="{FF2B5EF4-FFF2-40B4-BE49-F238E27FC236}">
                    <a16:creationId xmlns:a16="http://schemas.microsoft.com/office/drawing/2014/main" id="{28ABC1AB-85A4-FF4E-AB4A-D874EDE01189}"/>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E78591D3-A01C-4E4D-BAC1-A87027E89B7F}"/>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E7680C14-0832-8A4B-B00A-BB3CBB413566}"/>
                </a:ext>
              </a:extLst>
            </p:cNvPr>
            <p:cNvGrpSpPr/>
            <p:nvPr/>
          </p:nvGrpSpPr>
          <p:grpSpPr>
            <a:xfrm>
              <a:off x="2901383" y="2273123"/>
              <a:ext cx="253071" cy="355209"/>
              <a:chOff x="2605549" y="2282084"/>
              <a:chExt cx="253071" cy="355209"/>
            </a:xfrm>
          </p:grpSpPr>
          <p:sp>
            <p:nvSpPr>
              <p:cNvPr id="116" name="Oval 115">
                <a:extLst>
                  <a:ext uri="{FF2B5EF4-FFF2-40B4-BE49-F238E27FC236}">
                    <a16:creationId xmlns:a16="http://schemas.microsoft.com/office/drawing/2014/main" id="{0E58E76E-6DA6-764A-B34F-FAD6DD5BC07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96DC961E-16F0-4B47-AAC9-750070FAA82B}"/>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a:extLst>
                <a:ext uri="{FF2B5EF4-FFF2-40B4-BE49-F238E27FC236}">
                  <a16:creationId xmlns:a16="http://schemas.microsoft.com/office/drawing/2014/main" id="{37C523E4-4A4E-314C-9DF7-7E03D4464250}"/>
                </a:ext>
              </a:extLst>
            </p:cNvPr>
            <p:cNvGrpSpPr/>
            <p:nvPr/>
          </p:nvGrpSpPr>
          <p:grpSpPr>
            <a:xfrm>
              <a:off x="3188253" y="2273123"/>
              <a:ext cx="253071" cy="355209"/>
              <a:chOff x="2605549" y="2282084"/>
              <a:chExt cx="253071" cy="355209"/>
            </a:xfrm>
          </p:grpSpPr>
          <p:sp>
            <p:nvSpPr>
              <p:cNvPr id="114" name="Oval 113">
                <a:extLst>
                  <a:ext uri="{FF2B5EF4-FFF2-40B4-BE49-F238E27FC236}">
                    <a16:creationId xmlns:a16="http://schemas.microsoft.com/office/drawing/2014/main" id="{8169B967-7965-0347-8AA9-40FAD9A7C30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67070519-A962-0B47-8B7B-69CF821C78D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120" name="Group 119">
            <a:extLst>
              <a:ext uri="{FF2B5EF4-FFF2-40B4-BE49-F238E27FC236}">
                <a16:creationId xmlns:a16="http://schemas.microsoft.com/office/drawing/2014/main" id="{BF6313DC-92DB-5746-8E46-A902EB4EB011}"/>
              </a:ext>
            </a:extLst>
          </p:cNvPr>
          <p:cNvGrpSpPr/>
          <p:nvPr/>
        </p:nvGrpSpPr>
        <p:grpSpPr>
          <a:xfrm>
            <a:off x="1700073" y="4867560"/>
            <a:ext cx="835775" cy="355209"/>
            <a:chOff x="2605549" y="2273123"/>
            <a:chExt cx="835775" cy="355209"/>
          </a:xfrm>
        </p:grpSpPr>
        <p:grpSp>
          <p:nvGrpSpPr>
            <p:cNvPr id="121" name="Group 120">
              <a:extLst>
                <a:ext uri="{FF2B5EF4-FFF2-40B4-BE49-F238E27FC236}">
                  <a16:creationId xmlns:a16="http://schemas.microsoft.com/office/drawing/2014/main" id="{66F624E6-C360-B543-9B62-6B0FA9CDE585}"/>
                </a:ext>
              </a:extLst>
            </p:cNvPr>
            <p:cNvGrpSpPr/>
            <p:nvPr/>
          </p:nvGrpSpPr>
          <p:grpSpPr>
            <a:xfrm>
              <a:off x="2605549" y="2273123"/>
              <a:ext cx="253071" cy="355209"/>
              <a:chOff x="2605549" y="2282084"/>
              <a:chExt cx="253071" cy="355209"/>
            </a:xfrm>
          </p:grpSpPr>
          <p:sp>
            <p:nvSpPr>
              <p:cNvPr id="128" name="Oval 127">
                <a:extLst>
                  <a:ext uri="{FF2B5EF4-FFF2-40B4-BE49-F238E27FC236}">
                    <a16:creationId xmlns:a16="http://schemas.microsoft.com/office/drawing/2014/main" id="{6DE21E12-D9BF-A14F-A702-EE2D6A614C40}"/>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68274AE6-120A-7F4D-B896-0AFCA4A472EA}"/>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2" name="Group 121">
              <a:extLst>
                <a:ext uri="{FF2B5EF4-FFF2-40B4-BE49-F238E27FC236}">
                  <a16:creationId xmlns:a16="http://schemas.microsoft.com/office/drawing/2014/main" id="{F7B45761-280E-114C-B99C-7E3828C2258A}"/>
                </a:ext>
              </a:extLst>
            </p:cNvPr>
            <p:cNvGrpSpPr/>
            <p:nvPr/>
          </p:nvGrpSpPr>
          <p:grpSpPr>
            <a:xfrm>
              <a:off x="2901383" y="2273123"/>
              <a:ext cx="253071" cy="355209"/>
              <a:chOff x="2605549" y="2282084"/>
              <a:chExt cx="253071" cy="355209"/>
            </a:xfrm>
          </p:grpSpPr>
          <p:sp>
            <p:nvSpPr>
              <p:cNvPr id="126" name="Oval 125">
                <a:extLst>
                  <a:ext uri="{FF2B5EF4-FFF2-40B4-BE49-F238E27FC236}">
                    <a16:creationId xmlns:a16="http://schemas.microsoft.com/office/drawing/2014/main" id="{E2651108-1A08-A840-8C95-DB2CBA83446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a:extLst>
                  <a:ext uri="{FF2B5EF4-FFF2-40B4-BE49-F238E27FC236}">
                    <a16:creationId xmlns:a16="http://schemas.microsoft.com/office/drawing/2014/main" id="{897EEED8-184C-9447-BDFE-7D4657B2901E}"/>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3" name="Group 122">
              <a:extLst>
                <a:ext uri="{FF2B5EF4-FFF2-40B4-BE49-F238E27FC236}">
                  <a16:creationId xmlns:a16="http://schemas.microsoft.com/office/drawing/2014/main" id="{CBE8BD12-F749-2047-B927-8271480AF6CC}"/>
                </a:ext>
              </a:extLst>
            </p:cNvPr>
            <p:cNvGrpSpPr/>
            <p:nvPr/>
          </p:nvGrpSpPr>
          <p:grpSpPr>
            <a:xfrm>
              <a:off x="3188253" y="2273123"/>
              <a:ext cx="253071" cy="355209"/>
              <a:chOff x="2605549" y="2282084"/>
              <a:chExt cx="253071" cy="355209"/>
            </a:xfrm>
          </p:grpSpPr>
          <p:sp>
            <p:nvSpPr>
              <p:cNvPr id="124" name="Oval 123">
                <a:extLst>
                  <a:ext uri="{FF2B5EF4-FFF2-40B4-BE49-F238E27FC236}">
                    <a16:creationId xmlns:a16="http://schemas.microsoft.com/office/drawing/2014/main" id="{D75B8CC4-69EA-BF45-9106-32176F41822D}"/>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B5011DE4-9AAA-0C46-8558-BB900699F41B}"/>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30" name="Elbow Connector 129">
            <a:extLst>
              <a:ext uri="{FF2B5EF4-FFF2-40B4-BE49-F238E27FC236}">
                <a16:creationId xmlns:a16="http://schemas.microsoft.com/office/drawing/2014/main" id="{C230435D-C8D8-7E46-94D5-ECB5D3E1FD20}"/>
              </a:ext>
            </a:extLst>
          </p:cNvPr>
          <p:cNvCxnSpPr>
            <a:cxnSpLocks/>
            <a:stCxn id="19" idx="3"/>
            <a:endCxn id="17" idx="4"/>
          </p:cNvCxnSpPr>
          <p:nvPr/>
        </p:nvCxnSpPr>
        <p:spPr>
          <a:xfrm flipV="1">
            <a:off x="6111830" y="3972151"/>
            <a:ext cx="1766985" cy="866488"/>
          </a:xfrm>
          <a:prstGeom prst="bentConnector2">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7F0FE88C-7CBF-5843-BBB9-A9E88E369BC3}"/>
              </a:ext>
            </a:extLst>
          </p:cNvPr>
          <p:cNvGrpSpPr/>
          <p:nvPr/>
        </p:nvGrpSpPr>
        <p:grpSpPr>
          <a:xfrm>
            <a:off x="9113787" y="2107403"/>
            <a:ext cx="835775" cy="355209"/>
            <a:chOff x="2605549" y="2273123"/>
            <a:chExt cx="835775" cy="355209"/>
          </a:xfrm>
        </p:grpSpPr>
        <p:grpSp>
          <p:nvGrpSpPr>
            <p:cNvPr id="135" name="Group 134">
              <a:extLst>
                <a:ext uri="{FF2B5EF4-FFF2-40B4-BE49-F238E27FC236}">
                  <a16:creationId xmlns:a16="http://schemas.microsoft.com/office/drawing/2014/main" id="{F9E32636-BAB3-A14F-BFF1-9FF5168EE1F0}"/>
                </a:ext>
              </a:extLst>
            </p:cNvPr>
            <p:cNvGrpSpPr/>
            <p:nvPr/>
          </p:nvGrpSpPr>
          <p:grpSpPr>
            <a:xfrm>
              <a:off x="2605549" y="2273123"/>
              <a:ext cx="253071" cy="355209"/>
              <a:chOff x="2605549" y="2282084"/>
              <a:chExt cx="253071" cy="355209"/>
            </a:xfrm>
          </p:grpSpPr>
          <p:sp>
            <p:nvSpPr>
              <p:cNvPr id="142" name="Oval 141">
                <a:extLst>
                  <a:ext uri="{FF2B5EF4-FFF2-40B4-BE49-F238E27FC236}">
                    <a16:creationId xmlns:a16="http://schemas.microsoft.com/office/drawing/2014/main" id="{2F2CC173-52BC-DC42-99D5-3327D2E221A9}"/>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D92E2579-60D4-B946-AB8A-AA107196EDE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6" name="Group 135">
              <a:extLst>
                <a:ext uri="{FF2B5EF4-FFF2-40B4-BE49-F238E27FC236}">
                  <a16:creationId xmlns:a16="http://schemas.microsoft.com/office/drawing/2014/main" id="{E4E29940-1DB1-904E-A73D-57A3730F4300}"/>
                </a:ext>
              </a:extLst>
            </p:cNvPr>
            <p:cNvGrpSpPr/>
            <p:nvPr/>
          </p:nvGrpSpPr>
          <p:grpSpPr>
            <a:xfrm>
              <a:off x="2901383" y="2273123"/>
              <a:ext cx="253071" cy="355209"/>
              <a:chOff x="2605549" y="2282084"/>
              <a:chExt cx="253071" cy="355209"/>
            </a:xfrm>
          </p:grpSpPr>
          <p:sp>
            <p:nvSpPr>
              <p:cNvPr id="140" name="Oval 139">
                <a:extLst>
                  <a:ext uri="{FF2B5EF4-FFF2-40B4-BE49-F238E27FC236}">
                    <a16:creationId xmlns:a16="http://schemas.microsoft.com/office/drawing/2014/main" id="{40137147-A7B2-C345-8261-9ACDB5E734B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2E5B6BF1-69FD-4B45-AAE7-4C68DA311D49}"/>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7" name="Group 136">
              <a:extLst>
                <a:ext uri="{FF2B5EF4-FFF2-40B4-BE49-F238E27FC236}">
                  <a16:creationId xmlns:a16="http://schemas.microsoft.com/office/drawing/2014/main" id="{34F2188F-0EA9-4F4F-A5F1-9ECC049738AB}"/>
                </a:ext>
              </a:extLst>
            </p:cNvPr>
            <p:cNvGrpSpPr/>
            <p:nvPr/>
          </p:nvGrpSpPr>
          <p:grpSpPr>
            <a:xfrm>
              <a:off x="3188253" y="2273123"/>
              <a:ext cx="253071" cy="355209"/>
              <a:chOff x="2605549" y="2282084"/>
              <a:chExt cx="253071" cy="355209"/>
            </a:xfrm>
          </p:grpSpPr>
          <p:sp>
            <p:nvSpPr>
              <p:cNvPr id="138" name="Oval 137">
                <a:extLst>
                  <a:ext uri="{FF2B5EF4-FFF2-40B4-BE49-F238E27FC236}">
                    <a16:creationId xmlns:a16="http://schemas.microsoft.com/office/drawing/2014/main" id="{1D756FA6-1ED8-394A-BEE7-0B6DF2C3D0A1}"/>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8F797462-AFBA-C04F-B0CA-E1C4924B824A}"/>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45" name="Elbow Connector 144">
            <a:extLst>
              <a:ext uri="{FF2B5EF4-FFF2-40B4-BE49-F238E27FC236}">
                <a16:creationId xmlns:a16="http://schemas.microsoft.com/office/drawing/2014/main" id="{B6FEEC6F-D75D-B446-B5D5-D5F6AE56EF24}"/>
              </a:ext>
            </a:extLst>
          </p:cNvPr>
          <p:cNvCxnSpPr>
            <a:cxnSpLocks/>
            <a:stCxn id="60" idx="3"/>
            <a:endCxn id="74" idx="0"/>
          </p:cNvCxnSpPr>
          <p:nvPr/>
        </p:nvCxnSpPr>
        <p:spPr>
          <a:xfrm flipH="1">
            <a:off x="1728036" y="1260107"/>
            <a:ext cx="971376" cy="729996"/>
          </a:xfrm>
          <a:prstGeom prst="bentConnector4">
            <a:avLst>
              <a:gd name="adj1" fmla="val -23534"/>
              <a:gd name="adj2" fmla="val 755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a:extLst>
              <a:ext uri="{FF2B5EF4-FFF2-40B4-BE49-F238E27FC236}">
                <a16:creationId xmlns:a16="http://schemas.microsoft.com/office/drawing/2014/main" id="{17A0DCDB-6B45-0D44-A6A8-6B64FF5827CE}"/>
              </a:ext>
            </a:extLst>
          </p:cNvPr>
          <p:cNvCxnSpPr>
            <a:cxnSpLocks/>
            <a:stCxn id="60" idx="3"/>
            <a:endCxn id="105" idx="0"/>
          </p:cNvCxnSpPr>
          <p:nvPr/>
        </p:nvCxnSpPr>
        <p:spPr>
          <a:xfrm>
            <a:off x="2699412" y="1260107"/>
            <a:ext cx="4393243" cy="856531"/>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1" name="Can 150">
            <a:extLst>
              <a:ext uri="{FF2B5EF4-FFF2-40B4-BE49-F238E27FC236}">
                <a16:creationId xmlns:a16="http://schemas.microsoft.com/office/drawing/2014/main" id="{83B7871A-5C0A-C34B-8A68-819852A47CB8}"/>
              </a:ext>
            </a:extLst>
          </p:cNvPr>
          <p:cNvSpPr/>
          <p:nvPr/>
        </p:nvSpPr>
        <p:spPr>
          <a:xfrm flipH="1">
            <a:off x="10264543" y="2732187"/>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voyages</a:t>
            </a:r>
          </a:p>
        </p:txBody>
      </p:sp>
      <p:sp>
        <p:nvSpPr>
          <p:cNvPr id="131" name="Rounded Rectangle 130">
            <a:extLst>
              <a:ext uri="{FF2B5EF4-FFF2-40B4-BE49-F238E27FC236}">
                <a16:creationId xmlns:a16="http://schemas.microsoft.com/office/drawing/2014/main" id="{F8CBEF48-3B79-C74B-807F-B03F529A5116}"/>
              </a:ext>
            </a:extLst>
          </p:cNvPr>
          <p:cNvSpPr/>
          <p:nvPr/>
        </p:nvSpPr>
        <p:spPr>
          <a:xfrm>
            <a:off x="6102621" y="5520074"/>
            <a:ext cx="1486837" cy="718563"/>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Land Transportation</a:t>
            </a:r>
          </a:p>
          <a:p>
            <a:pPr algn="ctr"/>
            <a:r>
              <a:rPr lang="en-US" sz="1200" dirty="0">
                <a:solidFill>
                  <a:schemeClr val="accent5">
                    <a:lumMod val="50000"/>
                  </a:schemeClr>
                </a:solidFill>
              </a:rPr>
              <a:t> </a:t>
            </a:r>
            <a:r>
              <a:rPr lang="en-US" sz="1200" dirty="0" err="1">
                <a:solidFill>
                  <a:schemeClr val="accent5">
                    <a:lumMod val="50000"/>
                  </a:schemeClr>
                </a:solidFill>
              </a:rPr>
              <a:t>Mgt</a:t>
            </a:r>
            <a:r>
              <a:rPr lang="en-US" sz="1200" dirty="0">
                <a:solidFill>
                  <a:schemeClr val="accent5">
                    <a:lumMod val="50000"/>
                  </a:schemeClr>
                </a:solidFill>
              </a:rPr>
              <a:t> MS</a:t>
            </a:r>
          </a:p>
        </p:txBody>
      </p:sp>
      <p:grpSp>
        <p:nvGrpSpPr>
          <p:cNvPr id="132" name="Group 131">
            <a:extLst>
              <a:ext uri="{FF2B5EF4-FFF2-40B4-BE49-F238E27FC236}">
                <a16:creationId xmlns:a16="http://schemas.microsoft.com/office/drawing/2014/main" id="{3634259E-664C-9A47-8280-62EFD0DECB4C}"/>
              </a:ext>
            </a:extLst>
          </p:cNvPr>
          <p:cNvGrpSpPr/>
          <p:nvPr/>
        </p:nvGrpSpPr>
        <p:grpSpPr>
          <a:xfrm>
            <a:off x="6468356" y="5155631"/>
            <a:ext cx="835775" cy="355209"/>
            <a:chOff x="2605549" y="2273123"/>
            <a:chExt cx="835775" cy="355209"/>
          </a:xfrm>
        </p:grpSpPr>
        <p:grpSp>
          <p:nvGrpSpPr>
            <p:cNvPr id="133" name="Group 132">
              <a:extLst>
                <a:ext uri="{FF2B5EF4-FFF2-40B4-BE49-F238E27FC236}">
                  <a16:creationId xmlns:a16="http://schemas.microsoft.com/office/drawing/2014/main" id="{1A1FFB1E-A7D9-DE4F-85D0-8F2CCE9071CD}"/>
                </a:ext>
              </a:extLst>
            </p:cNvPr>
            <p:cNvGrpSpPr/>
            <p:nvPr/>
          </p:nvGrpSpPr>
          <p:grpSpPr>
            <a:xfrm>
              <a:off x="2605549" y="2273123"/>
              <a:ext cx="253071" cy="355209"/>
              <a:chOff x="2605549" y="2282084"/>
              <a:chExt cx="253071" cy="355209"/>
            </a:xfrm>
          </p:grpSpPr>
          <p:sp>
            <p:nvSpPr>
              <p:cNvPr id="153" name="Oval 152">
                <a:extLst>
                  <a:ext uri="{FF2B5EF4-FFF2-40B4-BE49-F238E27FC236}">
                    <a16:creationId xmlns:a16="http://schemas.microsoft.com/office/drawing/2014/main" id="{877F986E-470D-C644-96B7-800AF435A791}"/>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a:extLst>
                  <a:ext uri="{FF2B5EF4-FFF2-40B4-BE49-F238E27FC236}">
                    <a16:creationId xmlns:a16="http://schemas.microsoft.com/office/drawing/2014/main" id="{921BD85B-98F8-D34C-B714-39F8D60D48A9}"/>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4" name="Group 143">
              <a:extLst>
                <a:ext uri="{FF2B5EF4-FFF2-40B4-BE49-F238E27FC236}">
                  <a16:creationId xmlns:a16="http://schemas.microsoft.com/office/drawing/2014/main" id="{A3C6B460-846E-4C4A-95F8-274E062E2475}"/>
                </a:ext>
              </a:extLst>
            </p:cNvPr>
            <p:cNvGrpSpPr/>
            <p:nvPr/>
          </p:nvGrpSpPr>
          <p:grpSpPr>
            <a:xfrm>
              <a:off x="2901383" y="2273123"/>
              <a:ext cx="253071" cy="355209"/>
              <a:chOff x="2605549" y="2282084"/>
              <a:chExt cx="253071" cy="355209"/>
            </a:xfrm>
          </p:grpSpPr>
          <p:sp>
            <p:nvSpPr>
              <p:cNvPr id="150" name="Oval 149">
                <a:extLst>
                  <a:ext uri="{FF2B5EF4-FFF2-40B4-BE49-F238E27FC236}">
                    <a16:creationId xmlns:a16="http://schemas.microsoft.com/office/drawing/2014/main" id="{C9289120-5ADE-374A-A109-340195C000EA}"/>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D715D979-AC2D-384E-88A2-B6022AB4368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a:extLst>
                <a:ext uri="{FF2B5EF4-FFF2-40B4-BE49-F238E27FC236}">
                  <a16:creationId xmlns:a16="http://schemas.microsoft.com/office/drawing/2014/main" id="{EC0FE14E-F4B7-2A4F-8271-FEE3A0DEA459}"/>
                </a:ext>
              </a:extLst>
            </p:cNvPr>
            <p:cNvGrpSpPr/>
            <p:nvPr/>
          </p:nvGrpSpPr>
          <p:grpSpPr>
            <a:xfrm>
              <a:off x="3188253" y="2273123"/>
              <a:ext cx="253071" cy="355209"/>
              <a:chOff x="2605549" y="2282084"/>
              <a:chExt cx="253071" cy="355209"/>
            </a:xfrm>
          </p:grpSpPr>
          <p:sp>
            <p:nvSpPr>
              <p:cNvPr id="147" name="Oval 146">
                <a:extLst>
                  <a:ext uri="{FF2B5EF4-FFF2-40B4-BE49-F238E27FC236}">
                    <a16:creationId xmlns:a16="http://schemas.microsoft.com/office/drawing/2014/main" id="{46638643-16ED-3B46-8D20-243E6310686F}"/>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BF4B0A30-8081-A74E-898F-0C5CEC3F41D6}"/>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155" name="Can 154">
            <a:extLst>
              <a:ext uri="{FF2B5EF4-FFF2-40B4-BE49-F238E27FC236}">
                <a16:creationId xmlns:a16="http://schemas.microsoft.com/office/drawing/2014/main" id="{73326F3F-E27A-0248-81C1-67A1E4CEC6BB}"/>
              </a:ext>
            </a:extLst>
          </p:cNvPr>
          <p:cNvSpPr/>
          <p:nvPr/>
        </p:nvSpPr>
        <p:spPr>
          <a:xfrm flipH="1">
            <a:off x="7619112" y="5780415"/>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Order</a:t>
            </a:r>
          </a:p>
        </p:txBody>
      </p:sp>
      <p:sp>
        <p:nvSpPr>
          <p:cNvPr id="156" name="Can 155">
            <a:extLst>
              <a:ext uri="{FF2B5EF4-FFF2-40B4-BE49-F238E27FC236}">
                <a16:creationId xmlns:a16="http://schemas.microsoft.com/office/drawing/2014/main" id="{417B4AAE-ADA3-2D43-BBFC-CBC20CDE58FE}"/>
              </a:ext>
            </a:extLst>
          </p:cNvPr>
          <p:cNvSpPr/>
          <p:nvPr/>
        </p:nvSpPr>
        <p:spPr>
          <a:xfrm rot="5400000">
            <a:off x="9063376" y="3378746"/>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200" dirty="0"/>
              <a:t>Voyages</a:t>
            </a:r>
          </a:p>
        </p:txBody>
      </p:sp>
    </p:spTree>
    <p:extLst>
      <p:ext uri="{BB962C8B-B14F-4D97-AF65-F5344CB8AC3E}">
        <p14:creationId xmlns:p14="http://schemas.microsoft.com/office/powerpoint/2010/main" val="47130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p:txBody>
          <a:bodyPr/>
          <a:lstStyle/>
          <a:p>
            <a:r>
              <a:rPr lang="en-US" dirty="0"/>
              <a:t>Event Sourcing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4521421" y="2032920"/>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MS</a:t>
            </a:r>
          </a:p>
        </p:txBody>
      </p:sp>
      <p:sp>
        <p:nvSpPr>
          <p:cNvPr id="6" name="Rectangle 5">
            <a:extLst>
              <a:ext uri="{FF2B5EF4-FFF2-40B4-BE49-F238E27FC236}">
                <a16:creationId xmlns:a16="http://schemas.microsoft.com/office/drawing/2014/main" id="{652F3A6E-0E89-C54F-A3BA-C1973DE3623C}"/>
              </a:ext>
            </a:extLst>
          </p:cNvPr>
          <p:cNvSpPr/>
          <p:nvPr/>
        </p:nvSpPr>
        <p:spPr>
          <a:xfrm>
            <a:off x="4538480" y="1784678"/>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7" name="Can 6">
            <a:extLst>
              <a:ext uri="{FF2B5EF4-FFF2-40B4-BE49-F238E27FC236}">
                <a16:creationId xmlns:a16="http://schemas.microsoft.com/office/drawing/2014/main" id="{E6D4EA1D-6A39-714A-9E5C-421D88572842}"/>
              </a:ext>
            </a:extLst>
          </p:cNvPr>
          <p:cNvSpPr/>
          <p:nvPr/>
        </p:nvSpPr>
        <p:spPr>
          <a:xfrm>
            <a:off x="6280336" y="2201472"/>
            <a:ext cx="515397" cy="57265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2C7E4-3333-A449-B4D8-5EC0ECE0D77D}"/>
              </a:ext>
            </a:extLst>
          </p:cNvPr>
          <p:cNvSpPr/>
          <p:nvPr/>
        </p:nvSpPr>
        <p:spPr>
          <a:xfrm>
            <a:off x="1447853" y="182485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9" name="Group 193">
            <a:extLst>
              <a:ext uri="{FF2B5EF4-FFF2-40B4-BE49-F238E27FC236}">
                <a16:creationId xmlns:a16="http://schemas.microsoft.com/office/drawing/2014/main" id="{08EDB397-A396-9442-BFA7-B94C919A1AEB}"/>
              </a:ext>
            </a:extLst>
          </p:cNvPr>
          <p:cNvGrpSpPr/>
          <p:nvPr/>
        </p:nvGrpSpPr>
        <p:grpSpPr>
          <a:xfrm>
            <a:off x="426920" y="1825538"/>
            <a:ext cx="639879" cy="915638"/>
            <a:chOff x="8826" y="-1"/>
            <a:chExt cx="707232" cy="953436"/>
          </a:xfrm>
        </p:grpSpPr>
        <p:grpSp>
          <p:nvGrpSpPr>
            <p:cNvPr id="10" name="Group 191">
              <a:extLst>
                <a:ext uri="{FF2B5EF4-FFF2-40B4-BE49-F238E27FC236}">
                  <a16:creationId xmlns:a16="http://schemas.microsoft.com/office/drawing/2014/main" id="{41B14032-5239-EE41-B660-211D8550767D}"/>
                </a:ext>
              </a:extLst>
            </p:cNvPr>
            <p:cNvGrpSpPr/>
            <p:nvPr/>
          </p:nvGrpSpPr>
          <p:grpSpPr>
            <a:xfrm>
              <a:off x="8826" y="-1"/>
              <a:ext cx="707232" cy="707233"/>
              <a:chOff x="8826" y="0"/>
              <a:chExt cx="707231" cy="707231"/>
            </a:xfrm>
          </p:grpSpPr>
          <p:sp>
            <p:nvSpPr>
              <p:cNvPr id="12" name="Shape 189">
                <a:extLst>
                  <a:ext uri="{FF2B5EF4-FFF2-40B4-BE49-F238E27FC236}">
                    <a16:creationId xmlns:a16="http://schemas.microsoft.com/office/drawing/2014/main" id="{88921058-29A2-4B4A-B626-A08A9BAEBB5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13" name="_-02.png">
                <a:extLst>
                  <a:ext uri="{FF2B5EF4-FFF2-40B4-BE49-F238E27FC236}">
                    <a16:creationId xmlns:a16="http://schemas.microsoft.com/office/drawing/2014/main" id="{432C822A-808D-6F45-AD88-54C6CA87B219}"/>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11" name="Shape 192">
              <a:extLst>
                <a:ext uri="{FF2B5EF4-FFF2-40B4-BE49-F238E27FC236}">
                  <a16:creationId xmlns:a16="http://schemas.microsoft.com/office/drawing/2014/main" id="{4CAC3FD3-AE7F-4E40-95BC-4E8C7D2F0475}"/>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cxnSp>
        <p:nvCxnSpPr>
          <p:cNvPr id="14" name="Elbow Connector 13">
            <a:extLst>
              <a:ext uri="{FF2B5EF4-FFF2-40B4-BE49-F238E27FC236}">
                <a16:creationId xmlns:a16="http://schemas.microsoft.com/office/drawing/2014/main" id="{7F5C41F4-648B-7840-A086-4073AD0B9B54}"/>
              </a:ext>
            </a:extLst>
          </p:cNvPr>
          <p:cNvCxnSpPr>
            <a:cxnSpLocks/>
            <a:stCxn id="8" idx="3"/>
            <a:endCxn id="6" idx="0"/>
          </p:cNvCxnSpPr>
          <p:nvPr/>
        </p:nvCxnSpPr>
        <p:spPr>
          <a:xfrm flipV="1">
            <a:off x="2690840" y="1784678"/>
            <a:ext cx="2388451" cy="413782"/>
          </a:xfrm>
          <a:prstGeom prst="bentConnector4">
            <a:avLst>
              <a:gd name="adj1" fmla="val 38679"/>
              <a:gd name="adj2" fmla="val 155246"/>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D60615A1-C07C-574B-8914-B23B50FE973A}"/>
              </a:ext>
            </a:extLst>
          </p:cNvPr>
          <p:cNvCxnSpPr>
            <a:cxnSpLocks/>
            <a:stCxn id="5" idx="3"/>
            <a:endCxn id="7" idx="2"/>
          </p:cNvCxnSpPr>
          <p:nvPr/>
        </p:nvCxnSpPr>
        <p:spPr>
          <a:xfrm flipV="1">
            <a:off x="5620101" y="2487800"/>
            <a:ext cx="660235" cy="2939"/>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5" idx="2"/>
            <a:endCxn id="21" idx="0"/>
          </p:cNvCxnSpPr>
          <p:nvPr/>
        </p:nvCxnSpPr>
        <p:spPr>
          <a:xfrm rot="5400000">
            <a:off x="4761525" y="3249390"/>
            <a:ext cx="610068" cy="8404"/>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81" y="3558626"/>
            <a:ext cx="552951" cy="386793"/>
          </a:xfrm>
          <a:prstGeom prst="rect">
            <a:avLst/>
          </a:prstGeom>
        </p:spPr>
      </p:pic>
      <p:sp>
        <p:nvSpPr>
          <p:cNvPr id="24" name="TextBox 23">
            <a:extLst>
              <a:ext uri="{FF2B5EF4-FFF2-40B4-BE49-F238E27FC236}">
                <a16:creationId xmlns:a16="http://schemas.microsoft.com/office/drawing/2014/main" id="{7B96A514-7345-DD4A-8652-0A58BE501DA4}"/>
              </a:ext>
            </a:extLst>
          </p:cNvPr>
          <p:cNvSpPr txBox="1"/>
          <p:nvPr/>
        </p:nvSpPr>
        <p:spPr>
          <a:xfrm>
            <a:off x="7121241" y="2161289"/>
            <a:ext cx="2328523" cy="830997"/>
          </a:xfrm>
          <a:prstGeom prst="rect">
            <a:avLst/>
          </a:prstGeom>
          <a:noFill/>
        </p:spPr>
        <p:txBody>
          <a:bodyPr wrap="square" rtlCol="0">
            <a:spAutoFit/>
          </a:bodyPr>
          <a:lstStyle/>
          <a:p>
            <a:r>
              <a:rPr lang="en-US" sz="1200" dirty="0"/>
              <a:t>Order id, addresses, customer id, product id, container id</a:t>
            </a:r>
          </a:p>
          <a:p>
            <a:r>
              <a:rPr lang="en-US" sz="1200" dirty="0"/>
              <a:t>Order specifics attributes</a:t>
            </a:r>
          </a:p>
          <a:p>
            <a:r>
              <a:rPr lang="en-US" sz="1200" dirty="0"/>
              <a:t>Status …</a:t>
            </a:r>
          </a:p>
        </p:txBody>
      </p:sp>
      <p:sp>
        <p:nvSpPr>
          <p:cNvPr id="25" name="TextBox 24">
            <a:extLst>
              <a:ext uri="{FF2B5EF4-FFF2-40B4-BE49-F238E27FC236}">
                <a16:creationId xmlns:a16="http://schemas.microsoft.com/office/drawing/2014/main" id="{BD088212-1CA2-D142-BF53-C0F9B576AD52}"/>
              </a:ext>
            </a:extLst>
          </p:cNvPr>
          <p:cNvSpPr txBox="1"/>
          <p:nvPr/>
        </p:nvSpPr>
        <p:spPr>
          <a:xfrm>
            <a:off x="1265467" y="2811262"/>
            <a:ext cx="2064989" cy="954107"/>
          </a:xfrm>
          <a:prstGeom prst="rect">
            <a:avLst/>
          </a:prstGeom>
          <a:noFill/>
        </p:spPr>
        <p:txBody>
          <a:bodyPr wrap="none" rtlCol="0">
            <a:spAutoFit/>
          </a:bodyPr>
          <a:lstStyle/>
          <a:p>
            <a:r>
              <a:rPr lang="en-US" sz="1400" dirty="0"/>
              <a:t>Customer id</a:t>
            </a:r>
          </a:p>
          <a:p>
            <a:r>
              <a:rPr lang="en-US" sz="1400" dirty="0" err="1"/>
              <a:t>Src</a:t>
            </a:r>
            <a:r>
              <a:rPr lang="en-US" sz="1400" dirty="0"/>
              <a:t> and </a:t>
            </a:r>
            <a:r>
              <a:rPr lang="en-US" sz="1400" dirty="0" err="1"/>
              <a:t>dest</a:t>
            </a:r>
            <a:r>
              <a:rPr lang="en-US" sz="1400" dirty="0"/>
              <a:t> addresses</a:t>
            </a:r>
          </a:p>
          <a:p>
            <a:r>
              <a:rPr lang="en-US" sz="1400" dirty="0"/>
              <a:t>Product id, quantity</a:t>
            </a:r>
          </a:p>
          <a:p>
            <a:r>
              <a:rPr lang="en-US" sz="1400" dirty="0"/>
              <a:t>Target delivery date</a:t>
            </a:r>
          </a:p>
        </p:txBody>
      </p:sp>
      <p:sp>
        <p:nvSpPr>
          <p:cNvPr id="26" name="TextBox 25">
            <a:extLst>
              <a:ext uri="{FF2B5EF4-FFF2-40B4-BE49-F238E27FC236}">
                <a16:creationId xmlns:a16="http://schemas.microsoft.com/office/drawing/2014/main" id="{598248B0-22CB-894F-ACBB-9173B2F124C8}"/>
              </a:ext>
            </a:extLst>
          </p:cNvPr>
          <p:cNvSpPr txBox="1"/>
          <p:nvPr/>
        </p:nvSpPr>
        <p:spPr>
          <a:xfrm>
            <a:off x="5338832" y="3911505"/>
            <a:ext cx="1577676" cy="954107"/>
          </a:xfrm>
          <a:prstGeom prst="rect">
            <a:avLst/>
          </a:prstGeom>
          <a:noFill/>
        </p:spPr>
        <p:txBody>
          <a:bodyPr wrap="none" rtlCol="0">
            <a:spAutoFit/>
          </a:bodyPr>
          <a:lstStyle/>
          <a:p>
            <a:r>
              <a:rPr lang="en-US" sz="1400" dirty="0" err="1"/>
              <a:t>OrderEvents</a:t>
            </a:r>
            <a:endParaRPr lang="en-US" sz="1400" dirty="0"/>
          </a:p>
          <a:p>
            <a:r>
              <a:rPr lang="en-US" sz="1400" dirty="0" err="1"/>
              <a:t>OrderCreated</a:t>
            </a:r>
            <a:endParaRPr lang="en-US" sz="1400" dirty="0"/>
          </a:p>
          <a:p>
            <a:r>
              <a:rPr lang="en-US" sz="1400" dirty="0" err="1"/>
              <a:t>OrderCancelled</a:t>
            </a:r>
            <a:endParaRPr lang="en-US" sz="1400" dirty="0"/>
          </a:p>
          <a:p>
            <a:r>
              <a:rPr lang="en-US" sz="1400" dirty="0" err="1"/>
              <a:t>OrderDelivered</a:t>
            </a:r>
            <a:r>
              <a:rPr lang="en-US" sz="1400" dirty="0"/>
              <a:t>…</a:t>
            </a:r>
          </a:p>
        </p:txBody>
      </p:sp>
    </p:spTree>
    <p:extLst>
      <p:ext uri="{BB962C8B-B14F-4D97-AF65-F5344CB8AC3E}">
        <p14:creationId xmlns:p14="http://schemas.microsoft.com/office/powerpoint/2010/main" val="418698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a:xfrm>
            <a:off x="390788" y="60119"/>
            <a:ext cx="10886813" cy="613599"/>
          </a:xfrm>
        </p:spPr>
        <p:txBody>
          <a:bodyPr/>
          <a:lstStyle/>
          <a:p>
            <a:r>
              <a:rPr lang="en-US" dirty="0"/>
              <a:t>Command Query Responsibility Segregation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1645862" y="2206984"/>
            <a:ext cx="4764406" cy="226640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Command MS</a:t>
            </a:r>
          </a:p>
        </p:txBody>
      </p:sp>
      <p:sp>
        <p:nvSpPr>
          <p:cNvPr id="7" name="Can 6">
            <a:extLst>
              <a:ext uri="{FF2B5EF4-FFF2-40B4-BE49-F238E27FC236}">
                <a16:creationId xmlns:a16="http://schemas.microsoft.com/office/drawing/2014/main" id="{E6D4EA1D-6A39-714A-9E5C-421D88572842}"/>
              </a:ext>
            </a:extLst>
          </p:cNvPr>
          <p:cNvSpPr/>
          <p:nvPr/>
        </p:nvSpPr>
        <p:spPr>
          <a:xfrm>
            <a:off x="7125946" y="3452016"/>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DB</a:t>
            </a:r>
          </a:p>
        </p:txBody>
      </p:sp>
      <p:cxnSp>
        <p:nvCxnSpPr>
          <p:cNvPr id="17" name="Elbow Connector 16">
            <a:extLst>
              <a:ext uri="{FF2B5EF4-FFF2-40B4-BE49-F238E27FC236}">
                <a16:creationId xmlns:a16="http://schemas.microsoft.com/office/drawing/2014/main" id="{D60615A1-C07C-574B-8914-B23B50FE973A}"/>
              </a:ext>
            </a:extLst>
          </p:cNvPr>
          <p:cNvCxnSpPr>
            <a:cxnSpLocks/>
            <a:stCxn id="63" idx="3"/>
            <a:endCxn id="7" idx="2"/>
          </p:cNvCxnSpPr>
          <p:nvPr/>
        </p:nvCxnSpPr>
        <p:spPr>
          <a:xfrm>
            <a:off x="5915212" y="3762205"/>
            <a:ext cx="1210734" cy="1270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23" idx="2"/>
            <a:endCxn id="31" idx="1"/>
          </p:cNvCxnSpPr>
          <p:nvPr/>
        </p:nvCxnSpPr>
        <p:spPr>
          <a:xfrm rot="16200000" flipH="1">
            <a:off x="2489594" y="3815565"/>
            <a:ext cx="2011783" cy="1735327"/>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60" y="4892012"/>
            <a:ext cx="552951" cy="386793"/>
          </a:xfrm>
          <a:prstGeom prst="rect">
            <a:avLst/>
          </a:prstGeom>
        </p:spPr>
      </p:pic>
      <p:sp>
        <p:nvSpPr>
          <p:cNvPr id="23" name="Rectangle 22">
            <a:extLst>
              <a:ext uri="{FF2B5EF4-FFF2-40B4-BE49-F238E27FC236}">
                <a16:creationId xmlns:a16="http://schemas.microsoft.com/office/drawing/2014/main" id="{AA5F1FD6-A860-DE41-98AA-8D336AB8C2BF}"/>
              </a:ext>
            </a:extLst>
          </p:cNvPr>
          <p:cNvSpPr/>
          <p:nvPr/>
        </p:nvSpPr>
        <p:spPr>
          <a:xfrm>
            <a:off x="1860480" y="2781336"/>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Write Model</a:t>
            </a:r>
          </a:p>
        </p:txBody>
      </p:sp>
      <p:cxnSp>
        <p:nvCxnSpPr>
          <p:cNvPr id="43" name="Elbow Connector 42">
            <a:extLst>
              <a:ext uri="{FF2B5EF4-FFF2-40B4-BE49-F238E27FC236}">
                <a16:creationId xmlns:a16="http://schemas.microsoft.com/office/drawing/2014/main" id="{2E125718-05B2-5F4D-81F6-7012330781DA}"/>
              </a:ext>
            </a:extLst>
          </p:cNvPr>
          <p:cNvCxnSpPr>
            <a:cxnSpLocks/>
            <a:stCxn id="56" idx="2"/>
            <a:endCxn id="23" idx="0"/>
          </p:cNvCxnSpPr>
          <p:nvPr/>
        </p:nvCxnSpPr>
        <p:spPr>
          <a:xfrm rot="5400000">
            <a:off x="2322397" y="1854937"/>
            <a:ext cx="1231825" cy="620973"/>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6C5CFA-76D9-0448-995C-FB347D8EC695}"/>
              </a:ext>
            </a:extLst>
          </p:cNvPr>
          <p:cNvSpPr txBox="1"/>
          <p:nvPr/>
        </p:nvSpPr>
        <p:spPr>
          <a:xfrm>
            <a:off x="1541604" y="4775721"/>
            <a:ext cx="889987" cy="369332"/>
          </a:xfrm>
          <a:prstGeom prst="rect">
            <a:avLst/>
          </a:prstGeom>
          <a:noFill/>
        </p:spPr>
        <p:txBody>
          <a:bodyPr wrap="none" rtlCol="0">
            <a:spAutoFit/>
          </a:bodyPr>
          <a:lstStyle/>
          <a:p>
            <a:r>
              <a:rPr lang="en-US" dirty="0">
                <a:solidFill>
                  <a:schemeClr val="accent1">
                    <a:lumMod val="25000"/>
                  </a:schemeClr>
                </a:solidFill>
              </a:rPr>
              <a:t>Events</a:t>
            </a:r>
          </a:p>
        </p:txBody>
      </p:sp>
      <p:sp>
        <p:nvSpPr>
          <p:cNvPr id="24" name="Rectangle 23">
            <a:extLst>
              <a:ext uri="{FF2B5EF4-FFF2-40B4-BE49-F238E27FC236}">
                <a16:creationId xmlns:a16="http://schemas.microsoft.com/office/drawing/2014/main" id="{F04EFBF5-D9E0-AC46-8333-1B96AF7AEC0F}"/>
              </a:ext>
            </a:extLst>
          </p:cNvPr>
          <p:cNvSpPr/>
          <p:nvPr/>
        </p:nvSpPr>
        <p:spPr>
          <a:xfrm>
            <a:off x="1075760" y="1855005"/>
            <a:ext cx="9205586" cy="2770779"/>
          </a:xfrm>
          <a:prstGeom prst="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Service</a:t>
            </a:r>
          </a:p>
        </p:txBody>
      </p:sp>
      <p:sp>
        <p:nvSpPr>
          <p:cNvPr id="31" name="Rounded Rectangle 30">
            <a:extLst>
              <a:ext uri="{FF2B5EF4-FFF2-40B4-BE49-F238E27FC236}">
                <a16:creationId xmlns:a16="http://schemas.microsoft.com/office/drawing/2014/main" id="{D120730F-8238-EA45-8837-D23EA10128DA}"/>
              </a:ext>
            </a:extLst>
          </p:cNvPr>
          <p:cNvSpPr/>
          <p:nvPr/>
        </p:nvSpPr>
        <p:spPr bwMode="auto">
          <a:xfrm>
            <a:off x="4363149"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2" name="Rounded Rectangle 31">
            <a:extLst>
              <a:ext uri="{FF2B5EF4-FFF2-40B4-BE49-F238E27FC236}">
                <a16:creationId xmlns:a16="http://schemas.microsoft.com/office/drawing/2014/main" id="{592C551D-827E-AE43-B62A-5978E9F63B15}"/>
              </a:ext>
            </a:extLst>
          </p:cNvPr>
          <p:cNvSpPr/>
          <p:nvPr/>
        </p:nvSpPr>
        <p:spPr bwMode="auto">
          <a:xfrm>
            <a:off x="460698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33" name="Rounded Rectangle 32">
            <a:extLst>
              <a:ext uri="{FF2B5EF4-FFF2-40B4-BE49-F238E27FC236}">
                <a16:creationId xmlns:a16="http://schemas.microsoft.com/office/drawing/2014/main" id="{EDA865FB-F6B8-0746-AD42-D3C7B9EB3ADA}"/>
              </a:ext>
            </a:extLst>
          </p:cNvPr>
          <p:cNvSpPr/>
          <p:nvPr/>
        </p:nvSpPr>
        <p:spPr bwMode="auto">
          <a:xfrm>
            <a:off x="485254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4" name="Rounded Rectangle 33">
            <a:extLst>
              <a:ext uri="{FF2B5EF4-FFF2-40B4-BE49-F238E27FC236}">
                <a16:creationId xmlns:a16="http://schemas.microsoft.com/office/drawing/2014/main" id="{29F61F20-FCB1-A34E-AF45-FB73C1CED76A}"/>
              </a:ext>
            </a:extLst>
          </p:cNvPr>
          <p:cNvSpPr/>
          <p:nvPr/>
        </p:nvSpPr>
        <p:spPr bwMode="auto">
          <a:xfrm>
            <a:off x="50963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36" name="Rounded Rectangle 35">
            <a:extLst>
              <a:ext uri="{FF2B5EF4-FFF2-40B4-BE49-F238E27FC236}">
                <a16:creationId xmlns:a16="http://schemas.microsoft.com/office/drawing/2014/main" id="{B17DC57B-BFB6-A246-9D96-B5E0DAB90438}"/>
              </a:ext>
            </a:extLst>
          </p:cNvPr>
          <p:cNvSpPr/>
          <p:nvPr/>
        </p:nvSpPr>
        <p:spPr bwMode="auto">
          <a:xfrm>
            <a:off x="534194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37" name="Rounded Rectangle 36">
            <a:extLst>
              <a:ext uri="{FF2B5EF4-FFF2-40B4-BE49-F238E27FC236}">
                <a16:creationId xmlns:a16="http://schemas.microsoft.com/office/drawing/2014/main" id="{EAE7AAFB-D815-0E47-ABF1-0F8192A7F060}"/>
              </a:ext>
            </a:extLst>
          </p:cNvPr>
          <p:cNvSpPr/>
          <p:nvPr/>
        </p:nvSpPr>
        <p:spPr bwMode="auto">
          <a:xfrm>
            <a:off x="55909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38" name="Rounded Rectangle 37">
            <a:extLst>
              <a:ext uri="{FF2B5EF4-FFF2-40B4-BE49-F238E27FC236}">
                <a16:creationId xmlns:a16="http://schemas.microsoft.com/office/drawing/2014/main" id="{418D7238-CA64-6340-AC57-424946F0F0FC}"/>
              </a:ext>
            </a:extLst>
          </p:cNvPr>
          <p:cNvSpPr/>
          <p:nvPr/>
        </p:nvSpPr>
        <p:spPr bwMode="auto">
          <a:xfrm>
            <a:off x="583134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41" name="Rounded Rectangle 40">
            <a:extLst>
              <a:ext uri="{FF2B5EF4-FFF2-40B4-BE49-F238E27FC236}">
                <a16:creationId xmlns:a16="http://schemas.microsoft.com/office/drawing/2014/main" id="{B981F5D3-73A0-C047-BEDB-2A0CE1B1DE80}"/>
              </a:ext>
            </a:extLst>
          </p:cNvPr>
          <p:cNvSpPr/>
          <p:nvPr/>
        </p:nvSpPr>
        <p:spPr bwMode="auto">
          <a:xfrm>
            <a:off x="607170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42" name="AutoShape 4">
            <a:extLst>
              <a:ext uri="{FF2B5EF4-FFF2-40B4-BE49-F238E27FC236}">
                <a16:creationId xmlns:a16="http://schemas.microsoft.com/office/drawing/2014/main" id="{2DC0B9A7-8417-2D48-8944-7CE2F918C2E3}"/>
              </a:ext>
            </a:extLst>
          </p:cNvPr>
          <p:cNvSpPr>
            <a:spLocks noChangeArrowheads="1"/>
          </p:cNvSpPr>
          <p:nvPr/>
        </p:nvSpPr>
        <p:spPr bwMode="auto">
          <a:xfrm>
            <a:off x="3495485" y="5031068"/>
            <a:ext cx="3748849"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44" name="Picture 43">
            <a:extLst>
              <a:ext uri="{FF2B5EF4-FFF2-40B4-BE49-F238E27FC236}">
                <a16:creationId xmlns:a16="http://schemas.microsoft.com/office/drawing/2014/main" id="{9902C43E-445F-124E-9AC0-004DEE80957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92007" y="5883415"/>
            <a:ext cx="959343" cy="504270"/>
          </a:xfrm>
          <a:prstGeom prst="rect">
            <a:avLst/>
          </a:prstGeom>
        </p:spPr>
      </p:pic>
      <p:sp>
        <p:nvSpPr>
          <p:cNvPr id="47" name="TextBox 46">
            <a:extLst>
              <a:ext uri="{FF2B5EF4-FFF2-40B4-BE49-F238E27FC236}">
                <a16:creationId xmlns:a16="http://schemas.microsoft.com/office/drawing/2014/main" id="{C7CB3DA7-3CC9-1147-A473-301714E985E6}"/>
              </a:ext>
            </a:extLst>
          </p:cNvPr>
          <p:cNvSpPr txBox="1"/>
          <p:nvPr/>
        </p:nvSpPr>
        <p:spPr>
          <a:xfrm>
            <a:off x="4287760" y="5007855"/>
            <a:ext cx="723340" cy="369332"/>
          </a:xfrm>
          <a:prstGeom prst="rect">
            <a:avLst/>
          </a:prstGeom>
          <a:noFill/>
        </p:spPr>
        <p:txBody>
          <a:bodyPr wrap="none" rtlCol="0">
            <a:spAutoFit/>
          </a:bodyPr>
          <a:lstStyle/>
          <a:p>
            <a:r>
              <a:rPr lang="en-US" dirty="0">
                <a:solidFill>
                  <a:schemeClr val="accent1">
                    <a:lumMod val="25000"/>
                  </a:schemeClr>
                </a:solidFill>
              </a:rPr>
              <a:t>Topic</a:t>
            </a:r>
          </a:p>
        </p:txBody>
      </p:sp>
      <p:pic>
        <p:nvPicPr>
          <p:cNvPr id="49" name="Picture 40">
            <a:extLst>
              <a:ext uri="{FF2B5EF4-FFF2-40B4-BE49-F238E27FC236}">
                <a16:creationId xmlns:a16="http://schemas.microsoft.com/office/drawing/2014/main" id="{BE7F2EA2-3F36-A348-B97E-E34FFC674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3793" y="4152246"/>
            <a:ext cx="897912" cy="3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0F6A139-02FC-934A-AF44-F1705E4FB994}"/>
              </a:ext>
            </a:extLst>
          </p:cNvPr>
          <p:cNvSpPr/>
          <p:nvPr/>
        </p:nvSpPr>
        <p:spPr>
          <a:xfrm>
            <a:off x="1854777" y="2479885"/>
            <a:ext cx="1534684" cy="295829"/>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CRUD APIs</a:t>
            </a:r>
          </a:p>
        </p:txBody>
      </p:sp>
      <p:sp>
        <p:nvSpPr>
          <p:cNvPr id="56" name="Rectangle 55">
            <a:extLst>
              <a:ext uri="{FF2B5EF4-FFF2-40B4-BE49-F238E27FC236}">
                <a16:creationId xmlns:a16="http://schemas.microsoft.com/office/drawing/2014/main" id="{69458763-689F-6340-87C8-BA306FFA7944}"/>
              </a:ext>
            </a:extLst>
          </p:cNvPr>
          <p:cNvSpPr/>
          <p:nvPr/>
        </p:nvSpPr>
        <p:spPr>
          <a:xfrm>
            <a:off x="2627301" y="80230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57" name="Group 193">
            <a:extLst>
              <a:ext uri="{FF2B5EF4-FFF2-40B4-BE49-F238E27FC236}">
                <a16:creationId xmlns:a16="http://schemas.microsoft.com/office/drawing/2014/main" id="{EF1EE31E-8BA6-0849-8D1C-FDBC9C88803A}"/>
              </a:ext>
            </a:extLst>
          </p:cNvPr>
          <p:cNvGrpSpPr/>
          <p:nvPr/>
        </p:nvGrpSpPr>
        <p:grpSpPr>
          <a:xfrm>
            <a:off x="1496962" y="751721"/>
            <a:ext cx="639880" cy="863862"/>
            <a:chOff x="8826" y="-1"/>
            <a:chExt cx="707232" cy="899522"/>
          </a:xfrm>
        </p:grpSpPr>
        <p:grpSp>
          <p:nvGrpSpPr>
            <p:cNvPr id="58" name="Group 191">
              <a:extLst>
                <a:ext uri="{FF2B5EF4-FFF2-40B4-BE49-F238E27FC236}">
                  <a16:creationId xmlns:a16="http://schemas.microsoft.com/office/drawing/2014/main" id="{1E51F3AE-CD69-C845-894D-7A9EE8F8CEA4}"/>
                </a:ext>
              </a:extLst>
            </p:cNvPr>
            <p:cNvGrpSpPr/>
            <p:nvPr/>
          </p:nvGrpSpPr>
          <p:grpSpPr>
            <a:xfrm>
              <a:off x="8826" y="-1"/>
              <a:ext cx="707232" cy="707233"/>
              <a:chOff x="8826" y="0"/>
              <a:chExt cx="707231" cy="707231"/>
            </a:xfrm>
          </p:grpSpPr>
          <p:sp>
            <p:nvSpPr>
              <p:cNvPr id="60" name="Shape 189">
                <a:extLst>
                  <a:ext uri="{FF2B5EF4-FFF2-40B4-BE49-F238E27FC236}">
                    <a16:creationId xmlns:a16="http://schemas.microsoft.com/office/drawing/2014/main" id="{7A38210F-B692-CE46-969D-7EBE499F2367}"/>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61" name="_-02.png">
                <a:extLst>
                  <a:ext uri="{FF2B5EF4-FFF2-40B4-BE49-F238E27FC236}">
                    <a16:creationId xmlns:a16="http://schemas.microsoft.com/office/drawing/2014/main" id="{D0981D0C-AF3C-B94D-879E-A36BA297A992}"/>
                  </a:ext>
                </a:extLst>
              </p:cNvPr>
              <p:cNvPicPr/>
              <p:nvPr/>
            </p:nvPicPr>
            <p:blipFill>
              <a:blip r:embed="rId6"/>
              <a:srcRect l="24323" t="21763" r="24323" b="21763"/>
              <a:stretch>
                <a:fillRect/>
              </a:stretch>
            </p:blipFill>
            <p:spPr>
              <a:xfrm>
                <a:off x="172020" y="153919"/>
                <a:ext cx="363191" cy="399394"/>
              </a:xfrm>
              <a:prstGeom prst="rect">
                <a:avLst/>
              </a:prstGeom>
              <a:ln w="3175" cap="flat">
                <a:noFill/>
                <a:miter lim="400000"/>
              </a:ln>
              <a:effectLst/>
            </p:spPr>
          </p:pic>
        </p:grpSp>
        <p:sp>
          <p:nvSpPr>
            <p:cNvPr id="59" name="Shape 192">
              <a:extLst>
                <a:ext uri="{FF2B5EF4-FFF2-40B4-BE49-F238E27FC236}">
                  <a16:creationId xmlns:a16="http://schemas.microsoft.com/office/drawing/2014/main" id="{02679DE9-70D8-904B-A0DC-85C9F248CDC0}"/>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sp>
        <p:nvSpPr>
          <p:cNvPr id="63" name="Rectangle 62">
            <a:extLst>
              <a:ext uri="{FF2B5EF4-FFF2-40B4-BE49-F238E27FC236}">
                <a16:creationId xmlns:a16="http://schemas.microsoft.com/office/drawing/2014/main" id="{AD2959FB-7184-754C-8BF4-5E0634564B25}"/>
              </a:ext>
            </a:extLst>
          </p:cNvPr>
          <p:cNvSpPr/>
          <p:nvPr/>
        </p:nvSpPr>
        <p:spPr>
          <a:xfrm>
            <a:off x="4380529" y="3314204"/>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Consumer</a:t>
            </a:r>
          </a:p>
        </p:txBody>
      </p:sp>
      <p:cxnSp>
        <p:nvCxnSpPr>
          <p:cNvPr id="64" name="Elbow Connector 63">
            <a:extLst>
              <a:ext uri="{FF2B5EF4-FFF2-40B4-BE49-F238E27FC236}">
                <a16:creationId xmlns:a16="http://schemas.microsoft.com/office/drawing/2014/main" id="{807A9AAB-CC64-3346-BFE3-4767B922F04B}"/>
              </a:ext>
            </a:extLst>
          </p:cNvPr>
          <p:cNvCxnSpPr>
            <a:cxnSpLocks/>
            <a:stCxn id="41" idx="3"/>
            <a:endCxn id="63" idx="2"/>
          </p:cNvCxnSpPr>
          <p:nvPr/>
        </p:nvCxnSpPr>
        <p:spPr>
          <a:xfrm flipH="1" flipV="1">
            <a:off x="5147871" y="4210206"/>
            <a:ext cx="1169395" cy="1478915"/>
          </a:xfrm>
          <a:prstGeom prst="bentConnector4">
            <a:avLst>
              <a:gd name="adj1" fmla="val -19549"/>
              <a:gd name="adj2" fmla="val 62366"/>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Can 64">
            <a:extLst>
              <a:ext uri="{FF2B5EF4-FFF2-40B4-BE49-F238E27FC236}">
                <a16:creationId xmlns:a16="http://schemas.microsoft.com/office/drawing/2014/main" id="{8096E98E-D46C-4447-8B68-65E13B107948}"/>
              </a:ext>
            </a:extLst>
          </p:cNvPr>
          <p:cNvSpPr/>
          <p:nvPr/>
        </p:nvSpPr>
        <p:spPr>
          <a:xfrm>
            <a:off x="7125946" y="2619595"/>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Error Log</a:t>
            </a:r>
          </a:p>
        </p:txBody>
      </p:sp>
      <p:cxnSp>
        <p:nvCxnSpPr>
          <p:cNvPr id="66" name="Elbow Connector 65">
            <a:extLst>
              <a:ext uri="{FF2B5EF4-FFF2-40B4-BE49-F238E27FC236}">
                <a16:creationId xmlns:a16="http://schemas.microsoft.com/office/drawing/2014/main" id="{C1DDF8AB-4215-0246-B868-056EEF4ADC3C}"/>
              </a:ext>
            </a:extLst>
          </p:cNvPr>
          <p:cNvCxnSpPr>
            <a:cxnSpLocks/>
            <a:endCxn id="65" idx="2"/>
          </p:cNvCxnSpPr>
          <p:nvPr/>
        </p:nvCxnSpPr>
        <p:spPr>
          <a:xfrm flipV="1">
            <a:off x="5932593" y="2929784"/>
            <a:ext cx="1193353" cy="566193"/>
          </a:xfrm>
          <a:prstGeom prst="bentConnector3">
            <a:avLst>
              <a:gd name="adj1" fmla="val 50000"/>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B430F69-E4D4-1145-B160-3C457B78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91" y="4631968"/>
            <a:ext cx="552951" cy="386793"/>
          </a:xfrm>
          <a:prstGeom prst="rect">
            <a:avLst/>
          </a:prstGeom>
        </p:spPr>
      </p:pic>
      <p:sp>
        <p:nvSpPr>
          <p:cNvPr id="15" name="Rounded Rectangle 14">
            <a:extLst>
              <a:ext uri="{FF2B5EF4-FFF2-40B4-BE49-F238E27FC236}">
                <a16:creationId xmlns:a16="http://schemas.microsoft.com/office/drawing/2014/main" id="{FD75B24F-F7C7-5549-BD06-51182B7F7ADE}"/>
              </a:ext>
            </a:extLst>
          </p:cNvPr>
          <p:cNvSpPr/>
          <p:nvPr/>
        </p:nvSpPr>
        <p:spPr>
          <a:xfrm>
            <a:off x="9352540" y="5192521"/>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030A0"/>
                </a:solidFill>
              </a:rPr>
              <a:t>CLI</a:t>
            </a:r>
          </a:p>
        </p:txBody>
      </p:sp>
      <p:cxnSp>
        <p:nvCxnSpPr>
          <p:cNvPr id="68" name="Elbow Connector 67">
            <a:extLst>
              <a:ext uri="{FF2B5EF4-FFF2-40B4-BE49-F238E27FC236}">
                <a16:creationId xmlns:a16="http://schemas.microsoft.com/office/drawing/2014/main" id="{294F2310-86D2-434B-B001-FF64CE95F144}"/>
              </a:ext>
            </a:extLst>
          </p:cNvPr>
          <p:cNvCxnSpPr>
            <a:cxnSpLocks/>
            <a:stCxn id="65" idx="4"/>
            <a:endCxn id="15" idx="0"/>
          </p:cNvCxnSpPr>
          <p:nvPr/>
        </p:nvCxnSpPr>
        <p:spPr>
          <a:xfrm>
            <a:off x="8104094" y="2929784"/>
            <a:ext cx="1705646" cy="2262737"/>
          </a:xfrm>
          <a:prstGeom prst="bentConnector2">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C0DA879-4A6B-B842-8254-735A6A285A60}"/>
              </a:ext>
            </a:extLst>
          </p:cNvPr>
          <p:cNvSpPr/>
          <p:nvPr/>
        </p:nvSpPr>
        <p:spPr>
          <a:xfrm>
            <a:off x="4373311" y="2908780"/>
            <a:ext cx="1534683" cy="413478"/>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Admin APIs</a:t>
            </a:r>
          </a:p>
        </p:txBody>
      </p:sp>
      <p:cxnSp>
        <p:nvCxnSpPr>
          <p:cNvPr id="70" name="Elbow Connector 69">
            <a:extLst>
              <a:ext uri="{FF2B5EF4-FFF2-40B4-BE49-F238E27FC236}">
                <a16:creationId xmlns:a16="http://schemas.microsoft.com/office/drawing/2014/main" id="{98566ADB-5CEA-7941-AACF-A347236E2BF9}"/>
              </a:ext>
            </a:extLst>
          </p:cNvPr>
          <p:cNvCxnSpPr>
            <a:cxnSpLocks/>
            <a:stCxn id="15" idx="3"/>
            <a:endCxn id="69" idx="0"/>
          </p:cNvCxnSpPr>
          <p:nvPr/>
        </p:nvCxnSpPr>
        <p:spPr>
          <a:xfrm flipH="1" flipV="1">
            <a:off x="5140653" y="2908780"/>
            <a:ext cx="5126287" cy="2740941"/>
          </a:xfrm>
          <a:prstGeom prst="bentConnector4">
            <a:avLst>
              <a:gd name="adj1" fmla="val -4459"/>
              <a:gd name="adj2" fmla="val 130581"/>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F3FB00-20F9-B843-A59F-010DB38B9353}"/>
              </a:ext>
            </a:extLst>
          </p:cNvPr>
          <p:cNvSpPr/>
          <p:nvPr/>
        </p:nvSpPr>
        <p:spPr>
          <a:xfrm>
            <a:off x="2633417" y="3991355"/>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1" name="Oval 70">
            <a:extLst>
              <a:ext uri="{FF2B5EF4-FFF2-40B4-BE49-F238E27FC236}">
                <a16:creationId xmlns:a16="http://schemas.microsoft.com/office/drawing/2014/main" id="{BA5068DF-FB86-C34A-BA2E-5F3E5AD1796F}"/>
              </a:ext>
            </a:extLst>
          </p:cNvPr>
          <p:cNvSpPr/>
          <p:nvPr/>
        </p:nvSpPr>
        <p:spPr>
          <a:xfrm>
            <a:off x="5406094" y="4250322"/>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2" name="Oval 71">
            <a:extLst>
              <a:ext uri="{FF2B5EF4-FFF2-40B4-BE49-F238E27FC236}">
                <a16:creationId xmlns:a16="http://schemas.microsoft.com/office/drawing/2014/main" id="{5D76A1AA-A4C4-9843-936F-3DEAA849BEC1}"/>
              </a:ext>
            </a:extLst>
          </p:cNvPr>
          <p:cNvSpPr/>
          <p:nvPr/>
        </p:nvSpPr>
        <p:spPr>
          <a:xfrm>
            <a:off x="6657981" y="3838714"/>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3" name="Oval 72">
            <a:extLst>
              <a:ext uri="{FF2B5EF4-FFF2-40B4-BE49-F238E27FC236}">
                <a16:creationId xmlns:a16="http://schemas.microsoft.com/office/drawing/2014/main" id="{E68FC668-8567-254E-AC61-9BC8F1F5321C}"/>
              </a:ext>
            </a:extLst>
          </p:cNvPr>
          <p:cNvSpPr/>
          <p:nvPr/>
        </p:nvSpPr>
        <p:spPr>
          <a:xfrm>
            <a:off x="6595230" y="3022926"/>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4" name="Oval 73">
            <a:extLst>
              <a:ext uri="{FF2B5EF4-FFF2-40B4-BE49-F238E27FC236}">
                <a16:creationId xmlns:a16="http://schemas.microsoft.com/office/drawing/2014/main" id="{BF7ED549-503E-7046-BBBE-9ADB884ED142}"/>
              </a:ext>
            </a:extLst>
          </p:cNvPr>
          <p:cNvSpPr/>
          <p:nvPr/>
        </p:nvSpPr>
        <p:spPr>
          <a:xfrm>
            <a:off x="9804592" y="4618639"/>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5" name="Oval 74">
            <a:extLst>
              <a:ext uri="{FF2B5EF4-FFF2-40B4-BE49-F238E27FC236}">
                <a16:creationId xmlns:a16="http://schemas.microsoft.com/office/drawing/2014/main" id="{62F55B04-F965-DF49-8F92-2027E9FF17C0}"/>
              </a:ext>
            </a:extLst>
          </p:cNvPr>
          <p:cNvSpPr/>
          <p:nvPr/>
        </p:nvSpPr>
        <p:spPr>
          <a:xfrm>
            <a:off x="10620381" y="5416497"/>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419621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D0DD-4F2C-4F4A-997D-5AA8FADD25F7}"/>
              </a:ext>
            </a:extLst>
          </p:cNvPr>
          <p:cNvSpPr>
            <a:spLocks noGrp="1"/>
          </p:cNvSpPr>
          <p:nvPr>
            <p:ph type="title"/>
          </p:nvPr>
        </p:nvSpPr>
        <p:spPr/>
        <p:txBody>
          <a:bodyPr/>
          <a:lstStyle/>
          <a:p>
            <a:r>
              <a:rPr lang="en-US" dirty="0"/>
              <a:t>Event Sourcing Integration Test Env</a:t>
            </a:r>
          </a:p>
        </p:txBody>
      </p:sp>
      <p:sp>
        <p:nvSpPr>
          <p:cNvPr id="4" name="Slide Number Placeholder 3">
            <a:extLst>
              <a:ext uri="{FF2B5EF4-FFF2-40B4-BE49-F238E27FC236}">
                <a16:creationId xmlns:a16="http://schemas.microsoft.com/office/drawing/2014/main" id="{0333D6D7-C866-9640-AAB5-72BD0F3F3D7E}"/>
              </a:ext>
            </a:extLst>
          </p:cNvPr>
          <p:cNvSpPr>
            <a:spLocks noGrp="1"/>
          </p:cNvSpPr>
          <p:nvPr>
            <p:ph type="sldNum" sz="quarter" idx="12"/>
          </p:nvPr>
        </p:nvSpPr>
        <p:spPr/>
        <p:txBody>
          <a:bodyPr/>
          <a:lstStyle/>
          <a:p>
            <a:fld id="{E9549862-13E2-C34D-815E-8545BD36FC59}" type="slidenum">
              <a:rPr lang="en-US" smtClean="0">
                <a:solidFill>
                  <a:srgbClr val="6D7777"/>
                </a:solidFill>
              </a:rPr>
              <a:pPr/>
              <a:t>7</a:t>
            </a:fld>
            <a:endParaRPr lang="en-US" dirty="0">
              <a:solidFill>
                <a:srgbClr val="6D7777"/>
              </a:solidFill>
            </a:endParaRPr>
          </a:p>
        </p:txBody>
      </p:sp>
      <p:sp>
        <p:nvSpPr>
          <p:cNvPr id="5" name="Rounded Rectangle 4">
            <a:extLst>
              <a:ext uri="{FF2B5EF4-FFF2-40B4-BE49-F238E27FC236}">
                <a16:creationId xmlns:a16="http://schemas.microsoft.com/office/drawing/2014/main" id="{D2C606BC-6222-994E-894B-000A5450BC92}"/>
              </a:ext>
            </a:extLst>
          </p:cNvPr>
          <p:cNvSpPr/>
          <p:nvPr/>
        </p:nvSpPr>
        <p:spPr bwMode="auto">
          <a:xfrm>
            <a:off x="3759855"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6" name="Rounded Rectangle 5">
            <a:extLst>
              <a:ext uri="{FF2B5EF4-FFF2-40B4-BE49-F238E27FC236}">
                <a16:creationId xmlns:a16="http://schemas.microsoft.com/office/drawing/2014/main" id="{FF5A39B9-E4C0-0745-B826-F714E63CC057}"/>
              </a:ext>
            </a:extLst>
          </p:cNvPr>
          <p:cNvSpPr/>
          <p:nvPr/>
        </p:nvSpPr>
        <p:spPr bwMode="auto">
          <a:xfrm>
            <a:off x="400369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7" name="Rounded Rectangle 6">
            <a:extLst>
              <a:ext uri="{FF2B5EF4-FFF2-40B4-BE49-F238E27FC236}">
                <a16:creationId xmlns:a16="http://schemas.microsoft.com/office/drawing/2014/main" id="{1D60F49A-FF18-8643-B79F-7E55FF124EFC}"/>
              </a:ext>
            </a:extLst>
          </p:cNvPr>
          <p:cNvSpPr/>
          <p:nvPr/>
        </p:nvSpPr>
        <p:spPr bwMode="auto">
          <a:xfrm>
            <a:off x="4249254"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8" name="Rounded Rectangle 7">
            <a:extLst>
              <a:ext uri="{FF2B5EF4-FFF2-40B4-BE49-F238E27FC236}">
                <a16:creationId xmlns:a16="http://schemas.microsoft.com/office/drawing/2014/main" id="{FF34314A-0F8F-2547-B678-E595977045F5}"/>
              </a:ext>
            </a:extLst>
          </p:cNvPr>
          <p:cNvSpPr/>
          <p:nvPr/>
        </p:nvSpPr>
        <p:spPr bwMode="auto">
          <a:xfrm>
            <a:off x="44930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9" name="Rounded Rectangle 8">
            <a:extLst>
              <a:ext uri="{FF2B5EF4-FFF2-40B4-BE49-F238E27FC236}">
                <a16:creationId xmlns:a16="http://schemas.microsoft.com/office/drawing/2014/main" id="{8704D97B-8709-E647-9A74-BC4263C54DE7}"/>
              </a:ext>
            </a:extLst>
          </p:cNvPr>
          <p:cNvSpPr/>
          <p:nvPr/>
        </p:nvSpPr>
        <p:spPr bwMode="auto">
          <a:xfrm>
            <a:off x="473865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10" name="Rounded Rectangle 9">
            <a:extLst>
              <a:ext uri="{FF2B5EF4-FFF2-40B4-BE49-F238E27FC236}">
                <a16:creationId xmlns:a16="http://schemas.microsoft.com/office/drawing/2014/main" id="{9C92719B-E542-C24D-AB8B-D7178C57AE41}"/>
              </a:ext>
            </a:extLst>
          </p:cNvPr>
          <p:cNvSpPr/>
          <p:nvPr/>
        </p:nvSpPr>
        <p:spPr bwMode="auto">
          <a:xfrm>
            <a:off x="49876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11" name="Rounded Rectangle 10">
            <a:extLst>
              <a:ext uri="{FF2B5EF4-FFF2-40B4-BE49-F238E27FC236}">
                <a16:creationId xmlns:a16="http://schemas.microsoft.com/office/drawing/2014/main" id="{7360B7DA-FE58-F94B-A1BE-0ADFA5935D52}"/>
              </a:ext>
            </a:extLst>
          </p:cNvPr>
          <p:cNvSpPr/>
          <p:nvPr/>
        </p:nvSpPr>
        <p:spPr bwMode="auto">
          <a:xfrm>
            <a:off x="522805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12" name="Rounded Rectangle 11">
            <a:extLst>
              <a:ext uri="{FF2B5EF4-FFF2-40B4-BE49-F238E27FC236}">
                <a16:creationId xmlns:a16="http://schemas.microsoft.com/office/drawing/2014/main" id="{0789EFA5-E3C7-5E44-A0BB-1FD894EBF4B1}"/>
              </a:ext>
            </a:extLst>
          </p:cNvPr>
          <p:cNvSpPr/>
          <p:nvPr/>
        </p:nvSpPr>
        <p:spPr bwMode="auto">
          <a:xfrm>
            <a:off x="546841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7</a:t>
            </a:r>
            <a:endParaRPr lang="en-US" sz="667" kern="0" dirty="0">
              <a:solidFill>
                <a:srgbClr val="FFFFFF"/>
              </a:solidFill>
              <a:latin typeface="Arial"/>
              <a:cs typeface="+mn-cs"/>
            </a:endParaRPr>
          </a:p>
        </p:txBody>
      </p:sp>
      <p:sp>
        <p:nvSpPr>
          <p:cNvPr id="13" name="AutoShape 4">
            <a:extLst>
              <a:ext uri="{FF2B5EF4-FFF2-40B4-BE49-F238E27FC236}">
                <a16:creationId xmlns:a16="http://schemas.microsoft.com/office/drawing/2014/main" id="{BE4FF948-CE71-A440-9831-ACC4BB48E665}"/>
              </a:ext>
            </a:extLst>
          </p:cNvPr>
          <p:cNvSpPr>
            <a:spLocks noChangeArrowheads="1"/>
          </p:cNvSpPr>
          <p:nvPr/>
        </p:nvSpPr>
        <p:spPr bwMode="auto">
          <a:xfrm>
            <a:off x="3442663" y="1732356"/>
            <a:ext cx="31983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14" name="Picture 13">
            <a:extLst>
              <a:ext uri="{FF2B5EF4-FFF2-40B4-BE49-F238E27FC236}">
                <a16:creationId xmlns:a16="http://schemas.microsoft.com/office/drawing/2014/main" id="{5C871E63-2B92-FC4B-96EE-AC813CA41EB7}"/>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757087" y="2543098"/>
            <a:ext cx="959343" cy="504271"/>
          </a:xfrm>
          <a:prstGeom prst="rect">
            <a:avLst/>
          </a:prstGeom>
        </p:spPr>
      </p:pic>
      <p:sp>
        <p:nvSpPr>
          <p:cNvPr id="15" name="TextBox 14">
            <a:extLst>
              <a:ext uri="{FF2B5EF4-FFF2-40B4-BE49-F238E27FC236}">
                <a16:creationId xmlns:a16="http://schemas.microsoft.com/office/drawing/2014/main" id="{AFC1BCA3-779F-594A-BB3B-F565953C8E0E}"/>
              </a:ext>
            </a:extLst>
          </p:cNvPr>
          <p:cNvSpPr txBox="1"/>
          <p:nvPr/>
        </p:nvSpPr>
        <p:spPr>
          <a:xfrm>
            <a:off x="3684465" y="1709143"/>
            <a:ext cx="675185"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sp>
        <p:nvSpPr>
          <p:cNvPr id="16" name="Rectangle 15">
            <a:extLst>
              <a:ext uri="{FF2B5EF4-FFF2-40B4-BE49-F238E27FC236}">
                <a16:creationId xmlns:a16="http://schemas.microsoft.com/office/drawing/2014/main" id="{22B01213-7A75-7442-AF75-761D035311EC}"/>
              </a:ext>
            </a:extLst>
          </p:cNvPr>
          <p:cNvSpPr/>
          <p:nvPr/>
        </p:nvSpPr>
        <p:spPr>
          <a:xfrm>
            <a:off x="390788" y="1415100"/>
            <a:ext cx="2097231" cy="1219200"/>
          </a:xfrm>
          <a:prstGeom prst="rect">
            <a:avLst/>
          </a:prstGeom>
          <a:solidFill>
            <a:schemeClr val="bg1"/>
          </a:solidFill>
          <a:ln>
            <a:solidFill>
              <a:srgbClr val="1B44A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eaLnBrk="1" fontAlgn="auto" hangingPunct="1">
              <a:spcBef>
                <a:spcPts val="0"/>
              </a:spcBef>
              <a:spcAft>
                <a:spcPts val="0"/>
              </a:spcAft>
            </a:pPr>
            <a:r>
              <a:rPr lang="en-US" sz="1333" dirty="0">
                <a:solidFill>
                  <a:srgbClr val="1B44A7"/>
                </a:solidFill>
                <a:latin typeface="Arial"/>
              </a:rPr>
              <a:t>Order Events Producer</a:t>
            </a:r>
          </a:p>
        </p:txBody>
      </p:sp>
      <p:pic>
        <p:nvPicPr>
          <p:cNvPr id="17" name="Picture 16">
            <a:extLst>
              <a:ext uri="{FF2B5EF4-FFF2-40B4-BE49-F238E27FC236}">
                <a16:creationId xmlns:a16="http://schemas.microsoft.com/office/drawing/2014/main" id="{0A2956B9-6613-7D43-9C76-53C2B8E0C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64" y="2935536"/>
            <a:ext cx="3198376" cy="493464"/>
          </a:xfrm>
          <a:prstGeom prst="rect">
            <a:avLst/>
          </a:prstGeom>
          <a:ln>
            <a:solidFill>
              <a:schemeClr val="accent5">
                <a:lumMod val="60000"/>
                <a:lumOff val="40000"/>
              </a:schemeClr>
            </a:solidFill>
          </a:ln>
        </p:spPr>
      </p:pic>
      <p:sp>
        <p:nvSpPr>
          <p:cNvPr id="18" name="Rectangle 17">
            <a:extLst>
              <a:ext uri="{FF2B5EF4-FFF2-40B4-BE49-F238E27FC236}">
                <a16:creationId xmlns:a16="http://schemas.microsoft.com/office/drawing/2014/main" id="{D0776D6A-D04A-6249-9563-CB98DDB2CF1E}"/>
              </a:ext>
            </a:extLst>
          </p:cNvPr>
          <p:cNvSpPr/>
          <p:nvPr/>
        </p:nvSpPr>
        <p:spPr>
          <a:xfrm>
            <a:off x="8757877" y="4329275"/>
            <a:ext cx="2519724"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Consumer</a:t>
            </a:r>
          </a:p>
        </p:txBody>
      </p:sp>
      <p:cxnSp>
        <p:nvCxnSpPr>
          <p:cNvPr id="19" name="Elbow Connector 18">
            <a:extLst>
              <a:ext uri="{FF2B5EF4-FFF2-40B4-BE49-F238E27FC236}">
                <a16:creationId xmlns:a16="http://schemas.microsoft.com/office/drawing/2014/main" id="{6CAAAA33-9FCF-1C4A-8D35-DDE56C36FC44}"/>
              </a:ext>
            </a:extLst>
          </p:cNvPr>
          <p:cNvCxnSpPr>
            <a:cxnSpLocks/>
            <a:stCxn id="8" idx="0"/>
            <a:endCxn id="18" idx="0"/>
          </p:cNvCxnSpPr>
          <p:nvPr/>
        </p:nvCxnSpPr>
        <p:spPr>
          <a:xfrm rot="16200000" flipH="1">
            <a:off x="6164493" y="476030"/>
            <a:ext cx="2304623" cy="5401867"/>
          </a:xfrm>
          <a:prstGeom prst="bentConnector3">
            <a:avLst>
              <a:gd name="adj1" fmla="val -9919"/>
            </a:avLst>
          </a:prstGeom>
          <a:ln w="22225">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393F2B7-F7DE-674F-86E8-ACBB779B7594}"/>
              </a:ext>
            </a:extLst>
          </p:cNvPr>
          <p:cNvPicPr>
            <a:picLocks noChangeAspect="1"/>
          </p:cNvPicPr>
          <p:nvPr/>
        </p:nvPicPr>
        <p:blipFill>
          <a:blip r:embed="rId5"/>
          <a:stretch>
            <a:fillRect/>
          </a:stretch>
        </p:blipFill>
        <p:spPr>
          <a:xfrm>
            <a:off x="1726019" y="1843748"/>
            <a:ext cx="762000" cy="762000"/>
          </a:xfrm>
          <a:prstGeom prst="rect">
            <a:avLst/>
          </a:prstGeom>
        </p:spPr>
      </p:pic>
      <p:pic>
        <p:nvPicPr>
          <p:cNvPr id="21" name="Picture 40">
            <a:extLst>
              <a:ext uri="{FF2B5EF4-FFF2-40B4-BE49-F238E27FC236}">
                <a16:creationId xmlns:a16="http://schemas.microsoft.com/office/drawing/2014/main" id="{3B221362-899F-3040-8B6A-A3B9A727F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3808" y="2472363"/>
            <a:ext cx="1414200" cy="5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Elbow Connector 22">
            <a:extLst>
              <a:ext uri="{FF2B5EF4-FFF2-40B4-BE49-F238E27FC236}">
                <a16:creationId xmlns:a16="http://schemas.microsoft.com/office/drawing/2014/main" id="{E2C6A0A5-1FB6-4349-9093-B0AF55EE524A}"/>
              </a:ext>
            </a:extLst>
          </p:cNvPr>
          <p:cNvCxnSpPr>
            <a:cxnSpLocks/>
            <a:stCxn id="16" idx="3"/>
            <a:endCxn id="7" idx="0"/>
          </p:cNvCxnSpPr>
          <p:nvPr/>
        </p:nvCxnSpPr>
        <p:spPr>
          <a:xfrm flipV="1">
            <a:off x="2488019" y="2024652"/>
            <a:ext cx="1884016" cy="48"/>
          </a:xfrm>
          <a:prstGeom prst="bentConnector4">
            <a:avLst>
              <a:gd name="adj1" fmla="val 46741"/>
              <a:gd name="adj2" fmla="val 1746250000"/>
            </a:avLst>
          </a:prstGeom>
          <a:ln w="222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5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9E4CF0D-2AFD-C24D-B389-003E6BA4A03C}"/>
              </a:ext>
            </a:extLst>
          </p:cNvPr>
          <p:cNvSpPr/>
          <p:nvPr/>
        </p:nvSpPr>
        <p:spPr>
          <a:xfrm>
            <a:off x="84392" y="1564305"/>
            <a:ext cx="2164949" cy="4292636"/>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Legacy runtime</a:t>
            </a:r>
          </a:p>
        </p:txBody>
      </p:sp>
      <p:sp>
        <p:nvSpPr>
          <p:cNvPr id="65" name="Rectangle 64">
            <a:extLst>
              <a:ext uri="{FF2B5EF4-FFF2-40B4-BE49-F238E27FC236}">
                <a16:creationId xmlns:a16="http://schemas.microsoft.com/office/drawing/2014/main" id="{E2F0DCC0-6046-4349-B9CC-3B25D624BCD7}"/>
              </a:ext>
            </a:extLst>
          </p:cNvPr>
          <p:cNvSpPr/>
          <p:nvPr/>
        </p:nvSpPr>
        <p:spPr>
          <a:xfrm>
            <a:off x="7068554" y="3798613"/>
            <a:ext cx="4210913" cy="2381011"/>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Cloud native runtime clusters</a:t>
            </a:r>
          </a:p>
        </p:txBody>
      </p:sp>
      <p:sp>
        <p:nvSpPr>
          <p:cNvPr id="13" name="Title 12">
            <a:extLst>
              <a:ext uri="{FF2B5EF4-FFF2-40B4-BE49-F238E27FC236}">
                <a16:creationId xmlns:a16="http://schemas.microsoft.com/office/drawing/2014/main" id="{2B7855E1-E896-9745-AB6D-4201DBCB6A7D}"/>
              </a:ext>
            </a:extLst>
          </p:cNvPr>
          <p:cNvSpPr>
            <a:spLocks noGrp="1"/>
          </p:cNvSpPr>
          <p:nvPr>
            <p:ph type="title"/>
          </p:nvPr>
        </p:nvSpPr>
        <p:spPr/>
        <p:txBody>
          <a:bodyPr/>
          <a:lstStyle/>
          <a:p>
            <a:r>
              <a:rPr lang="en-US" dirty="0"/>
              <a:t>Data Replication: Orders table to </a:t>
            </a:r>
            <a:r>
              <a:rPr lang="en-US" dirty="0" err="1"/>
              <a:t>kafka</a:t>
            </a:r>
            <a:endParaRPr lang="en-US" dirty="0"/>
          </a:p>
        </p:txBody>
      </p:sp>
      <p:sp>
        <p:nvSpPr>
          <p:cNvPr id="49" name="Content Placeholder 48">
            <a:extLst>
              <a:ext uri="{FF2B5EF4-FFF2-40B4-BE49-F238E27FC236}">
                <a16:creationId xmlns:a16="http://schemas.microsoft.com/office/drawing/2014/main" id="{858F6CC2-B4B2-094C-9144-F73A9250365C}"/>
              </a:ext>
            </a:extLst>
          </p:cNvPr>
          <p:cNvSpPr>
            <a:spLocks noGrp="1"/>
          </p:cNvSpPr>
          <p:nvPr>
            <p:ph idx="1"/>
          </p:nvPr>
        </p:nvSpPr>
        <p:spPr>
          <a:xfrm>
            <a:off x="6573412" y="1241866"/>
            <a:ext cx="5453912" cy="2381012"/>
          </a:xfrm>
        </p:spPr>
        <p:txBody>
          <a:bodyPr/>
          <a:lstStyle/>
          <a:p>
            <a:r>
              <a:rPr lang="en-US" dirty="0"/>
              <a:t>1 table to 1 topic mapping</a:t>
            </a:r>
          </a:p>
          <a:p>
            <a:r>
              <a:rPr lang="en-US" dirty="0"/>
              <a:t>Topic acts as a transaction log</a:t>
            </a:r>
          </a:p>
          <a:p>
            <a:r>
              <a:rPr lang="en-US" dirty="0"/>
              <a:t>DB operations are implemented by record writes to a Kafka topic</a:t>
            </a:r>
          </a:p>
          <a:p>
            <a:endParaRPr lang="en-US" dirty="0"/>
          </a:p>
          <a:p>
            <a:endParaRPr lang="en-US" dirty="0"/>
          </a:p>
          <a:p>
            <a:endParaRPr lang="en-US" dirty="0"/>
          </a:p>
        </p:txBody>
      </p:sp>
      <p:sp>
        <p:nvSpPr>
          <p:cNvPr id="15" name="Can 14">
            <a:extLst>
              <a:ext uri="{FF2B5EF4-FFF2-40B4-BE49-F238E27FC236}">
                <a16:creationId xmlns:a16="http://schemas.microsoft.com/office/drawing/2014/main" id="{02FEBB74-F7B6-2544-A3E4-55A0B04F28CC}"/>
              </a:ext>
            </a:extLst>
          </p:cNvPr>
          <p:cNvSpPr/>
          <p:nvPr/>
        </p:nvSpPr>
        <p:spPr>
          <a:xfrm>
            <a:off x="265759" y="2195039"/>
            <a:ext cx="1550971" cy="1921971"/>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sp>
        <p:nvSpPr>
          <p:cNvPr id="16" name="Rectangle 15">
            <a:extLst>
              <a:ext uri="{FF2B5EF4-FFF2-40B4-BE49-F238E27FC236}">
                <a16:creationId xmlns:a16="http://schemas.microsoft.com/office/drawing/2014/main" id="{7FB700B2-27C9-7848-8840-299A6B4978EC}"/>
              </a:ext>
            </a:extLst>
          </p:cNvPr>
          <p:cNvSpPr/>
          <p:nvPr/>
        </p:nvSpPr>
        <p:spPr>
          <a:xfrm>
            <a:off x="345272" y="3000152"/>
            <a:ext cx="1134523" cy="9555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eaLnBrk="1" fontAlgn="auto" hangingPunct="1">
              <a:spcBef>
                <a:spcPts val="0"/>
              </a:spcBef>
              <a:spcAft>
                <a:spcPts val="0"/>
              </a:spcAft>
            </a:pPr>
            <a:r>
              <a:rPr lang="en-US" sz="1400" dirty="0">
                <a:solidFill>
                  <a:schemeClr val="tx1"/>
                </a:solidFill>
                <a:latin typeface="Arial"/>
              </a:rPr>
              <a:t>Orders</a:t>
            </a:r>
          </a:p>
        </p:txBody>
      </p:sp>
      <p:cxnSp>
        <p:nvCxnSpPr>
          <p:cNvPr id="19" name="Straight Connector 18">
            <a:extLst>
              <a:ext uri="{FF2B5EF4-FFF2-40B4-BE49-F238E27FC236}">
                <a16:creationId xmlns:a16="http://schemas.microsoft.com/office/drawing/2014/main" id="{26CBE242-C6B9-9B4B-AA9E-6A51A7ACD526}"/>
              </a:ext>
            </a:extLst>
          </p:cNvPr>
          <p:cNvCxnSpPr>
            <a:cxnSpLocks/>
          </p:cNvCxnSpPr>
          <p:nvPr/>
        </p:nvCxnSpPr>
        <p:spPr>
          <a:xfrm>
            <a:off x="365083" y="3296480"/>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A4AF1EE-ACE7-0D4E-BDB3-1266E1135433}"/>
              </a:ext>
            </a:extLst>
          </p:cNvPr>
          <p:cNvSpPr/>
          <p:nvPr/>
        </p:nvSpPr>
        <p:spPr bwMode="auto">
          <a:xfrm>
            <a:off x="3214816"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23" name="Rounded Rectangle 22">
            <a:extLst>
              <a:ext uri="{FF2B5EF4-FFF2-40B4-BE49-F238E27FC236}">
                <a16:creationId xmlns:a16="http://schemas.microsoft.com/office/drawing/2014/main" id="{B0A5B54D-3915-AD40-9474-AD0CB57BC9ED}"/>
              </a:ext>
            </a:extLst>
          </p:cNvPr>
          <p:cNvSpPr/>
          <p:nvPr/>
        </p:nvSpPr>
        <p:spPr bwMode="auto">
          <a:xfrm>
            <a:off x="345865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24" name="Rounded Rectangle 23">
            <a:extLst>
              <a:ext uri="{FF2B5EF4-FFF2-40B4-BE49-F238E27FC236}">
                <a16:creationId xmlns:a16="http://schemas.microsoft.com/office/drawing/2014/main" id="{FCA6E7D0-1B9C-004B-91F9-1246584FAA37}"/>
              </a:ext>
            </a:extLst>
          </p:cNvPr>
          <p:cNvSpPr/>
          <p:nvPr/>
        </p:nvSpPr>
        <p:spPr bwMode="auto">
          <a:xfrm>
            <a:off x="3704214"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25" name="Rounded Rectangle 24">
            <a:extLst>
              <a:ext uri="{FF2B5EF4-FFF2-40B4-BE49-F238E27FC236}">
                <a16:creationId xmlns:a16="http://schemas.microsoft.com/office/drawing/2014/main" id="{B97E1703-B4B3-DC49-AE38-1612E2B06AE3}"/>
              </a:ext>
            </a:extLst>
          </p:cNvPr>
          <p:cNvSpPr/>
          <p:nvPr/>
        </p:nvSpPr>
        <p:spPr bwMode="auto">
          <a:xfrm>
            <a:off x="39480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26" name="Rounded Rectangle 25">
            <a:extLst>
              <a:ext uri="{FF2B5EF4-FFF2-40B4-BE49-F238E27FC236}">
                <a16:creationId xmlns:a16="http://schemas.microsoft.com/office/drawing/2014/main" id="{3CB2DA97-00C6-E641-A812-42968857170B}"/>
              </a:ext>
            </a:extLst>
          </p:cNvPr>
          <p:cNvSpPr/>
          <p:nvPr/>
        </p:nvSpPr>
        <p:spPr bwMode="auto">
          <a:xfrm>
            <a:off x="419361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27" name="Rounded Rectangle 26">
            <a:extLst>
              <a:ext uri="{FF2B5EF4-FFF2-40B4-BE49-F238E27FC236}">
                <a16:creationId xmlns:a16="http://schemas.microsoft.com/office/drawing/2014/main" id="{7393DBF7-763F-5643-9935-C0BC9086B2F1}"/>
              </a:ext>
            </a:extLst>
          </p:cNvPr>
          <p:cNvSpPr/>
          <p:nvPr/>
        </p:nvSpPr>
        <p:spPr bwMode="auto">
          <a:xfrm>
            <a:off x="44426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28" name="Rounded Rectangle 27">
            <a:extLst>
              <a:ext uri="{FF2B5EF4-FFF2-40B4-BE49-F238E27FC236}">
                <a16:creationId xmlns:a16="http://schemas.microsoft.com/office/drawing/2014/main" id="{69E4AE5D-6531-7D4B-93FB-1B601B8D344B}"/>
              </a:ext>
            </a:extLst>
          </p:cNvPr>
          <p:cNvSpPr/>
          <p:nvPr/>
        </p:nvSpPr>
        <p:spPr bwMode="auto">
          <a:xfrm>
            <a:off x="4683012" y="2891365"/>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30" name="AutoShape 4">
            <a:extLst>
              <a:ext uri="{FF2B5EF4-FFF2-40B4-BE49-F238E27FC236}">
                <a16:creationId xmlns:a16="http://schemas.microsoft.com/office/drawing/2014/main" id="{53A0507D-F4F9-F14E-9E08-E5EFA3DC8D7D}"/>
              </a:ext>
            </a:extLst>
          </p:cNvPr>
          <p:cNvSpPr>
            <a:spLocks noChangeArrowheads="1"/>
          </p:cNvSpPr>
          <p:nvPr/>
        </p:nvSpPr>
        <p:spPr bwMode="auto">
          <a:xfrm>
            <a:off x="2554872" y="2599069"/>
            <a:ext cx="29195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31" name="Picture 30">
            <a:extLst>
              <a:ext uri="{FF2B5EF4-FFF2-40B4-BE49-F238E27FC236}">
                <a16:creationId xmlns:a16="http://schemas.microsoft.com/office/drawing/2014/main" id="{6B66E85E-86D4-B84A-B9E7-3A1D831BC48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534917" y="3451415"/>
            <a:ext cx="959343" cy="504271"/>
          </a:xfrm>
          <a:prstGeom prst="rect">
            <a:avLst/>
          </a:prstGeom>
        </p:spPr>
      </p:pic>
      <p:sp>
        <p:nvSpPr>
          <p:cNvPr id="32" name="TextBox 31">
            <a:extLst>
              <a:ext uri="{FF2B5EF4-FFF2-40B4-BE49-F238E27FC236}">
                <a16:creationId xmlns:a16="http://schemas.microsoft.com/office/drawing/2014/main" id="{EBA9C14C-F976-BA48-A58B-EEB1FBC9E2AA}"/>
              </a:ext>
            </a:extLst>
          </p:cNvPr>
          <p:cNvSpPr txBox="1"/>
          <p:nvPr/>
        </p:nvSpPr>
        <p:spPr>
          <a:xfrm>
            <a:off x="3139426" y="2575856"/>
            <a:ext cx="713657"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pic>
        <p:nvPicPr>
          <p:cNvPr id="33" name="Picture 32">
            <a:extLst>
              <a:ext uri="{FF2B5EF4-FFF2-40B4-BE49-F238E27FC236}">
                <a16:creationId xmlns:a16="http://schemas.microsoft.com/office/drawing/2014/main" id="{C501A711-140B-BE4C-8037-3E69C2B54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158" y="4389668"/>
            <a:ext cx="552951" cy="386793"/>
          </a:xfrm>
          <a:prstGeom prst="rect">
            <a:avLst/>
          </a:prstGeom>
        </p:spPr>
      </p:pic>
      <p:cxnSp>
        <p:nvCxnSpPr>
          <p:cNvPr id="36" name="Straight Connector 35">
            <a:extLst>
              <a:ext uri="{FF2B5EF4-FFF2-40B4-BE49-F238E27FC236}">
                <a16:creationId xmlns:a16="http://schemas.microsoft.com/office/drawing/2014/main" id="{9AA1D0D6-5D96-FE43-B8B3-90B35E27B266}"/>
              </a:ext>
            </a:extLst>
          </p:cNvPr>
          <p:cNvCxnSpPr>
            <a:cxnSpLocks/>
          </p:cNvCxnSpPr>
          <p:nvPr/>
        </p:nvCxnSpPr>
        <p:spPr>
          <a:xfrm>
            <a:off x="365083" y="3446672"/>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5183472-D234-034D-AB47-B253E85704BC}"/>
              </a:ext>
            </a:extLst>
          </p:cNvPr>
          <p:cNvCxnSpPr>
            <a:cxnSpLocks/>
          </p:cNvCxnSpPr>
          <p:nvPr/>
        </p:nvCxnSpPr>
        <p:spPr>
          <a:xfrm>
            <a:off x="365083" y="3605696"/>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0B440DA5-3FBF-C143-974A-74F25F349165}"/>
              </a:ext>
            </a:extLst>
          </p:cNvPr>
          <p:cNvCxnSpPr>
            <a:cxnSpLocks/>
          </p:cNvCxnSpPr>
          <p:nvPr/>
        </p:nvCxnSpPr>
        <p:spPr>
          <a:xfrm>
            <a:off x="365083" y="3800059"/>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a:extLst>
              <a:ext uri="{FF2B5EF4-FFF2-40B4-BE49-F238E27FC236}">
                <a16:creationId xmlns:a16="http://schemas.microsoft.com/office/drawing/2014/main" id="{1D25C1C9-47EF-3C41-8992-AC26BF82401B}"/>
              </a:ext>
            </a:extLst>
          </p:cNvPr>
          <p:cNvCxnSpPr>
            <a:cxnSpLocks/>
            <a:stCxn id="16" idx="2"/>
            <a:endCxn id="33" idx="1"/>
          </p:cNvCxnSpPr>
          <p:nvPr/>
        </p:nvCxnSpPr>
        <p:spPr>
          <a:xfrm rot="16200000" flipH="1">
            <a:off x="1628656" y="3239563"/>
            <a:ext cx="627379" cy="205962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25D2FDE5-48C8-9246-8981-E09956AF236A}"/>
              </a:ext>
            </a:extLst>
          </p:cNvPr>
          <p:cNvCxnSpPr>
            <a:cxnSpLocks/>
            <a:stCxn id="33" idx="3"/>
            <a:endCxn id="28" idx="2"/>
          </p:cNvCxnSpPr>
          <p:nvPr/>
        </p:nvCxnSpPr>
        <p:spPr>
          <a:xfrm flipV="1">
            <a:off x="3525109" y="3622877"/>
            <a:ext cx="1280684" cy="960187"/>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E28AC886-F523-7D45-97FD-93A338967879}"/>
              </a:ext>
            </a:extLst>
          </p:cNvPr>
          <p:cNvSpPr txBox="1"/>
          <p:nvPr/>
        </p:nvSpPr>
        <p:spPr>
          <a:xfrm>
            <a:off x="3777521" y="4234250"/>
            <a:ext cx="1185389" cy="318100"/>
          </a:xfrm>
          <a:prstGeom prst="rect">
            <a:avLst/>
          </a:prstGeom>
          <a:noFill/>
        </p:spPr>
        <p:txBody>
          <a:bodyPr wrap="none" rtlCol="0">
            <a:spAutoFit/>
          </a:bodyPr>
          <a:lstStyle/>
          <a:p>
            <a:r>
              <a:rPr lang="en-US" sz="1467" dirty="0"/>
              <a:t>(</a:t>
            </a:r>
            <a:r>
              <a:rPr lang="en-US" sz="1467" dirty="0" err="1"/>
              <a:t>key,values</a:t>
            </a:r>
            <a:r>
              <a:rPr lang="en-US" sz="1467" dirty="0"/>
              <a:t>)</a:t>
            </a:r>
          </a:p>
        </p:txBody>
      </p:sp>
      <p:sp>
        <p:nvSpPr>
          <p:cNvPr id="47" name="TextBox 46">
            <a:extLst>
              <a:ext uri="{FF2B5EF4-FFF2-40B4-BE49-F238E27FC236}">
                <a16:creationId xmlns:a16="http://schemas.microsoft.com/office/drawing/2014/main" id="{5F2A560E-8781-7F41-9DAC-0812AC27D25D}"/>
              </a:ext>
            </a:extLst>
          </p:cNvPr>
          <p:cNvSpPr txBox="1"/>
          <p:nvPr/>
        </p:nvSpPr>
        <p:spPr>
          <a:xfrm>
            <a:off x="15852" y="3901944"/>
            <a:ext cx="2002921" cy="318100"/>
          </a:xfrm>
          <a:prstGeom prst="rect">
            <a:avLst/>
          </a:prstGeom>
          <a:noFill/>
        </p:spPr>
        <p:txBody>
          <a:bodyPr wrap="none" rtlCol="0">
            <a:spAutoFit/>
          </a:bodyPr>
          <a:lstStyle/>
          <a:p>
            <a:r>
              <a:rPr lang="en-US" sz="1467" dirty="0"/>
              <a:t>[ </a:t>
            </a:r>
            <a:r>
              <a:rPr lang="en-US" sz="1467" dirty="0" err="1"/>
              <a:t>primary_key</a:t>
            </a:r>
            <a:r>
              <a:rPr lang="en-US" sz="1467" dirty="0"/>
              <a:t>, values]</a:t>
            </a:r>
          </a:p>
        </p:txBody>
      </p:sp>
      <p:sp>
        <p:nvSpPr>
          <p:cNvPr id="48" name="Rounded Rectangle 47">
            <a:extLst>
              <a:ext uri="{FF2B5EF4-FFF2-40B4-BE49-F238E27FC236}">
                <a16:creationId xmlns:a16="http://schemas.microsoft.com/office/drawing/2014/main" id="{D1326CD2-F109-2743-B52A-F57F72B2FDE6}"/>
              </a:ext>
            </a:extLst>
          </p:cNvPr>
          <p:cNvSpPr/>
          <p:nvPr/>
        </p:nvSpPr>
        <p:spPr>
          <a:xfrm>
            <a:off x="2622224" y="4299783"/>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source</a:t>
            </a:r>
          </a:p>
        </p:txBody>
      </p:sp>
      <p:sp>
        <p:nvSpPr>
          <p:cNvPr id="50" name="Rectangle 49">
            <a:extLst>
              <a:ext uri="{FF2B5EF4-FFF2-40B4-BE49-F238E27FC236}">
                <a16:creationId xmlns:a16="http://schemas.microsoft.com/office/drawing/2014/main" id="{455DA310-FA00-F94B-8F9D-70CB7E27813B}"/>
              </a:ext>
            </a:extLst>
          </p:cNvPr>
          <p:cNvSpPr/>
          <p:nvPr/>
        </p:nvSpPr>
        <p:spPr>
          <a:xfrm>
            <a:off x="4877256" y="3200800"/>
            <a:ext cx="1423788" cy="297454"/>
          </a:xfrm>
          <a:prstGeom prst="rect">
            <a:avLst/>
          </a:prstGeom>
        </p:spPr>
        <p:txBody>
          <a:bodyPr wrap="none">
            <a:spAutoFit/>
          </a:bodyPr>
          <a:lstStyle/>
          <a:p>
            <a:r>
              <a:rPr lang="en-US" sz="1333" dirty="0"/>
              <a:t>(24, (24, “</a:t>
            </a:r>
            <a:r>
              <a:rPr lang="en-US" sz="1333" dirty="0" err="1"/>
              <a:t>abc</a:t>
            </a:r>
            <a:r>
              <a:rPr lang="en-US" sz="1333" dirty="0"/>
              <a:t>”)),</a:t>
            </a:r>
          </a:p>
        </p:txBody>
      </p:sp>
      <p:sp>
        <p:nvSpPr>
          <p:cNvPr id="51" name="Can 50">
            <a:extLst>
              <a:ext uri="{FF2B5EF4-FFF2-40B4-BE49-F238E27FC236}">
                <a16:creationId xmlns:a16="http://schemas.microsoft.com/office/drawing/2014/main" id="{B7476897-8FD5-9240-B076-EB177891B948}"/>
              </a:ext>
            </a:extLst>
          </p:cNvPr>
          <p:cNvSpPr/>
          <p:nvPr/>
        </p:nvSpPr>
        <p:spPr>
          <a:xfrm>
            <a:off x="9766551" y="4551168"/>
            <a:ext cx="1219200" cy="880533"/>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pic>
        <p:nvPicPr>
          <p:cNvPr id="52" name="Picture 51">
            <a:extLst>
              <a:ext uri="{FF2B5EF4-FFF2-40B4-BE49-F238E27FC236}">
                <a16:creationId xmlns:a16="http://schemas.microsoft.com/office/drawing/2014/main" id="{6C881BDC-A1DF-1D4D-B31F-0E0E691CD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6145" y="4479552"/>
            <a:ext cx="552951" cy="386793"/>
          </a:xfrm>
          <a:prstGeom prst="rect">
            <a:avLst/>
          </a:prstGeom>
        </p:spPr>
      </p:pic>
      <p:sp>
        <p:nvSpPr>
          <p:cNvPr id="53" name="Rounded Rectangle 52">
            <a:extLst>
              <a:ext uri="{FF2B5EF4-FFF2-40B4-BE49-F238E27FC236}">
                <a16:creationId xmlns:a16="http://schemas.microsoft.com/office/drawing/2014/main" id="{93A6E6D5-3651-334B-9AC4-2618605536BA}"/>
              </a:ext>
            </a:extLst>
          </p:cNvPr>
          <p:cNvSpPr/>
          <p:nvPr/>
        </p:nvSpPr>
        <p:spPr>
          <a:xfrm>
            <a:off x="7386211" y="4389667"/>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sink</a:t>
            </a:r>
          </a:p>
        </p:txBody>
      </p:sp>
      <p:cxnSp>
        <p:nvCxnSpPr>
          <p:cNvPr id="54" name="Elbow Connector 53">
            <a:extLst>
              <a:ext uri="{FF2B5EF4-FFF2-40B4-BE49-F238E27FC236}">
                <a16:creationId xmlns:a16="http://schemas.microsoft.com/office/drawing/2014/main" id="{5377007A-00AD-CD41-9366-A7AA6763335C}"/>
              </a:ext>
            </a:extLst>
          </p:cNvPr>
          <p:cNvCxnSpPr>
            <a:cxnSpLocks/>
            <a:stCxn id="53" idx="3"/>
            <a:endCxn id="51" idx="2"/>
          </p:cNvCxnSpPr>
          <p:nvPr/>
        </p:nvCxnSpPr>
        <p:spPr>
          <a:xfrm flipV="1">
            <a:off x="8605411" y="4991435"/>
            <a:ext cx="1161140" cy="7832"/>
          </a:xfrm>
          <a:prstGeom prst="bentConnector3">
            <a:avLst>
              <a:gd name="adj1" fmla="val 50000"/>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F2033E29-56DA-9C46-8A79-4090C99AAA15}"/>
              </a:ext>
            </a:extLst>
          </p:cNvPr>
          <p:cNvCxnSpPr>
            <a:cxnSpLocks/>
            <a:stCxn id="28" idx="0"/>
            <a:endCxn id="53" idx="1"/>
          </p:cNvCxnSpPr>
          <p:nvPr/>
        </p:nvCxnSpPr>
        <p:spPr>
          <a:xfrm rot="16200000" flipH="1">
            <a:off x="5042051" y="2655107"/>
            <a:ext cx="2107901" cy="2580419"/>
          </a:xfrm>
          <a:prstGeom prst="bentConnector4">
            <a:avLst>
              <a:gd name="adj1" fmla="val -28069"/>
              <a:gd name="adj2" fmla="val 58864"/>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92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Problem statement</a:t>
            </a:r>
          </a:p>
        </p:txBody>
      </p:sp>
      <p:sp>
        <p:nvSpPr>
          <p:cNvPr id="7" name="Content Placeholder 6">
            <a:extLst>
              <a:ext uri="{FF2B5EF4-FFF2-40B4-BE49-F238E27FC236}">
                <a16:creationId xmlns:a16="http://schemas.microsoft.com/office/drawing/2014/main" id="{4862DD85-95A5-BA4A-A792-5F27696F1A8E}"/>
              </a:ext>
            </a:extLst>
          </p:cNvPr>
          <p:cNvSpPr>
            <a:spLocks noGrp="1"/>
          </p:cNvSpPr>
          <p:nvPr>
            <p:ph idx="1"/>
          </p:nvPr>
        </p:nvSpPr>
        <p:spPr>
          <a:xfrm>
            <a:off x="391584" y="1202269"/>
            <a:ext cx="11190816" cy="725387"/>
          </a:xfrm>
        </p:spPr>
        <p:txBody>
          <a:bodyPr/>
          <a:lstStyle/>
          <a:p>
            <a:r>
              <a:rPr lang="en-US" dirty="0"/>
              <a:t>How do you model the reefer shipment domain? </a:t>
            </a:r>
          </a:p>
        </p:txBody>
      </p:sp>
      <p:sp>
        <p:nvSpPr>
          <p:cNvPr id="8" name="Rectangle 7">
            <a:extLst>
              <a:ext uri="{FF2B5EF4-FFF2-40B4-BE49-F238E27FC236}">
                <a16:creationId xmlns:a16="http://schemas.microsoft.com/office/drawing/2014/main" id="{614C5C78-74E9-7E46-A3A2-84840FE21C18}"/>
              </a:ext>
            </a:extLst>
          </p:cNvPr>
          <p:cNvSpPr/>
          <p:nvPr/>
        </p:nvSpPr>
        <p:spPr>
          <a:xfrm>
            <a:off x="1820198" y="2190124"/>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9" name="Rectangle 8">
            <a:extLst>
              <a:ext uri="{FF2B5EF4-FFF2-40B4-BE49-F238E27FC236}">
                <a16:creationId xmlns:a16="http://schemas.microsoft.com/office/drawing/2014/main" id="{13370367-078A-684C-A72E-BA13E2535129}"/>
              </a:ext>
            </a:extLst>
          </p:cNvPr>
          <p:cNvSpPr/>
          <p:nvPr/>
        </p:nvSpPr>
        <p:spPr>
          <a:xfrm>
            <a:off x="2523219" y="3722017"/>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New</a:t>
            </a:r>
          </a:p>
          <a:p>
            <a:pPr algn="ctr"/>
            <a:r>
              <a:rPr lang="en-US" sz="1067" dirty="0">
                <a:solidFill>
                  <a:schemeClr val="accent1">
                    <a:lumMod val="50000"/>
                  </a:schemeClr>
                </a:solidFill>
              </a:rPr>
              <a:t>shipment order created </a:t>
            </a:r>
          </a:p>
          <a:p>
            <a:pPr algn="ctr"/>
            <a:r>
              <a:rPr lang="en-US" sz="1067" dirty="0">
                <a:solidFill>
                  <a:schemeClr val="accent1">
                    <a:lumMod val="50000"/>
                  </a:schemeClr>
                </a:solidFill>
              </a:rPr>
              <a:t> </a:t>
            </a:r>
          </a:p>
        </p:txBody>
      </p:sp>
      <p:sp>
        <p:nvSpPr>
          <p:cNvPr id="10" name="Rectangle 9">
            <a:extLst>
              <a:ext uri="{FF2B5EF4-FFF2-40B4-BE49-F238E27FC236}">
                <a16:creationId xmlns:a16="http://schemas.microsoft.com/office/drawing/2014/main" id="{DB91DBB3-8D77-FF42-A692-BE79F08BD1D1}"/>
              </a:ext>
            </a:extLst>
          </p:cNvPr>
          <p:cNvSpPr/>
          <p:nvPr/>
        </p:nvSpPr>
        <p:spPr>
          <a:xfrm>
            <a:off x="4818399" y="3722889"/>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3658062" y="3722889"/>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10599997" y="3695037"/>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E801A67E-3786-5646-AAC0-3DAA7E623DFA}"/>
              </a:ext>
            </a:extLst>
          </p:cNvPr>
          <p:cNvSpPr/>
          <p:nvPr/>
        </p:nvSpPr>
        <p:spPr>
          <a:xfrm>
            <a:off x="8254948" y="2255209"/>
            <a:ext cx="113597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business conditions and SLA</a:t>
            </a:r>
          </a:p>
          <a:p>
            <a:pPr algn="ctr"/>
            <a:r>
              <a:rPr lang="en-US" sz="1067" dirty="0">
                <a:solidFill>
                  <a:schemeClr val="accent1">
                    <a:lumMod val="50000"/>
                  </a:schemeClr>
                </a:solidFill>
              </a:rPr>
              <a:t>Received</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503071" y="175927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24" name="Rectangle 23">
            <a:extLst>
              <a:ext uri="{FF2B5EF4-FFF2-40B4-BE49-F238E27FC236}">
                <a16:creationId xmlns:a16="http://schemas.microsoft.com/office/drawing/2014/main" id="{860AB600-0204-FB49-87F5-D366133C77D8}"/>
              </a:ext>
            </a:extLst>
          </p:cNvPr>
          <p:cNvSpPr/>
          <p:nvPr/>
        </p:nvSpPr>
        <p:spPr>
          <a:xfrm>
            <a:off x="692607" y="218420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5" name="Rectangle 24">
            <a:extLst>
              <a:ext uri="{FF2B5EF4-FFF2-40B4-BE49-F238E27FC236}">
                <a16:creationId xmlns:a16="http://schemas.microsoft.com/office/drawing/2014/main" id="{68EF1230-4AFB-8D45-AEA8-18C30DF4BE89}"/>
              </a:ext>
            </a:extLst>
          </p:cNvPr>
          <p:cNvSpPr/>
          <p:nvPr/>
        </p:nvSpPr>
        <p:spPr>
          <a:xfrm>
            <a:off x="9540212" y="2255209"/>
            <a:ext cx="928343" cy="910612"/>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7165821" y="342900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6095999" y="3349232"/>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7134205" y="4556042"/>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2523219" y="4674188"/>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Tree>
    <p:extLst>
      <p:ext uri="{BB962C8B-B14F-4D97-AF65-F5344CB8AC3E}">
        <p14:creationId xmlns:p14="http://schemas.microsoft.com/office/powerpoint/2010/main" val="209060521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201726</TotalTime>
  <Words>2278</Words>
  <Application>Microsoft Macintosh PowerPoint</Application>
  <PresentationFormat>Widescreen</PresentationFormat>
  <Paragraphs>1103</Paragraphs>
  <Slides>46</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Helvetica</vt:lpstr>
      <vt:lpstr>Lucida Grande</vt:lpstr>
      <vt:lpstr>Menlo</vt:lpstr>
      <vt:lpstr>BLANK</vt:lpstr>
      <vt:lpstr>InterConnect Theme</vt:lpstr>
      <vt:lpstr>PowerPoint Presentation</vt:lpstr>
      <vt:lpstr>Orders Microservice: Event Sourcing &amp; CQRS</vt:lpstr>
      <vt:lpstr>Orders Microservice: Event Sourcing &amp; CQRS</vt:lpstr>
      <vt:lpstr>Order Life Cycle</vt:lpstr>
      <vt:lpstr>Event Sourcing Pattern</vt:lpstr>
      <vt:lpstr>Command Query Responsibility Segregation Pattern</vt:lpstr>
      <vt:lpstr>Event Sourcing Integration Test Env</vt:lpstr>
      <vt:lpstr>Data Replication: Orders table to kafka</vt:lpstr>
      <vt:lpstr>Problem statement</vt:lpstr>
      <vt:lpstr>PowerPoint Presentation</vt:lpstr>
      <vt:lpstr>PowerPoint Presentation</vt:lpstr>
      <vt:lpstr>Entities – Value Objects</vt:lpstr>
      <vt:lpstr>PowerPoint Presentation</vt:lpstr>
      <vt:lpstr>PowerPoint Presentation</vt:lpstr>
      <vt:lpstr>PowerPoint Presentation</vt:lpstr>
      <vt:lpstr>Commands</vt:lpstr>
      <vt:lpstr>Manufacturing Submitting  and updating  orders  </vt:lpstr>
      <vt:lpstr>Command MS main Classes</vt:lpstr>
      <vt:lpstr>Manufacturing Submitting  and updating  orders  </vt:lpstr>
      <vt:lpstr>Sequence Diagram</vt:lpstr>
      <vt:lpstr>Event and payload model</vt:lpstr>
      <vt:lpstr>Manufacturing Creating Order</vt:lpstr>
      <vt:lpstr>Order MS</vt:lpstr>
      <vt:lpstr>PowerPoint Presentation</vt:lpstr>
      <vt:lpstr>PowerPoint Presentation</vt:lpstr>
      <vt:lpstr>Manufacturing Get list of orders </vt:lpstr>
      <vt:lpstr>PowerPoint Presentation</vt:lpstr>
      <vt:lpstr>K Container Shipment Inc – Order management</vt:lpstr>
      <vt:lpstr>K Container Shipment Inc – Order management</vt:lpstr>
      <vt:lpstr>K Container Shipment Inc – Order management</vt:lpstr>
      <vt:lpstr>Shipment Inc – Manual voyage assignment</vt:lpstr>
      <vt:lpstr>Shipment Inc – Automatic best voyage</vt:lpstr>
      <vt:lpstr>PowerPoint Presentation</vt:lpstr>
      <vt:lpstr>PowerPoint Presentation</vt:lpstr>
      <vt:lpstr>PowerPoint Presentation</vt:lpstr>
      <vt:lpstr>Voyages Management Service</vt:lpstr>
      <vt:lpstr>PowerPoint Presentation</vt:lpstr>
      <vt:lpstr>PowerPoint Presentation</vt:lpstr>
      <vt:lpstr>PowerPoint Presentation</vt:lpstr>
      <vt:lpstr>PowerPoint Presentation</vt:lpstr>
      <vt:lpstr>K Containers example - Event Bus Topics   </vt:lpstr>
      <vt:lpstr>Container Management Service</vt:lpstr>
      <vt:lpstr>PowerPoint Presentation</vt:lpstr>
      <vt:lpstr>PowerPoint Presentation</vt:lpstr>
      <vt:lpstr>Container Bounded Context</vt:lpstr>
      <vt:lpstr>OLD    Container - HL</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Strategy</dc:title>
  <dc:creator>ADMINIBM</dc:creator>
  <cp:lastModifiedBy>Microsoft Office User</cp:lastModifiedBy>
  <cp:revision>2717</cp:revision>
  <cp:lastPrinted>2016-03-10T02:30:19Z</cp:lastPrinted>
  <dcterms:created xsi:type="dcterms:W3CDTF">2015-06-25T15:18:43Z</dcterms:created>
  <dcterms:modified xsi:type="dcterms:W3CDTF">2019-10-09T22:30:17Z</dcterms:modified>
</cp:coreProperties>
</file>