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DFD58-FD91-4247-ACF4-129F05221C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01962D-88C0-4E93-A6BE-0F6C94F557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55C932-1A3A-4845-B7D1-678C3D68E6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3D84CD-8A94-4D01-954F-BC5454B997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238C9-3DE2-4963-BC7B-BC7276128D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4731840"/>
            <a:ext cx="907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82470C-2331-449A-990E-64BB347440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C8B6E2-3D05-4A59-97E0-5F7AF186D6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C0F652-571B-4600-83BC-F1398EA9A6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0842A8-D121-4F2B-87EC-92F5CB00D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4058280"/>
            <a:ext cx="907164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4675C6-4EAD-4290-AFE1-32B54C6644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BE2B17-DBC8-4496-AF12-F35B175BB1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4731840"/>
            <a:ext cx="907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1186AB-43A6-4840-9F58-9AB4519D17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AF71CA-586E-4F24-8290-03DDA2F8BA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B6D8C7-8736-4794-AA3D-0F04207474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6F098D-F486-41CD-BF7F-BF7C90C4AA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956898-5919-4EA6-8E3E-40CEC597A5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2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804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2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804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D0E068-E88A-4054-9E8A-9E87FC5BF2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08B428-506D-475F-8167-6AE018CFD2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4731840"/>
            <a:ext cx="907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E15A12-B364-4BCC-B031-20F1A21DFF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495EA4-5368-40DE-B939-3844A5994F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A98261-D540-49E3-AF5B-04F3265C45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60CDA2-FBD2-4372-B0B4-32AD449539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0FD6EB-B0EB-4F49-891B-AB24ED1AAE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4058280"/>
            <a:ext cx="907164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75A234-C8EB-409A-860F-152B32693C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BDB2BE-0E5F-46D4-9D7C-854054AB29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16ACA6-94E4-443B-A4ED-BDC981DA8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2370DE-BB78-4A0A-8B49-B4F13F7261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67BFD0-D50E-4BB1-903A-00910DADE8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7ABFE2-C74E-4B0D-A65D-36DFF95DD1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712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3804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040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712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3804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53A0C2-7106-4402-A531-A37187B9BB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3ADFA2-D8D3-43C6-8947-0649E5837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4731840"/>
            <a:ext cx="907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FA694D-331F-4FDD-98AC-8987220F33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A1BA9C-EE1D-4E44-9E4B-E462119767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53E936-9E97-4F14-AADF-1B170CF774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0593ED-324A-4294-A12A-FB8BE0A10C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BDBA42-4E42-4F26-A20C-FF8CA8B5CB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4058280"/>
            <a:ext cx="907164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34AA4B-D75F-4FC2-9DA1-CEFB1C2AB4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ECEAB8-6C32-407E-BC57-115DF9355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56ECCA-394A-4E1B-939E-81CCC8454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6EB4EB-6CB1-4DA8-B6D7-5E19EB0F68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EFB51C-7745-4440-93FA-0CD446C0A5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E76FE8-7948-425C-BDC1-4C1ED0F042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7120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638040" y="48513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040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57120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638040" y="4964760"/>
            <a:ext cx="292068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190CBF-5C46-43D2-BDD6-9E26DBEA87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31C107-9EFB-42F2-8003-EEF84ACDF6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4058280"/>
            <a:ext cx="907164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007CCF-CA61-454F-86C3-C97786D6DF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9DAEB-FA9B-40AB-A0EE-51E9B04CE7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9647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F95C8-FB6A-4ABE-8DA6-7A5F487F5E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4851360"/>
            <a:ext cx="442692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964760"/>
            <a:ext cx="9071640" cy="10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CC976A-B7DD-445C-AF40-E93C39FAC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41546F-7E5C-4E8E-B458-D5CF1747C45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dt" idx="4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57E6133F-8000-4794-B178-0559B5C9BEEF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526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526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36000" y="90000"/>
            <a:ext cx="7740000" cy="11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Click to edit the title text format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8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9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3EA0C897-4196-436A-BAF3-625697D31DA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Fourth Outline Level</a:t>
            </a:r>
            <a:endParaRPr b="0" lang="en-US" sz="1600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Fifth Outline Level</a:t>
            </a:r>
            <a:endParaRPr b="0" lang="en-US" sz="1600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Sixth Outline Level</a:t>
            </a:r>
            <a:endParaRPr b="0" lang="en-US" sz="1600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Seventh Outline Level</a:t>
            </a:r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6719" spc="-1" strike="noStrike">
                <a:solidFill>
                  <a:srgbClr val="ffffff"/>
                </a:solidFill>
                <a:latin typeface="URW Gothic L"/>
              </a:rPr>
              <a:t>Click to edit the title text format</a:t>
            </a:r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4851360"/>
            <a:ext cx="907164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90" spc="-1" strike="noStrike">
                <a:latin typeface="Arial"/>
              </a:rPr>
              <a:t>Second Outline Level</a:t>
            </a:r>
            <a:endParaRPr b="0" lang="en-US" sz="209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722664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4BF083D-FBA3-4745-948A-AF1CA69A7F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1" lang="en-US" sz="7200" spc="-1" strike="noStrike">
                <a:solidFill>
                  <a:srgbClr val="04617b"/>
                </a:solidFill>
                <a:latin typeface="Source Sans Pro Light"/>
              </a:rPr>
              <a:t>Interna struktura i indeksi u Neo4j</a:t>
            </a:r>
            <a:endParaRPr b="1" lang="en-US" sz="72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Mentor: Doc. dr. Aleksandar Stanimirović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Student: Lazar Đorđević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315200" y="228600"/>
            <a:ext cx="2286000" cy="228600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1209960" y="5131080"/>
            <a:ext cx="15706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9C0A6B2A-AB51-4F8F-8242-165CE3536526}" type="datetime1">
              <a:rPr b="0" lang="en-US" sz="1800" spc="-1" strike="noStrike">
                <a:latin typeface="Arial"/>
              </a:rPr>
              <a:t>04/26/2023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685800" y="5131080"/>
            <a:ext cx="78012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Niš,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Lookup index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771840" y="2286000"/>
            <a:ext cx="4333680" cy="42840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771840" y="1819800"/>
            <a:ext cx="7229160" cy="46620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685800" y="2839680"/>
            <a:ext cx="8229600" cy="26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Full-text (poređenje sa text)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914400" y="1828800"/>
            <a:ext cx="4943160" cy="74268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914400" y="2571480"/>
            <a:ext cx="2437920" cy="7808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6400800" y="1371600"/>
            <a:ext cx="1485720" cy="411480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5"/>
          <a:stretch/>
        </p:blipFill>
        <p:spPr>
          <a:xfrm>
            <a:off x="914400" y="3495960"/>
            <a:ext cx="3809520" cy="3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Full-text (poređenje sa text)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914400" y="1953000"/>
            <a:ext cx="4028760" cy="56160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6028920" y="1371600"/>
            <a:ext cx="1809720" cy="411480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914400" y="2600640"/>
            <a:ext cx="3180960" cy="59976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tretch/>
        </p:blipFill>
        <p:spPr>
          <a:xfrm>
            <a:off x="914400" y="3429000"/>
            <a:ext cx="3600000" cy="3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Range i text indeksi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914400" y="2571480"/>
            <a:ext cx="2437920" cy="78084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914400" y="1867320"/>
            <a:ext cx="3714480" cy="41868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4"/>
          <a:stretch/>
        </p:blipFill>
        <p:spPr>
          <a:xfrm>
            <a:off x="914400" y="3657600"/>
            <a:ext cx="3981240" cy="27576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5"/>
          <a:stretch/>
        </p:blipFill>
        <p:spPr>
          <a:xfrm>
            <a:off x="5355360" y="1371600"/>
            <a:ext cx="1731240" cy="410724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6"/>
          <a:stretch/>
        </p:blipFill>
        <p:spPr>
          <a:xfrm>
            <a:off x="7549560" y="2400480"/>
            <a:ext cx="199044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Range i text indeksi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914400" y="2419560"/>
            <a:ext cx="2437920" cy="78084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914400" y="1876680"/>
            <a:ext cx="3781080" cy="40932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4"/>
          <a:stretch/>
        </p:blipFill>
        <p:spPr>
          <a:xfrm>
            <a:off x="914400" y="3429000"/>
            <a:ext cx="3838320" cy="29484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5"/>
          <a:stretch/>
        </p:blipFill>
        <p:spPr>
          <a:xfrm>
            <a:off x="5456520" y="1334160"/>
            <a:ext cx="1401480" cy="433584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6"/>
          <a:stretch/>
        </p:blipFill>
        <p:spPr>
          <a:xfrm>
            <a:off x="7086600" y="2277000"/>
            <a:ext cx="2076120" cy="16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6719" spc="-1" strike="noStrike">
                <a:solidFill>
                  <a:srgbClr val="ffffff"/>
                </a:solidFill>
                <a:latin typeface="URW Gothic L"/>
              </a:rPr>
              <a:t>Hvala na pažnji!</a:t>
            </a:r>
            <a:endParaRPr b="0" lang="en-US" sz="6719" spc="-1" strike="noStrike">
              <a:solidFill>
                <a:srgbClr val="ffffff"/>
              </a:solidFill>
              <a:latin typeface="URW Gothic 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Indeksi u bazama podataka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Implementacija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Stablo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Heš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Svrha – pretraga sa što manje pristupa disku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Interna struktura Neo4j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Graf baza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Labeled property model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Čvor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Relacija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Property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Labela</a:t>
            </a:r>
            <a:endParaRPr b="0" lang="en-US" sz="195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Predikati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equality check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list membership check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existence check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range search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prefix search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sufix search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substring search</a:t>
            </a:r>
            <a:endParaRPr b="0" lang="en-US" sz="195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Interna struktura Neo4j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Constraint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Unique node property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Unique relationship property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Node property existence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Relationship property existence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Node key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Interna struktura Neo4j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Indeksi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Singl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Kompozitni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equality check i list membership check uvek na početku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Najviše jedan range search ili prefix search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Može biti više existence check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Svaki predikat nakon range search, prefix search ili existence check mora biti existence check</a:t>
            </a:r>
            <a:endParaRPr b="0" lang="en-US" sz="195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Interna struktura Neo4j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Tipovi indeksa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Lookup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Node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Relationship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Range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B-stablo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Podržava sve operacije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Podržava string i listu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Ne može da bude kompozitni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Koristan za ENDS WITH i CONTAINS operatore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Point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B-stablo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Podržava spatial vrednosti (point)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Full-text 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Apache Lucene biblioteka (db.index.fulltext)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Za složenije upite nad tekstualnim podacima</a:t>
            </a:r>
            <a:endParaRPr b="0" lang="en-US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Da bi se indeks koristio mora da se pozove posebna procedura: db.index.fulltext.queryNodes/Relationships</a:t>
            </a:r>
            <a:endParaRPr b="0" lang="en-US" sz="195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Metrika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DBHit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Vreme izvršenja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Model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4114800" y="1371600"/>
            <a:ext cx="4676400" cy="37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Lookup index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686160" y="2743200"/>
            <a:ext cx="7314840" cy="264024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685800" y="2010240"/>
            <a:ext cx="7238520" cy="7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28600" y="116280"/>
            <a:ext cx="7772400" cy="12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190" spc="-1" strike="noStrike">
                <a:solidFill>
                  <a:srgbClr val="dbf5f9"/>
                </a:solidFill>
                <a:latin typeface="Arial"/>
              </a:rPr>
              <a:t>Primeri</a:t>
            </a:r>
            <a:endParaRPr b="0" lang="en-US" sz="3190" spc="-1" strike="noStrike">
              <a:solidFill>
                <a:srgbClr val="dbf5f9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Lookup index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8319600" y="108360"/>
            <a:ext cx="1125000" cy="112500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143000" y="1857600"/>
            <a:ext cx="4333680" cy="42840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360" y="2493720"/>
            <a:ext cx="10079640" cy="27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2023-04-26T14:38:33Z</dcterms:created>
  <dc:creator/>
  <dc:description/>
  <dc:language>en-US</dc:language>
  <cp:lastModifiedBy/>
  <dcterms:modified xsi:type="dcterms:W3CDTF">2023-04-26T16:23:36Z</dcterms:modified>
  <cp:revision>3</cp:revision>
  <dc:subject/>
  <dc:title>Vivid_classic_elfak</dc:title>
</cp:coreProperties>
</file>