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7" r:id="rId3"/>
    <p:sldId id="258" r:id="rId5"/>
    <p:sldId id="256" r:id="rId6"/>
    <p:sldId id="259" r:id="rId7"/>
    <p:sldId id="277" r:id="rId8"/>
    <p:sldId id="265" r:id="rId9"/>
    <p:sldId id="270" r:id="rId10"/>
    <p:sldId id="272" r:id="rId11"/>
    <p:sldId id="274" r:id="rId12"/>
    <p:sldId id="282" r:id="rId13"/>
  </p:sldIdLst>
  <p:sldSz cx="14630400" cy="109728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E97"/>
    <a:srgbClr val="F0B500"/>
    <a:srgbClr val="E7971C"/>
    <a:srgbClr val="89BF61"/>
    <a:srgbClr val="FEF8F5"/>
    <a:srgbClr val="8CC166"/>
    <a:srgbClr val="00D0DD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61"/>
        <p:guide pos="48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20027" y="888133"/>
            <a:ext cx="3196986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-5080"/>
            <a:ext cx="14645977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76558" y="1800882"/>
            <a:ext cx="11054334" cy="17323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76558" y="3761784"/>
            <a:ext cx="11061954" cy="2804192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284" y="304804"/>
            <a:ext cx="3291916" cy="94997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37" y="304804"/>
            <a:ext cx="9631901" cy="94997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4" y="2735612"/>
            <a:ext cx="12619010" cy="4564432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44" y="7343225"/>
            <a:ext cx="12619010" cy="2400327"/>
          </a:xfrm>
        </p:spPr>
        <p:txBody>
          <a:bodyPr/>
          <a:lstStyle>
            <a:lvl1pPr marL="0" indent="0">
              <a:buNone/>
              <a:defRPr sz="3840"/>
            </a:lvl1pPr>
            <a:lvl2pPr marL="731520" indent="0">
              <a:buNone/>
              <a:defRPr sz="3200"/>
            </a:lvl2pPr>
            <a:lvl3pPr marL="1463040" indent="0">
              <a:buNone/>
              <a:defRPr sz="2880"/>
            </a:lvl3pPr>
            <a:lvl4pPr marL="2194560" indent="0">
              <a:buNone/>
              <a:defRPr sz="2565"/>
            </a:lvl4pPr>
            <a:lvl5pPr marL="2926080" indent="0">
              <a:buNone/>
              <a:defRPr sz="2565"/>
            </a:lvl5pPr>
            <a:lvl6pPr marL="3657600" indent="0">
              <a:buNone/>
              <a:defRPr sz="2565"/>
            </a:lvl6pPr>
            <a:lvl7pPr marL="4389120" indent="0">
              <a:buNone/>
              <a:defRPr sz="2565"/>
            </a:lvl7pPr>
            <a:lvl8pPr marL="5120640" indent="0">
              <a:buNone/>
              <a:defRPr sz="2565"/>
            </a:lvl8pPr>
            <a:lvl9pPr marL="5852160" indent="0">
              <a:buNone/>
              <a:defRPr sz="2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37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291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584207"/>
            <a:ext cx="12619010" cy="2120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404" y="2689892"/>
            <a:ext cx="6190122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404" y="4008166"/>
            <a:ext cx="6190122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810" y="2689892"/>
            <a:ext cx="6220603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810" y="4008166"/>
            <a:ext cx="6220603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603" y="1579898"/>
            <a:ext cx="7406810" cy="7797890"/>
          </a:xfrm>
        </p:spPr>
        <p:txBody>
          <a:bodyPr/>
          <a:lstStyle>
            <a:lvl1pPr>
              <a:defRPr sz="5120"/>
            </a:lvl1pPr>
            <a:lvl2pPr>
              <a:defRPr sz="4485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20603" y="1579898"/>
            <a:ext cx="7406810" cy="77978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5120"/>
            </a:lvl1pPr>
            <a:lvl2pPr marL="731520" indent="0">
              <a:buNone/>
              <a:defRPr sz="4485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891561" y="694952"/>
            <a:ext cx="0" cy="2226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4638358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731537" y="304804"/>
            <a:ext cx="13167663" cy="93219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731537" y="1879622"/>
            <a:ext cx="13167663" cy="7924891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24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24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24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76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548640" indent="-548640" algn="l" rtl="0" fontAlgn="base">
        <a:spcBef>
          <a:spcPct val="32000"/>
        </a:spcBef>
        <a:spcAft>
          <a:spcPct val="0"/>
        </a:spcAft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rtl="0" fontAlgn="base">
        <a:spcBef>
          <a:spcPct val="32000"/>
        </a:spcBef>
        <a:spcAft>
          <a:spcPct val="0"/>
        </a:spcAft>
        <a:buChar char="–"/>
        <a:defRPr sz="4485" kern="1200">
          <a:solidFill>
            <a:schemeClr val="tx1"/>
          </a:solidFill>
          <a:latin typeface="+mn-lt"/>
          <a:ea typeface="+mn-ea"/>
          <a:cs typeface="+mn-cs"/>
        </a:defRPr>
      </a:lvl2pPr>
      <a:lvl3pPr marL="1829435" indent="-365760" algn="l" rtl="0" fontAlgn="base">
        <a:spcBef>
          <a:spcPct val="32000"/>
        </a:spcBef>
        <a:spcAft>
          <a:spcPct val="0"/>
        </a:spcAft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rtl="0" fontAlgn="base">
        <a:spcBef>
          <a:spcPct val="32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rtl="0" fontAlgn="base">
        <a:spcBef>
          <a:spcPct val="32000"/>
        </a:spcBef>
        <a:spcAft>
          <a:spcPct val="0"/>
        </a:spcAft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7035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4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12.png"/><Relationship Id="rId6" Type="http://schemas.openxmlformats.org/officeDocument/2006/relationships/image" Target="../media/image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5.png"/><Relationship Id="rId7" Type="http://schemas.openxmlformats.org/officeDocument/2006/relationships/image" Target="../media/image29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5.png"/><Relationship Id="rId7" Type="http://schemas.openxmlformats.org/officeDocument/2006/relationships/image" Target="../media/image29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" name="Group 15"/>
          <p:cNvGrpSpPr/>
          <p:nvPr/>
        </p:nvGrpSpPr>
        <p:grpSpPr>
          <a:xfrm>
            <a:off x="4410075" y="3841750"/>
            <a:ext cx="1097915" cy="1015111"/>
            <a:chOff x="6945" y="6266"/>
            <a:chExt cx="1729" cy="15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Rectangles 24"/>
            <p:cNvSpPr/>
            <p:nvPr/>
          </p:nvSpPr>
          <p:spPr>
            <a:xfrm>
              <a:off x="6945" y="6393"/>
              <a:ext cx="1447" cy="1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720"/>
            </a:p>
          </p:txBody>
        </p:sp>
        <p:sp>
          <p:nvSpPr>
            <p:cNvPr id="150" name="Rectangles 149"/>
            <p:cNvSpPr/>
            <p:nvPr/>
          </p:nvSpPr>
          <p:spPr>
            <a:xfrm>
              <a:off x="6946" y="6266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6946" y="649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6946" y="6731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6946" y="696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6946" y="7202"/>
              <a:ext cx="1728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6946" y="766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Closed</a:t>
              </a:r>
              <a:endParaRPr lang="en-US" sz="720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6945" y="743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Fulfilled</a:t>
              </a:r>
              <a:endParaRPr lang="en-US" sz="720"/>
            </a:p>
          </p:txBody>
        </p:sp>
      </p:grpSp>
      <p:sp>
        <p:nvSpPr>
          <p:cNvPr id="41" name="Flowchart: Terminator 40"/>
          <p:cNvSpPr/>
          <p:nvPr/>
        </p:nvSpPr>
        <p:spPr>
          <a:xfrm>
            <a:off x="3775075" y="3843020"/>
            <a:ext cx="70294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 request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728" y="7523336"/>
            <a:ext cx="1045298" cy="568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9829" y="3970239"/>
            <a:ext cx="1045298" cy="568084"/>
          </a:xfrm>
          <a:prstGeom prst="rect">
            <a:avLst/>
          </a:prstGeom>
        </p:spPr>
      </p:pic>
      <p:sp>
        <p:nvSpPr>
          <p:cNvPr id="26" name="Rectangles 25"/>
          <p:cNvSpPr/>
          <p:nvPr/>
        </p:nvSpPr>
        <p:spPr>
          <a:xfrm>
            <a:off x="3307304" y="3493025"/>
            <a:ext cx="7150201" cy="3943441"/>
          </a:xfrm>
          <a:prstGeom prst="rect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80" name="Rectangles 79"/>
          <p:cNvSpPr/>
          <p:nvPr/>
        </p:nvSpPr>
        <p:spPr>
          <a:xfrm>
            <a:off x="6835255" y="4209131"/>
            <a:ext cx="1625383" cy="2602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" name="Rectangles 2"/>
          <p:cNvSpPr/>
          <p:nvPr/>
        </p:nvSpPr>
        <p:spPr>
          <a:xfrm>
            <a:off x="3502477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App</a:t>
            </a:r>
            <a:endParaRPr lang="en-US" sz="1620"/>
          </a:p>
        </p:txBody>
      </p:sp>
      <p:sp>
        <p:nvSpPr>
          <p:cNvPr id="59" name="Rectangles 58"/>
          <p:cNvSpPr/>
          <p:nvPr/>
        </p:nvSpPr>
        <p:spPr>
          <a:xfrm>
            <a:off x="7082149" y="5657346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0" name="Rectangles 59"/>
          <p:cNvSpPr/>
          <p:nvPr/>
        </p:nvSpPr>
        <p:spPr>
          <a:xfrm>
            <a:off x="7082149" y="5048112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1" name="Rectangles 60"/>
          <p:cNvSpPr/>
          <p:nvPr/>
        </p:nvSpPr>
        <p:spPr>
          <a:xfrm>
            <a:off x="7082149" y="44388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/>
              <a:t>CProcess</a:t>
            </a:r>
            <a:endParaRPr lang="en-US" sz="1260"/>
          </a:p>
        </p:txBody>
      </p:sp>
      <p:sp>
        <p:nvSpPr>
          <p:cNvPr id="62" name="Rectangles 61"/>
          <p:cNvSpPr/>
          <p:nvPr/>
        </p:nvSpPr>
        <p:spPr>
          <a:xfrm>
            <a:off x="7082149" y="62665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cxnSp>
        <p:nvCxnSpPr>
          <p:cNvPr id="63" name="Straight Connector 62"/>
          <p:cNvCxnSpPr>
            <a:stCxn id="9" idx="1"/>
            <a:endCxn id="61" idx="1"/>
          </p:cNvCxnSpPr>
          <p:nvPr/>
        </p:nvCxnSpPr>
        <p:spPr>
          <a:xfrm flipV="1">
            <a:off x="5057278" y="4596046"/>
            <a:ext cx="2024871" cy="8687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1"/>
            <a:endCxn id="60" idx="1"/>
          </p:cNvCxnSpPr>
          <p:nvPr/>
        </p:nvCxnSpPr>
        <p:spPr>
          <a:xfrm flipV="1">
            <a:off x="5057278" y="5205279"/>
            <a:ext cx="2024871" cy="25946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1"/>
            <a:endCxn id="59" idx="1"/>
          </p:cNvCxnSpPr>
          <p:nvPr/>
        </p:nvCxnSpPr>
        <p:spPr>
          <a:xfrm>
            <a:off x="5057278" y="5464746"/>
            <a:ext cx="2024871" cy="34976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1"/>
            <a:endCxn id="62" idx="1"/>
          </p:cNvCxnSpPr>
          <p:nvPr/>
        </p:nvCxnSpPr>
        <p:spPr>
          <a:xfrm>
            <a:off x="5057278" y="5464746"/>
            <a:ext cx="2024871" cy="95899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3"/>
            <a:endCxn id="18" idx="1"/>
          </p:cNvCxnSpPr>
          <p:nvPr/>
        </p:nvCxnSpPr>
        <p:spPr>
          <a:xfrm>
            <a:off x="10251189" y="4068539"/>
            <a:ext cx="368626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5057278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CMain</a:t>
            </a:r>
            <a:endParaRPr lang="en-US" sz="1620"/>
          </a:p>
        </p:txBody>
      </p:sp>
      <p:sp>
        <p:nvSpPr>
          <p:cNvPr id="23" name="Down Arrow 22"/>
          <p:cNvSpPr/>
          <p:nvPr/>
        </p:nvSpPr>
        <p:spPr>
          <a:xfrm rot="16200000">
            <a:off x="4796668" y="5256715"/>
            <a:ext cx="153166" cy="480643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 b="1"/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 flipV="1">
            <a:off x="8258323" y="3813644"/>
            <a:ext cx="1399636" cy="100986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 flipV="1">
            <a:off x="8253179" y="3813644"/>
            <a:ext cx="1404779" cy="156880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V="1">
            <a:off x="8236034" y="3813644"/>
            <a:ext cx="1421925" cy="23837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flipV="1">
            <a:off x="8252608" y="3813644"/>
            <a:ext cx="1405351" cy="29575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9064156" y="3813644"/>
            <a:ext cx="1187033" cy="509218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API/WSS</a:t>
            </a:r>
            <a:endParaRPr lang="en-US" sz="1260"/>
          </a:p>
        </p:txBody>
      </p:sp>
      <p:cxnSp>
        <p:nvCxnSpPr>
          <p:cNvPr id="15" name="Elbow Connector 14"/>
          <p:cNvCxnSpPr>
            <a:stCxn id="6" idx="1"/>
            <a:endCxn id="9" idx="0"/>
          </p:cNvCxnSpPr>
          <p:nvPr/>
        </p:nvCxnSpPr>
        <p:spPr>
          <a:xfrm rot="10800000" flipV="1">
            <a:off x="5651080" y="4068539"/>
            <a:ext cx="3413076" cy="1021865"/>
          </a:xfrm>
          <a:prstGeom prst="bentConnector2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2"/>
            <a:endCxn id="14" idx="0"/>
          </p:cNvCxnSpPr>
          <p:nvPr/>
        </p:nvCxnSpPr>
        <p:spPr>
          <a:xfrm>
            <a:off x="9657959" y="4322862"/>
            <a:ext cx="5144" cy="3920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8" idx="1"/>
          </p:cNvCxnSpPr>
          <p:nvPr/>
        </p:nvCxnSpPr>
        <p:spPr>
          <a:xfrm>
            <a:off x="8246893" y="4835510"/>
            <a:ext cx="1099591" cy="1344770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8" idx="1"/>
          </p:cNvCxnSpPr>
          <p:nvPr/>
        </p:nvCxnSpPr>
        <p:spPr>
          <a:xfrm>
            <a:off x="8242892" y="5382448"/>
            <a:ext cx="1103592" cy="797832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8" idx="1"/>
          </p:cNvCxnSpPr>
          <p:nvPr/>
        </p:nvCxnSpPr>
        <p:spPr>
          <a:xfrm>
            <a:off x="8246893" y="5961962"/>
            <a:ext cx="1099591" cy="21831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8" idx="1"/>
          </p:cNvCxnSpPr>
          <p:nvPr/>
        </p:nvCxnSpPr>
        <p:spPr>
          <a:xfrm flipV="1">
            <a:off x="8246893" y="6180280"/>
            <a:ext cx="1099591" cy="42234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9063013" y="6811802"/>
            <a:ext cx="1187033" cy="449781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Update</a:t>
            </a:r>
            <a:endParaRPr lang="en-US" sz="1260"/>
          </a:p>
        </p:txBody>
      </p:sp>
      <p:sp>
        <p:nvSpPr>
          <p:cNvPr id="88" name="Diamond 87"/>
          <p:cNvSpPr/>
          <p:nvPr/>
        </p:nvSpPr>
        <p:spPr>
          <a:xfrm>
            <a:off x="9346484" y="5892809"/>
            <a:ext cx="637809" cy="574371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20" b="1"/>
              <a:t>?</a:t>
            </a:r>
            <a:endParaRPr lang="en-US" sz="1620" b="1"/>
          </a:p>
        </p:txBody>
      </p:sp>
      <p:cxnSp>
        <p:nvCxnSpPr>
          <p:cNvPr id="98" name="Straight Connector 97"/>
          <p:cNvCxnSpPr>
            <a:stCxn id="14" idx="2"/>
            <a:endCxn id="88" idx="0"/>
          </p:cNvCxnSpPr>
          <p:nvPr/>
        </p:nvCxnSpPr>
        <p:spPr>
          <a:xfrm>
            <a:off x="9663102" y="5613911"/>
            <a:ext cx="2286" cy="27889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0276907" y="4194843"/>
            <a:ext cx="433207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8" idx="2"/>
            <a:endCxn id="93" idx="0"/>
          </p:cNvCxnSpPr>
          <p:nvPr/>
        </p:nvCxnSpPr>
        <p:spPr>
          <a:xfrm flipH="1">
            <a:off x="9656815" y="6467180"/>
            <a:ext cx="8573" cy="34462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4623478"/>
            <a:ext cx="338907" cy="31033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215566"/>
            <a:ext cx="338907" cy="31033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814512"/>
            <a:ext cx="338907" cy="31033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6431174"/>
            <a:ext cx="338907" cy="310332"/>
          </a:xfrm>
          <a:prstGeom prst="rect">
            <a:avLst/>
          </a:prstGeom>
        </p:spPr>
      </p:pic>
      <p:sp>
        <p:nvSpPr>
          <p:cNvPr id="103" name="Rectangles 102"/>
          <p:cNvSpPr/>
          <p:nvPr/>
        </p:nvSpPr>
        <p:spPr>
          <a:xfrm>
            <a:off x="5061850" y="6811802"/>
            <a:ext cx="1187033" cy="469784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Order API</a:t>
            </a:r>
            <a:endParaRPr lang="en-US" sz="126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5811104" y="7254153"/>
            <a:ext cx="1143" cy="321762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2088587" y="2953630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App Thread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grpSp>
        <p:nvGrpSpPr>
          <p:cNvPr id="4" name="Group 3"/>
          <p:cNvGrpSpPr/>
          <p:nvPr/>
        </p:nvGrpSpPr>
        <p:grpSpPr>
          <a:xfrm>
            <a:off x="5170437" y="7509048"/>
            <a:ext cx="363482" cy="286900"/>
            <a:chOff x="12459" y="1283"/>
            <a:chExt cx="636" cy="5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0619815" y="3971953"/>
            <a:ext cx="363482" cy="286900"/>
            <a:chOff x="12459" y="1283"/>
            <a:chExt cx="636" cy="50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cxnSp>
        <p:nvCxnSpPr>
          <p:cNvPr id="28" name="Straight Connector 27"/>
          <p:cNvCxnSpPr>
            <a:stCxn id="93" idx="1"/>
            <a:endCxn id="103" idx="3"/>
          </p:cNvCxnSpPr>
          <p:nvPr/>
        </p:nvCxnSpPr>
        <p:spPr>
          <a:xfrm flipH="1">
            <a:off x="6248883" y="7036978"/>
            <a:ext cx="2814131" cy="971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3" idx="0"/>
          </p:cNvCxnSpPr>
          <p:nvPr/>
        </p:nvCxnSpPr>
        <p:spPr>
          <a:xfrm flipH="1" flipV="1">
            <a:off x="5648794" y="5828799"/>
            <a:ext cx="6858" cy="98300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561" y="4322862"/>
            <a:ext cx="252609" cy="2446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561" y="4917236"/>
            <a:ext cx="248608" cy="24060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3561" y="5491035"/>
            <a:ext cx="256038" cy="2486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3561" y="6092839"/>
            <a:ext cx="275469" cy="25089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222466" y="4684630"/>
            <a:ext cx="427492" cy="333764"/>
            <a:chOff x="16290" y="4518"/>
            <a:chExt cx="748" cy="58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8" name="Oval 37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105" name="Straight Connector 104"/>
          <p:cNvCxnSpPr/>
          <p:nvPr/>
        </p:nvCxnSpPr>
        <p:spPr>
          <a:xfrm flipH="1" flipV="1">
            <a:off x="5549351" y="7273013"/>
            <a:ext cx="5144" cy="31776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9044" y="4714920"/>
            <a:ext cx="786974" cy="898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s 36"/>
          <p:cNvSpPr/>
          <p:nvPr/>
        </p:nvSpPr>
        <p:spPr>
          <a:xfrm>
            <a:off x="5204157" y="4058823"/>
            <a:ext cx="882988" cy="385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App</a:t>
            </a:r>
            <a:endParaRPr lang="en-US" sz="1080"/>
          </a:p>
        </p:txBody>
      </p:sp>
      <p:sp>
        <p:nvSpPr>
          <p:cNvPr id="44" name="Flowchart: Terminator 43"/>
          <p:cNvSpPr/>
          <p:nvPr/>
        </p:nvSpPr>
        <p:spPr>
          <a:xfrm>
            <a:off x="5290455" y="3541604"/>
            <a:ext cx="716677" cy="19202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1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81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44" idx="2"/>
            <a:endCxn id="37" idx="0"/>
          </p:cNvCxnSpPr>
          <p:nvPr/>
        </p:nvCxnSpPr>
        <p:spPr>
          <a:xfrm flipH="1">
            <a:off x="5645936" y="3733632"/>
            <a:ext cx="2858" cy="32519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5207586" y="459204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CMain</a:t>
            </a:r>
            <a:endParaRPr lang="en-US" sz="1080"/>
          </a:p>
        </p:txBody>
      </p:sp>
      <p:sp>
        <p:nvSpPr>
          <p:cNvPr id="55" name="Rectangles 54"/>
          <p:cNvSpPr/>
          <p:nvPr/>
        </p:nvSpPr>
        <p:spPr>
          <a:xfrm>
            <a:off x="6863259" y="4592045"/>
            <a:ext cx="822979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CProcess</a:t>
            </a:r>
            <a:endParaRPr lang="en-US" sz="1080"/>
          </a:p>
        </p:txBody>
      </p:sp>
      <p:cxnSp>
        <p:nvCxnSpPr>
          <p:cNvPr id="56" name="Straight Arrow Connector 55"/>
          <p:cNvCxnSpPr>
            <a:stCxn id="54" idx="3"/>
            <a:endCxn id="55" idx="1"/>
          </p:cNvCxnSpPr>
          <p:nvPr/>
        </p:nvCxnSpPr>
        <p:spPr>
          <a:xfrm>
            <a:off x="6090573" y="4756641"/>
            <a:ext cx="772686" cy="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s 62"/>
          <p:cNvSpPr/>
          <p:nvPr/>
        </p:nvSpPr>
        <p:spPr>
          <a:xfrm>
            <a:off x="5207586" y="4934381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4" name="Rectangles 63"/>
          <p:cNvSpPr/>
          <p:nvPr/>
        </p:nvSpPr>
        <p:spPr>
          <a:xfrm>
            <a:off x="5647651" y="5277861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5" name="Rectangles 64"/>
          <p:cNvSpPr/>
          <p:nvPr/>
        </p:nvSpPr>
        <p:spPr>
          <a:xfrm>
            <a:off x="5201299" y="562305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7" name="Rectangles 66"/>
          <p:cNvSpPr/>
          <p:nvPr/>
        </p:nvSpPr>
        <p:spPr>
          <a:xfrm>
            <a:off x="6866117" y="4938382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68" name="Rectangles 67"/>
          <p:cNvSpPr/>
          <p:nvPr/>
        </p:nvSpPr>
        <p:spPr>
          <a:xfrm>
            <a:off x="6868403" y="5284147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9" name="Rectangles 68"/>
          <p:cNvSpPr/>
          <p:nvPr/>
        </p:nvSpPr>
        <p:spPr>
          <a:xfrm>
            <a:off x="6868403" y="5629913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74" name="Rectangles 73"/>
          <p:cNvSpPr/>
          <p:nvPr/>
        </p:nvSpPr>
        <p:spPr>
          <a:xfrm>
            <a:off x="6868403" y="5975678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76" name="Straight Arrow Connector 75"/>
          <p:cNvCxnSpPr>
            <a:stCxn id="67" idx="1"/>
            <a:endCxn id="63" idx="3"/>
          </p:cNvCxnSpPr>
          <p:nvPr/>
        </p:nvCxnSpPr>
        <p:spPr>
          <a:xfrm flipH="1" flipV="1">
            <a:off x="6090573" y="5098977"/>
            <a:ext cx="775543" cy="400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4" idx="3"/>
            <a:endCxn id="68" idx="1"/>
          </p:cNvCxnSpPr>
          <p:nvPr/>
        </p:nvCxnSpPr>
        <p:spPr>
          <a:xfrm>
            <a:off x="6086001" y="5442457"/>
            <a:ext cx="782401" cy="6287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Rectangles 80"/>
          <p:cNvSpPr/>
          <p:nvPr/>
        </p:nvSpPr>
        <p:spPr>
          <a:xfrm>
            <a:off x="5192726" y="6323730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sp>
        <p:nvSpPr>
          <p:cNvPr id="86" name="Rectangles 85"/>
          <p:cNvSpPr/>
          <p:nvPr/>
        </p:nvSpPr>
        <p:spPr>
          <a:xfrm>
            <a:off x="5196155" y="7016404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87" name="Rectangles 86"/>
          <p:cNvSpPr/>
          <p:nvPr/>
        </p:nvSpPr>
        <p:spPr>
          <a:xfrm>
            <a:off x="6863259" y="6321444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api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89" name="Rectangles 88"/>
          <p:cNvSpPr/>
          <p:nvPr/>
        </p:nvSpPr>
        <p:spPr>
          <a:xfrm>
            <a:off x="6868403" y="7018690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update</a:t>
            </a:r>
            <a:endParaRPr lang="en-US" sz="54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87" idx="1"/>
            <a:endCxn id="81" idx="3"/>
          </p:cNvCxnSpPr>
          <p:nvPr/>
        </p:nvCxnSpPr>
        <p:spPr>
          <a:xfrm flipH="1">
            <a:off x="6075714" y="6486040"/>
            <a:ext cx="787545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Rectangles 101"/>
          <p:cNvSpPr/>
          <p:nvPr/>
        </p:nvSpPr>
        <p:spPr>
          <a:xfrm>
            <a:off x="5197870" y="5277861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03" name="Straight Arrow Connector 102"/>
          <p:cNvCxnSpPr>
            <a:stCxn id="69" idx="1"/>
            <a:endCxn id="65" idx="3"/>
          </p:cNvCxnSpPr>
          <p:nvPr/>
        </p:nvCxnSpPr>
        <p:spPr>
          <a:xfrm flipH="1" flipV="1">
            <a:off x="6084287" y="5787651"/>
            <a:ext cx="784116" cy="6858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Rectangles 104"/>
          <p:cNvSpPr/>
          <p:nvPr/>
        </p:nvSpPr>
        <p:spPr>
          <a:xfrm>
            <a:off x="5193298" y="5971106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07" name="Rectangles 106"/>
          <p:cNvSpPr/>
          <p:nvPr/>
        </p:nvSpPr>
        <p:spPr>
          <a:xfrm>
            <a:off x="5645365" y="5971106"/>
            <a:ext cx="43092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10" name="Straight Arrow Connector 109"/>
          <p:cNvCxnSpPr>
            <a:stCxn id="107" idx="3"/>
            <a:endCxn id="74" idx="1"/>
          </p:cNvCxnSpPr>
          <p:nvPr/>
        </p:nvCxnSpPr>
        <p:spPr>
          <a:xfrm>
            <a:off x="6076286" y="6135702"/>
            <a:ext cx="792117" cy="4572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Rectangles 111"/>
          <p:cNvSpPr/>
          <p:nvPr/>
        </p:nvSpPr>
        <p:spPr>
          <a:xfrm>
            <a:off x="5187011" y="7361026"/>
            <a:ext cx="882988" cy="329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/>
              <a:t>Ready</a:t>
            </a:r>
            <a:endParaRPr lang="en-US" sz="540"/>
          </a:p>
        </p:txBody>
      </p:sp>
      <p:sp>
        <p:nvSpPr>
          <p:cNvPr id="113" name="Rectangles 112"/>
          <p:cNvSpPr/>
          <p:nvPr/>
        </p:nvSpPr>
        <p:spPr>
          <a:xfrm>
            <a:off x="6866117" y="6667209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14" name="Rectangles 113"/>
          <p:cNvSpPr/>
          <p:nvPr/>
        </p:nvSpPr>
        <p:spPr>
          <a:xfrm>
            <a:off x="5187011" y="6668352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wait</a:t>
            </a:r>
            <a:endParaRPr lang="en-US" sz="540"/>
          </a:p>
        </p:txBody>
      </p:sp>
      <p:sp>
        <p:nvSpPr>
          <p:cNvPr id="115" name="Rectangles 114"/>
          <p:cNvSpPr/>
          <p:nvPr/>
        </p:nvSpPr>
        <p:spPr>
          <a:xfrm>
            <a:off x="5634506" y="6668352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cxnSp>
        <p:nvCxnSpPr>
          <p:cNvPr id="116" name="Straight Arrow Connector 115"/>
          <p:cNvCxnSpPr>
            <a:stCxn id="115" idx="3"/>
            <a:endCxn id="113" idx="1"/>
          </p:cNvCxnSpPr>
          <p:nvPr/>
        </p:nvCxnSpPr>
        <p:spPr>
          <a:xfrm flipV="1">
            <a:off x="6072857" y="6831805"/>
            <a:ext cx="793260" cy="1143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9" idx="1"/>
            <a:endCxn id="86" idx="3"/>
          </p:cNvCxnSpPr>
          <p:nvPr/>
        </p:nvCxnSpPr>
        <p:spPr>
          <a:xfrm flipH="1" flipV="1">
            <a:off x="6079143" y="7181000"/>
            <a:ext cx="789260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614779" y="4880088"/>
            <a:ext cx="1060157" cy="279470"/>
            <a:chOff x="13651" y="855"/>
            <a:chExt cx="1855" cy="489"/>
          </a:xfrm>
        </p:grpSpPr>
        <p:sp>
          <p:nvSpPr>
            <p:cNvPr id="122" name="Rectangles 121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Initialize</a:t>
              </a:r>
              <a:endParaRPr lang="en-US" sz="720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</p:grpSp>
      <p:cxnSp>
        <p:nvCxnSpPr>
          <p:cNvPr id="137" name="Elbow Connector 136"/>
          <p:cNvCxnSpPr>
            <a:endCxn id="89" idx="3"/>
          </p:cNvCxnSpPr>
          <p:nvPr/>
        </p:nvCxnSpPr>
        <p:spPr>
          <a:xfrm rot="5400000">
            <a:off x="7981997" y="6614345"/>
            <a:ext cx="278327" cy="8595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63" idx="1"/>
            <a:endCxn id="125" idx="3"/>
          </p:cNvCxnSpPr>
          <p:nvPr/>
        </p:nvCxnSpPr>
        <p:spPr>
          <a:xfrm flipH="1" flipV="1">
            <a:off x="4674935" y="5094977"/>
            <a:ext cx="532650" cy="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25" idx="2"/>
            <a:endCxn id="102" idx="1"/>
          </p:cNvCxnSpPr>
          <p:nvPr/>
        </p:nvCxnSpPr>
        <p:spPr>
          <a:xfrm rot="5400000" flipV="1">
            <a:off x="4530057" y="4774644"/>
            <a:ext cx="282899" cy="10527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4" idx="3"/>
          </p:cNvCxnSpPr>
          <p:nvPr/>
        </p:nvCxnSpPr>
        <p:spPr>
          <a:xfrm>
            <a:off x="7691382" y="6140274"/>
            <a:ext cx="374341" cy="4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8065723" y="5929957"/>
            <a:ext cx="1060157" cy="279470"/>
            <a:chOff x="13651" y="855"/>
            <a:chExt cx="1855" cy="489"/>
          </a:xfrm>
        </p:grpSpPr>
        <p:sp>
          <p:nvSpPr>
            <p:cNvPr id="158" name="Rectangles 157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API</a:t>
              </a:r>
              <a:endParaRPr lang="en-US" sz="720"/>
            </a:p>
          </p:txBody>
        </p:sp>
        <p:sp>
          <p:nvSpPr>
            <p:cNvPr id="159" name="Rectangles 158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Load Candles</a:t>
              </a:r>
              <a:endParaRPr lang="en-US" sz="720"/>
            </a:p>
          </p:txBody>
        </p:sp>
      </p:grpSp>
      <p:sp>
        <p:nvSpPr>
          <p:cNvPr id="57" name="Flowchart: Terminator 56"/>
          <p:cNvSpPr/>
          <p:nvPr/>
        </p:nvSpPr>
        <p:spPr>
          <a:xfrm>
            <a:off x="6242596" y="471892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Flowchart: Terminator 77"/>
          <p:cNvSpPr/>
          <p:nvPr/>
        </p:nvSpPr>
        <p:spPr>
          <a:xfrm>
            <a:off x="6260884" y="501839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6271172" y="5707639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Flowchart: Terminator 90"/>
          <p:cNvSpPr/>
          <p:nvPr/>
        </p:nvSpPr>
        <p:spPr>
          <a:xfrm>
            <a:off x="6271172" y="641688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Flowchart: Terminator 103"/>
          <p:cNvSpPr/>
          <p:nvPr/>
        </p:nvSpPr>
        <p:spPr>
          <a:xfrm>
            <a:off x="6266600" y="539673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6271172" y="607226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Flowchart: Terminator 116"/>
          <p:cNvSpPr/>
          <p:nvPr/>
        </p:nvSpPr>
        <p:spPr>
          <a:xfrm>
            <a:off x="6254598" y="676436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Flowchart: Terminator 118"/>
          <p:cNvSpPr/>
          <p:nvPr/>
        </p:nvSpPr>
        <p:spPr>
          <a:xfrm>
            <a:off x="6271172" y="711356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8020573" y="6619774"/>
            <a:ext cx="1060157" cy="279470"/>
            <a:chOff x="13651" y="855"/>
            <a:chExt cx="1855" cy="489"/>
          </a:xfrm>
        </p:grpSpPr>
        <p:sp>
          <p:nvSpPr>
            <p:cNvPr id="161" name="Rectangles 160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2" name="Rectangles 161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Fractal</a:t>
              </a:r>
              <a:endParaRPr lang="en-US" sz="720"/>
            </a:p>
          </p:txBody>
        </p:sp>
      </p:grpSp>
      <p:cxnSp>
        <p:nvCxnSpPr>
          <p:cNvPr id="163" name="Elbow Connector 162"/>
          <p:cNvCxnSpPr>
            <a:endCxn id="87" idx="3"/>
          </p:cNvCxnSpPr>
          <p:nvPr/>
        </p:nvCxnSpPr>
        <p:spPr>
          <a:xfrm rot="5400000">
            <a:off x="8002856" y="5892809"/>
            <a:ext cx="276612" cy="9098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3" idx="3"/>
          </p:cNvCxnSpPr>
          <p:nvPr/>
        </p:nvCxnSpPr>
        <p:spPr>
          <a:xfrm>
            <a:off x="7689096" y="6831805"/>
            <a:ext cx="325762" cy="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614779" y="6968397"/>
            <a:ext cx="1060157" cy="279470"/>
            <a:chOff x="13651" y="855"/>
            <a:chExt cx="1855" cy="489"/>
          </a:xfrm>
        </p:grpSpPr>
        <p:sp>
          <p:nvSpPr>
            <p:cNvPr id="166" name="Rectangles 165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7" name="Rectangles 166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</a:t>
              </a:r>
              <a:endParaRPr lang="en-US" sz="720"/>
            </a:p>
          </p:txBody>
        </p:sp>
      </p:grpSp>
      <p:cxnSp>
        <p:nvCxnSpPr>
          <p:cNvPr id="168" name="Straight Arrow Connector 167"/>
          <p:cNvCxnSpPr>
            <a:stCxn id="86" idx="1"/>
            <a:endCxn id="167" idx="3"/>
          </p:cNvCxnSpPr>
          <p:nvPr/>
        </p:nvCxnSpPr>
        <p:spPr>
          <a:xfrm flipH="1">
            <a:off x="4674935" y="7181000"/>
            <a:ext cx="521220" cy="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67" idx="2"/>
            <a:endCxn id="112" idx="1"/>
          </p:cNvCxnSpPr>
          <p:nvPr/>
        </p:nvCxnSpPr>
        <p:spPr>
          <a:xfrm rot="5400000" flipV="1">
            <a:off x="4527200" y="6865810"/>
            <a:ext cx="277755" cy="1041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0935677" y="3089394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Internal IPC Flow 06/05/2025</a:t>
            </a:r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20" name="Group 319"/>
          <p:cNvGrpSpPr/>
          <p:nvPr/>
        </p:nvGrpSpPr>
        <p:grpSpPr>
          <a:xfrm rot="0">
            <a:off x="5819140" y="3243580"/>
            <a:ext cx="427355" cy="334010"/>
            <a:chOff x="16290" y="4518"/>
            <a:chExt cx="748" cy="584"/>
          </a:xfrm>
        </p:grpSpPr>
        <p:pic>
          <p:nvPicPr>
            <p:cNvPr id="321" name="Picture 3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22" name="Oval 321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323" name="Picture 3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7752715" y="5576593"/>
            <a:ext cx="1100455" cy="629004"/>
            <a:chOff x="12209" y="8998"/>
            <a:chExt cx="1733" cy="99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Rectangles 51"/>
            <p:cNvSpPr/>
            <p:nvPr/>
          </p:nvSpPr>
          <p:spPr>
            <a:xfrm>
              <a:off x="12209" y="8998"/>
              <a:ext cx="1728" cy="2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2209" y="9260"/>
              <a:ext cx="1728" cy="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Format Order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2209" y="9516"/>
              <a:ext cx="1728" cy="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Request</a:t>
              </a:r>
              <a:endParaRPr lang="en-US" sz="720"/>
            </a:p>
          </p:txBody>
        </p:sp>
        <p:cxnSp>
          <p:nvCxnSpPr>
            <p:cNvPr id="288" name="Elbow Connector 287"/>
            <p:cNvCxnSpPr>
              <a:stCxn id="54" idx="3"/>
              <a:endCxn id="55" idx="3"/>
            </p:cNvCxnSpPr>
            <p:nvPr/>
          </p:nvCxnSpPr>
          <p:spPr>
            <a:xfrm>
              <a:off x="13937" y="9368"/>
              <a:ext cx="5" cy="256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s 77"/>
            <p:cNvSpPr/>
            <p:nvPr/>
          </p:nvSpPr>
          <p:spPr>
            <a:xfrm>
              <a:off x="12210" y="9773"/>
              <a:ext cx="1728" cy="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Instrument</a:t>
              </a:r>
              <a:endParaRPr lang="en-US" sz="720"/>
            </a:p>
          </p:txBody>
        </p:sp>
      </p:grpSp>
      <p:sp>
        <p:nvSpPr>
          <p:cNvPr id="12" name="Isosceles Triangle 11"/>
          <p:cNvSpPr/>
          <p:nvPr/>
        </p:nvSpPr>
        <p:spPr>
          <a:xfrm rot="10800000">
            <a:off x="1198880" y="2969260"/>
            <a:ext cx="4324350" cy="3218815"/>
          </a:xfrm>
          <a:prstGeom prst="triangle">
            <a:avLst>
              <a:gd name="adj" fmla="val 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289" name="Elbow Connector 288"/>
          <p:cNvCxnSpPr>
            <a:stCxn id="296" idx="2"/>
            <a:endCxn id="103" idx="0"/>
          </p:cNvCxnSpPr>
          <p:nvPr/>
        </p:nvCxnSpPr>
        <p:spPr>
          <a:xfrm rot="10800000" flipV="1">
            <a:off x="5667375" y="5273040"/>
            <a:ext cx="730250" cy="314134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296" idx="6"/>
            <a:endCxn id="312" idx="0"/>
          </p:cNvCxnSpPr>
          <p:nvPr/>
        </p:nvCxnSpPr>
        <p:spPr>
          <a:xfrm>
            <a:off x="6473825" y="5273040"/>
            <a:ext cx="1092835" cy="64262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6397625" y="5234940"/>
            <a:ext cx="76200" cy="762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cxnSp>
        <p:nvCxnSpPr>
          <p:cNvPr id="23" name="Straight Arrow Connector 22"/>
          <p:cNvCxnSpPr>
            <a:stCxn id="78" idx="2"/>
            <a:endCxn id="71" idx="0"/>
          </p:cNvCxnSpPr>
          <p:nvPr/>
        </p:nvCxnSpPr>
        <p:spPr>
          <a:xfrm>
            <a:off x="8301990" y="6205855"/>
            <a:ext cx="635" cy="195580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533967" y="2216675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3" name="Straight Arrow Connector 192"/>
          <p:cNvCxnSpPr>
            <a:endCxn id="297" idx="3"/>
          </p:cNvCxnSpPr>
          <p:nvPr/>
        </p:nvCxnSpPr>
        <p:spPr>
          <a:xfrm flipH="1">
            <a:off x="5885180" y="8632190"/>
            <a:ext cx="558800" cy="381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10092690" y="6446520"/>
            <a:ext cx="1097915" cy="430911"/>
            <a:chOff x="15885" y="10048"/>
            <a:chExt cx="1729" cy="67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2" name="Rectangles 111"/>
            <p:cNvSpPr/>
            <p:nvPr/>
          </p:nvSpPr>
          <p:spPr>
            <a:xfrm>
              <a:off x="15885" y="10048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15886" y="1028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5886" y="1052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</p:grpSp>
      <p:cxnSp>
        <p:nvCxnSpPr>
          <p:cNvPr id="36" name="Straight Arrow Connector 35"/>
          <p:cNvCxnSpPr>
            <a:stCxn id="47" idx="4"/>
            <a:endCxn id="340" idx="0"/>
          </p:cNvCxnSpPr>
          <p:nvPr/>
        </p:nvCxnSpPr>
        <p:spPr>
          <a:xfrm>
            <a:off x="3669665" y="2477135"/>
            <a:ext cx="2540" cy="2025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635615" y="5697855"/>
            <a:ext cx="1270" cy="74231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1190605" y="6657975"/>
            <a:ext cx="826770" cy="44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1"/>
            <a:endCxn id="82" idx="3"/>
          </p:cNvCxnSpPr>
          <p:nvPr/>
        </p:nvCxnSpPr>
        <p:spPr>
          <a:xfrm rot="10800000">
            <a:off x="9448800" y="5655945"/>
            <a:ext cx="644525" cy="1157605"/>
          </a:xfrm>
          <a:prstGeom prst="bentConnector3">
            <a:avLst>
              <a:gd name="adj1" fmla="val 49951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1"/>
            <a:endCxn id="30" idx="0"/>
          </p:cNvCxnSpPr>
          <p:nvPr/>
        </p:nvCxnSpPr>
        <p:spPr>
          <a:xfrm rot="10800000" flipV="1">
            <a:off x="11290300" y="4653280"/>
            <a:ext cx="733425" cy="77470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10092690" y="5439410"/>
            <a:ext cx="1097280" cy="429641"/>
            <a:chOff x="15887" y="8092"/>
            <a:chExt cx="1728" cy="67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8" name="Rectangles 147"/>
            <p:cNvSpPr/>
            <p:nvPr/>
          </p:nvSpPr>
          <p:spPr>
            <a:xfrm>
              <a:off x="15887" y="856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5887" y="8092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5887" y="832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44287" y="524153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1018731" y="5752530"/>
            <a:ext cx="203459" cy="216032"/>
            <a:chOff x="8092" y="1237"/>
            <a:chExt cx="482" cy="52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05" name="Straight Arrow Connector 104"/>
          <p:cNvCxnSpPr>
            <a:stCxn id="9" idx="1"/>
            <a:endCxn id="82" idx="3"/>
          </p:cNvCxnSpPr>
          <p:nvPr/>
        </p:nvCxnSpPr>
        <p:spPr>
          <a:xfrm flipH="1">
            <a:off x="9448800" y="5652770"/>
            <a:ext cx="643890" cy="317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ecision 119"/>
          <p:cNvSpPr/>
          <p:nvPr/>
        </p:nvSpPr>
        <p:spPr>
          <a:xfrm>
            <a:off x="7944551" y="867795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Found?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2" name="Elbow Connector 191"/>
          <p:cNvCxnSpPr>
            <a:stCxn id="158" idx="1"/>
            <a:endCxn id="46" idx="2"/>
          </p:cNvCxnSpPr>
          <p:nvPr/>
        </p:nvCxnSpPr>
        <p:spPr>
          <a:xfrm rot="10800000">
            <a:off x="1508125" y="5715635"/>
            <a:ext cx="2865755" cy="364807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Decision 184"/>
          <p:cNvSpPr/>
          <p:nvPr/>
        </p:nvSpPr>
        <p:spPr>
          <a:xfrm>
            <a:off x="1180471" y="7001278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1" name="Flowchart: Decision 190"/>
          <p:cNvSpPr/>
          <p:nvPr/>
        </p:nvSpPr>
        <p:spPr>
          <a:xfrm>
            <a:off x="1180471" y="6087562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6" name="Elbow Connector 195"/>
          <p:cNvCxnSpPr>
            <a:stCxn id="184" idx="1"/>
            <a:endCxn id="7" idx="4"/>
          </p:cNvCxnSpPr>
          <p:nvPr/>
        </p:nvCxnSpPr>
        <p:spPr>
          <a:xfrm rot="10800000">
            <a:off x="2078990" y="5093335"/>
            <a:ext cx="2295525" cy="411861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/>
          <p:cNvSpPr/>
          <p:nvPr/>
        </p:nvSpPr>
        <p:spPr>
          <a:xfrm>
            <a:off x="1746269" y="656744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8" name="Flowchart: Decision 197"/>
          <p:cNvSpPr/>
          <p:nvPr/>
        </p:nvSpPr>
        <p:spPr>
          <a:xfrm>
            <a:off x="1746269" y="5631750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9" name="Elbow Connector 198"/>
          <p:cNvCxnSpPr>
            <a:stCxn id="60" idx="1"/>
            <a:endCxn id="201" idx="2"/>
          </p:cNvCxnSpPr>
          <p:nvPr/>
        </p:nvCxnSpPr>
        <p:spPr>
          <a:xfrm rot="10800000">
            <a:off x="2644140" y="6576695"/>
            <a:ext cx="1730375" cy="248729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Decision 199"/>
          <p:cNvSpPr/>
          <p:nvPr/>
        </p:nvSpPr>
        <p:spPr>
          <a:xfrm>
            <a:off x="2312067" y="7017788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failed?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1" name="Flowchart: Decision 200"/>
          <p:cNvSpPr/>
          <p:nvPr/>
        </p:nvSpPr>
        <p:spPr>
          <a:xfrm>
            <a:off x="2311495" y="608756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03" name="Elbow Connector 202"/>
          <p:cNvCxnSpPr>
            <a:stCxn id="201" idx="3"/>
            <a:endCxn id="84" idx="1"/>
          </p:cNvCxnSpPr>
          <p:nvPr/>
        </p:nvCxnSpPr>
        <p:spPr>
          <a:xfrm flipV="1">
            <a:off x="2976245" y="5161280"/>
            <a:ext cx="2429510" cy="1170940"/>
          </a:xfrm>
          <a:prstGeom prst="bentConnector3">
            <a:avLst>
              <a:gd name="adj1" fmla="val 21014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06" idx="1"/>
            <a:endCxn id="53" idx="6"/>
          </p:cNvCxnSpPr>
          <p:nvPr/>
        </p:nvCxnSpPr>
        <p:spPr>
          <a:xfrm flipH="1">
            <a:off x="782955" y="8120380"/>
            <a:ext cx="397510" cy="6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1180586" y="7875673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filled?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2004529" y="530312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0" name="Oval 209"/>
          <p:cNvSpPr/>
          <p:nvPr/>
        </p:nvSpPr>
        <p:spPr>
          <a:xfrm>
            <a:off x="981710" y="803466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1" name="Oval 210"/>
          <p:cNvSpPr/>
          <p:nvPr/>
        </p:nvSpPr>
        <p:spPr>
          <a:xfrm>
            <a:off x="3112312" y="6252341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31" name="Oval 230"/>
          <p:cNvSpPr/>
          <p:nvPr/>
        </p:nvSpPr>
        <p:spPr>
          <a:xfrm>
            <a:off x="9114000" y="392566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  <a:endCxn id="223" idx="0"/>
          </p:cNvCxnSpPr>
          <p:nvPr/>
        </p:nvCxnSpPr>
        <p:spPr>
          <a:xfrm>
            <a:off x="9250084" y="4189131"/>
            <a:ext cx="6350" cy="1981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750688" y="4501178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235" name="Straight Arrow Connector 234"/>
          <p:cNvCxnSpPr>
            <a:stCxn id="234" idx="1"/>
            <a:endCxn id="233" idx="3"/>
          </p:cNvCxnSpPr>
          <p:nvPr/>
        </p:nvCxnSpPr>
        <p:spPr>
          <a:xfrm flipH="1" flipV="1">
            <a:off x="8415873" y="4745214"/>
            <a:ext cx="292100" cy="44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287138" y="4745150"/>
            <a:ext cx="463550" cy="76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3" idx="2"/>
            <a:endCxn id="243" idx="3"/>
          </p:cNvCxnSpPr>
          <p:nvPr/>
        </p:nvCxnSpPr>
        <p:spPr>
          <a:xfrm rot="5400000">
            <a:off x="7642225" y="4641850"/>
            <a:ext cx="93345" cy="78930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493125" y="466577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42" name="Oval 241"/>
          <p:cNvSpPr/>
          <p:nvPr/>
        </p:nvSpPr>
        <p:spPr>
          <a:xfrm>
            <a:off x="7493125" y="4996679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44" name="Elbow Connector 243"/>
          <p:cNvCxnSpPr>
            <a:stCxn id="62" idx="1"/>
            <a:endCxn id="215" idx="2"/>
          </p:cNvCxnSpPr>
          <p:nvPr/>
        </p:nvCxnSpPr>
        <p:spPr>
          <a:xfrm rot="10800000">
            <a:off x="3251200" y="7056120"/>
            <a:ext cx="1123315" cy="185801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9119398" y="284550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</p:cNvCxnSpPr>
          <p:nvPr/>
        </p:nvCxnSpPr>
        <p:spPr>
          <a:xfrm>
            <a:off x="9254846" y="3112401"/>
            <a:ext cx="1270" cy="2019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750688" y="3433591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>
            <a:off x="8415873" y="3672928"/>
            <a:ext cx="292100" cy="50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285233" y="3678199"/>
            <a:ext cx="465455" cy="190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8" idx="2"/>
            <a:endCxn id="266" idx="3"/>
          </p:cNvCxnSpPr>
          <p:nvPr/>
        </p:nvCxnSpPr>
        <p:spPr>
          <a:xfrm rot="5400000">
            <a:off x="7637145" y="3577590"/>
            <a:ext cx="101600" cy="79121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493125" y="3594631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65" name="Oval 264"/>
          <p:cNvSpPr/>
          <p:nvPr/>
        </p:nvSpPr>
        <p:spPr>
          <a:xfrm>
            <a:off x="7493125" y="3938300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16" name="Group 115"/>
          <p:cNvGrpSpPr/>
          <p:nvPr/>
        </p:nvGrpSpPr>
        <p:grpSpPr>
          <a:xfrm>
            <a:off x="8707755" y="3314065"/>
            <a:ext cx="1100455" cy="422656"/>
            <a:chOff x="13409" y="5435"/>
            <a:chExt cx="1733" cy="66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9" name="Rectangles 248"/>
            <p:cNvSpPr/>
            <p:nvPr/>
          </p:nvSpPr>
          <p:spPr>
            <a:xfrm>
              <a:off x="13409" y="5435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3409" y="5666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sp>
          <p:nvSpPr>
            <p:cNvPr id="259" name="Rectangles 258"/>
            <p:cNvSpPr/>
            <p:nvPr/>
          </p:nvSpPr>
          <p:spPr>
            <a:xfrm>
              <a:off x="13409" y="5899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  <p:cxnSp>
          <p:nvCxnSpPr>
            <p:cNvPr id="292" name="Elbow Connector 291"/>
            <p:cNvCxnSpPr>
              <a:stCxn id="250" idx="3"/>
              <a:endCxn id="259" idx="3"/>
            </p:cNvCxnSpPr>
            <p:nvPr/>
          </p:nvCxnSpPr>
          <p:spPr>
            <a:xfrm>
              <a:off x="15137" y="5767"/>
              <a:ext cx="5" cy="233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8707755" y="4387215"/>
            <a:ext cx="1100455" cy="426466"/>
            <a:chOff x="13409" y="7125"/>
            <a:chExt cx="1733" cy="67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23" name="Rectangles 222"/>
            <p:cNvSpPr/>
            <p:nvPr/>
          </p:nvSpPr>
          <p:spPr>
            <a:xfrm>
              <a:off x="13409" y="7125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3409" y="7360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sp>
          <p:nvSpPr>
            <p:cNvPr id="234" name="Rectangles 233"/>
            <p:cNvSpPr/>
            <p:nvPr/>
          </p:nvSpPr>
          <p:spPr>
            <a:xfrm>
              <a:off x="13409" y="759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  <p:cxnSp>
          <p:nvCxnSpPr>
            <p:cNvPr id="293" name="Elbow Connector 292"/>
            <p:cNvCxnSpPr>
              <a:stCxn id="224" idx="3"/>
              <a:endCxn id="234" idx="3"/>
            </p:cNvCxnSpPr>
            <p:nvPr/>
          </p:nvCxnSpPr>
          <p:spPr>
            <a:xfrm>
              <a:off x="15137" y="7461"/>
              <a:ext cx="5" cy="235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Flowchart: Decision 214"/>
          <p:cNvSpPr/>
          <p:nvPr/>
        </p:nvSpPr>
        <p:spPr>
          <a:xfrm>
            <a:off x="2918568" y="6567444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Queued?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2568816" y="673355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330" name="Straight Arrow Connector 329"/>
          <p:cNvCxnSpPr>
            <a:stCxn id="340" idx="2"/>
            <a:endCxn id="128" idx="0"/>
          </p:cNvCxnSpPr>
          <p:nvPr/>
        </p:nvCxnSpPr>
        <p:spPr>
          <a:xfrm flipH="1">
            <a:off x="3655695" y="3037205"/>
            <a:ext cx="16510" cy="55435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3144520" y="3131185"/>
            <a:ext cx="1099185" cy="276860"/>
            <a:chOff x="5540" y="5447"/>
            <a:chExt cx="1731" cy="43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Rectangles 17"/>
            <p:cNvSpPr/>
            <p:nvPr/>
          </p:nvSpPr>
          <p:spPr>
            <a:xfrm>
              <a:off x="5543" y="5567"/>
              <a:ext cx="1728" cy="2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720"/>
            </a:p>
          </p:txBody>
        </p:sp>
        <p:sp>
          <p:nvSpPr>
            <p:cNvPr id="332" name="Rectangles 331"/>
            <p:cNvSpPr/>
            <p:nvPr/>
          </p:nvSpPr>
          <p:spPr>
            <a:xfrm>
              <a:off x="5540" y="5447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Interface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5540" y="5681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cxnSp>
        <p:nvCxnSpPr>
          <p:cNvPr id="336" name="Straight Arrow Connector 335"/>
          <p:cNvCxnSpPr/>
          <p:nvPr/>
        </p:nvCxnSpPr>
        <p:spPr>
          <a:xfrm>
            <a:off x="2524125" y="3191510"/>
            <a:ext cx="620395" cy="381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 Box 336"/>
          <p:cNvSpPr txBox="1"/>
          <p:nvPr/>
        </p:nvSpPr>
        <p:spPr>
          <a:xfrm>
            <a:off x="11150600" y="2743835"/>
            <a:ext cx="1543050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Request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sp>
        <p:nvSpPr>
          <p:cNvPr id="7" name="Oval 6"/>
          <p:cNvSpPr/>
          <p:nvPr/>
        </p:nvSpPr>
        <p:spPr>
          <a:xfrm>
            <a:off x="1942903" y="4846563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08413" y="524389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stCxn id="201" idx="0"/>
            <a:endCxn id="14" idx="4"/>
          </p:cNvCxnSpPr>
          <p:nvPr/>
        </p:nvCxnSpPr>
        <p:spPr>
          <a:xfrm flipV="1">
            <a:off x="2644140" y="5510530"/>
            <a:ext cx="0" cy="57721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2568232" y="5689724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46" name="Flowchart: Decision 45"/>
          <p:cNvSpPr/>
          <p:nvPr/>
        </p:nvSpPr>
        <p:spPr>
          <a:xfrm>
            <a:off x="1175480" y="522650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372038" y="4483978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9" name="Straight Arrow Connector 48"/>
          <p:cNvCxnSpPr>
            <a:stCxn id="46" idx="0"/>
            <a:endCxn id="48" idx="4"/>
          </p:cNvCxnSpPr>
          <p:nvPr/>
        </p:nvCxnSpPr>
        <p:spPr>
          <a:xfrm flipV="1">
            <a:off x="1508125" y="4730750"/>
            <a:ext cx="0" cy="4959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1434223" y="4931137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0" name="Flowchart: Decision 49"/>
          <p:cNvSpPr/>
          <p:nvPr/>
        </p:nvSpPr>
        <p:spPr>
          <a:xfrm>
            <a:off x="2284730" y="783209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Rejected?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12002" y="799073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7" name="Straight Arrow Connector 56"/>
          <p:cNvCxnSpPr>
            <a:stCxn id="58" idx="6"/>
            <a:endCxn id="27" idx="1"/>
          </p:cNvCxnSpPr>
          <p:nvPr/>
        </p:nvCxnSpPr>
        <p:spPr>
          <a:xfrm flipV="1">
            <a:off x="5161915" y="4055110"/>
            <a:ext cx="252730" cy="63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890962" y="392546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1434465" y="757683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67" name="Flowchart: Decision 66"/>
          <p:cNvSpPr/>
          <p:nvPr/>
        </p:nvSpPr>
        <p:spPr>
          <a:xfrm>
            <a:off x="1155065" y="859917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Pending?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4" name="Flowchart: Decision 73"/>
          <p:cNvSpPr/>
          <p:nvPr/>
        </p:nvSpPr>
        <p:spPr>
          <a:xfrm>
            <a:off x="1725930" y="7441565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Canceled?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82" name="Flowchart: Terminator 81"/>
          <p:cNvSpPr/>
          <p:nvPr/>
        </p:nvSpPr>
        <p:spPr>
          <a:xfrm>
            <a:off x="8768080" y="5591175"/>
            <a:ext cx="680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7289800" y="5915660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415270" y="487553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2" name="Straight Arrow Connector 1"/>
          <p:cNvCxnSpPr>
            <a:stCxn id="17" idx="2"/>
            <a:endCxn id="8" idx="0"/>
          </p:cNvCxnSpPr>
          <p:nvPr/>
        </p:nvCxnSpPr>
        <p:spPr>
          <a:xfrm>
            <a:off x="10634980" y="5095240"/>
            <a:ext cx="6350" cy="3441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Off-page Connector 12"/>
          <p:cNvSpPr/>
          <p:nvPr/>
        </p:nvSpPr>
        <p:spPr>
          <a:xfrm>
            <a:off x="1022350" y="3115945"/>
            <a:ext cx="438912" cy="219456"/>
          </a:xfrm>
          <a:prstGeom prst="flowChartOffpageConnector">
            <a:avLst/>
          </a:prstGeom>
          <a:ln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app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40" name="Flowchart: Off-page Connector 339"/>
          <p:cNvSpPr/>
          <p:nvPr/>
        </p:nvSpPr>
        <p:spPr>
          <a:xfrm>
            <a:off x="3373120" y="2679700"/>
            <a:ext cx="597535" cy="35750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1" i="0" u="none" strike="noStrike" cap="none" normalizeH="0" baseline="-2500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Submit</a:t>
            </a:r>
            <a:endParaRPr kumimoji="0" lang="en-US" altLang="en-US" sz="1200" b="1" i="0" u="none" strike="noStrike" cap="none" normalizeH="0" baseline="-2500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grpSp>
        <p:nvGrpSpPr>
          <p:cNvPr id="325" name="Group 324"/>
          <p:cNvGrpSpPr/>
          <p:nvPr/>
        </p:nvGrpSpPr>
        <p:grpSpPr>
          <a:xfrm rot="0">
            <a:off x="6018530" y="7879080"/>
            <a:ext cx="427355" cy="334010"/>
            <a:chOff x="16290" y="4518"/>
            <a:chExt cx="748" cy="584"/>
          </a:xfrm>
        </p:grpSpPr>
        <p:pic>
          <p:nvPicPr>
            <p:cNvPr id="326" name="Picture 3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27" name="Oval 326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328" name="Picture 3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41" name="Straight Arrow Connector 40"/>
          <p:cNvCxnSpPr>
            <a:stCxn id="71" idx="2"/>
            <a:endCxn id="70" idx="0"/>
          </p:cNvCxnSpPr>
          <p:nvPr/>
        </p:nvCxnSpPr>
        <p:spPr>
          <a:xfrm flipH="1">
            <a:off x="8293100" y="6890385"/>
            <a:ext cx="9525" cy="400050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8223830" y="696839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68" name="Flowchart: Terminator 67"/>
          <p:cNvSpPr/>
          <p:nvPr/>
        </p:nvSpPr>
        <p:spPr>
          <a:xfrm>
            <a:off x="7281545" y="607123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symbol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Straight Arrow Connector 68"/>
          <p:cNvCxnSpPr>
            <a:endCxn id="68" idx="1"/>
          </p:cNvCxnSpPr>
          <p:nvPr/>
        </p:nvCxnSpPr>
        <p:spPr>
          <a:xfrm flipV="1">
            <a:off x="6708775" y="6136005"/>
            <a:ext cx="572770" cy="317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72" idx="1"/>
            <a:endCxn id="82" idx="3"/>
          </p:cNvCxnSpPr>
          <p:nvPr/>
        </p:nvCxnSpPr>
        <p:spPr>
          <a:xfrm rot="10800000">
            <a:off x="9448800" y="5655310"/>
            <a:ext cx="643890" cy="275780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0" idx="2"/>
            <a:endCxn id="76" idx="0"/>
          </p:cNvCxnSpPr>
          <p:nvPr/>
        </p:nvCxnSpPr>
        <p:spPr>
          <a:xfrm flipH="1">
            <a:off x="8280400" y="7779385"/>
            <a:ext cx="12700" cy="42989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20" idx="1"/>
            <a:endCxn id="285" idx="3"/>
          </p:cNvCxnSpPr>
          <p:nvPr/>
        </p:nvCxnSpPr>
        <p:spPr>
          <a:xfrm flipH="1">
            <a:off x="7383780" y="8922385"/>
            <a:ext cx="560705" cy="317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615489" y="882946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00" name="Group 99"/>
          <p:cNvGrpSpPr/>
          <p:nvPr/>
        </p:nvGrpSpPr>
        <p:grpSpPr>
          <a:xfrm rot="0">
            <a:off x="5928360" y="5489575"/>
            <a:ext cx="427355" cy="334010"/>
            <a:chOff x="16290" y="4518"/>
            <a:chExt cx="748" cy="584"/>
          </a:xfrm>
        </p:grpSpPr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106" name="Oval 105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grpSp>
        <p:nvGrpSpPr>
          <p:cNvPr id="226" name="Group 225"/>
          <p:cNvGrpSpPr/>
          <p:nvPr/>
        </p:nvGrpSpPr>
        <p:grpSpPr>
          <a:xfrm rot="0">
            <a:off x="8555355" y="4184650"/>
            <a:ext cx="363855" cy="287020"/>
            <a:chOff x="10155" y="438"/>
            <a:chExt cx="1146" cy="883"/>
          </a:xfrm>
        </p:grpSpPr>
        <p:grpSp>
          <p:nvGrpSpPr>
            <p:cNvPr id="227" name="Group 226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57"/>
              <a:ext cx="675" cy="264"/>
            </a:xfrm>
            <a:prstGeom prst="rect">
              <a:avLst/>
            </a:prstGeom>
          </p:spPr>
        </p:pic>
      </p:grpSp>
      <p:grpSp>
        <p:nvGrpSpPr>
          <p:cNvPr id="251" name="Group 250"/>
          <p:cNvGrpSpPr/>
          <p:nvPr/>
        </p:nvGrpSpPr>
        <p:grpSpPr>
          <a:xfrm rot="0">
            <a:off x="8555355" y="3111500"/>
            <a:ext cx="363855" cy="287020"/>
            <a:chOff x="10155" y="438"/>
            <a:chExt cx="1146" cy="883"/>
          </a:xfrm>
        </p:grpSpPr>
        <p:grpSp>
          <p:nvGrpSpPr>
            <p:cNvPr id="252" name="Group 251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253" name="Picture 25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254" name="Picture 25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57"/>
              <a:ext cx="675" cy="264"/>
            </a:xfrm>
            <a:prstGeom prst="rect">
              <a:avLst/>
            </a:prstGeom>
          </p:spPr>
        </p:pic>
      </p:grpSp>
      <p:cxnSp>
        <p:nvCxnSpPr>
          <p:cNvPr id="286" name="Straight Arrow Connector 285"/>
          <p:cNvCxnSpPr>
            <a:stCxn id="215" idx="1"/>
            <a:endCxn id="314" idx="6"/>
          </p:cNvCxnSpPr>
          <p:nvPr/>
        </p:nvCxnSpPr>
        <p:spPr>
          <a:xfrm flipH="1">
            <a:off x="2716530" y="6811645"/>
            <a:ext cx="201930" cy="190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Terminator 29"/>
          <p:cNvSpPr/>
          <p:nvPr/>
        </p:nvSpPr>
        <p:spPr>
          <a:xfrm>
            <a:off x="11061700" y="5427972"/>
            <a:ext cx="457200" cy="1371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live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4030" y="3418417"/>
            <a:ext cx="1108735" cy="18597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31" name="Straight Arrow Connector 30"/>
          <p:cNvCxnSpPr>
            <a:endCxn id="43" idx="3"/>
          </p:cNvCxnSpPr>
          <p:nvPr/>
        </p:nvCxnSpPr>
        <p:spPr>
          <a:xfrm flipH="1">
            <a:off x="11518900" y="6822440"/>
            <a:ext cx="495300" cy="381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Terminator 42"/>
          <p:cNvSpPr/>
          <p:nvPr/>
        </p:nvSpPr>
        <p:spPr>
          <a:xfrm>
            <a:off x="11061700" y="6757662"/>
            <a:ext cx="457200" cy="1371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live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7172" y="5394520"/>
            <a:ext cx="1122452" cy="19168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4070" y="3522980"/>
            <a:ext cx="1043305" cy="17907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41" name="Flowchart: Terminator 240"/>
          <p:cNvSpPr/>
          <p:nvPr/>
        </p:nvSpPr>
        <p:spPr>
          <a:xfrm>
            <a:off x="6768766" y="468806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3" name="Flowchart: Terminator 242"/>
          <p:cNvSpPr/>
          <p:nvPr/>
        </p:nvSpPr>
        <p:spPr>
          <a:xfrm>
            <a:off x="6775624" y="501839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canceled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6766860" y="361533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Flowchart: Terminator 265"/>
          <p:cNvSpPr/>
          <p:nvPr/>
        </p:nvSpPr>
        <p:spPr>
          <a:xfrm>
            <a:off x="6773718" y="3958938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3145" y="8155305"/>
            <a:ext cx="814070" cy="12903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6" name="Oval 75"/>
          <p:cNvSpPr/>
          <p:nvPr/>
        </p:nvSpPr>
        <p:spPr>
          <a:xfrm>
            <a:off x="8144504" y="8209060"/>
            <a:ext cx="270897" cy="2411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45" y="5763895"/>
            <a:ext cx="993140" cy="18878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85" name="Flowchart: Terminator 284"/>
          <p:cNvSpPr/>
          <p:nvPr/>
        </p:nvSpPr>
        <p:spPr>
          <a:xfrm>
            <a:off x="6873875" y="8862060"/>
            <a:ext cx="509905" cy="12700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6" name="Elbow Connector 65"/>
          <p:cNvCxnSpPr>
            <a:stCxn id="71" idx="3"/>
            <a:endCxn id="78" idx="3"/>
          </p:cNvCxnSpPr>
          <p:nvPr/>
        </p:nvCxnSpPr>
        <p:spPr>
          <a:xfrm flipV="1">
            <a:off x="8634730" y="6137275"/>
            <a:ext cx="215900" cy="508635"/>
          </a:xfrm>
          <a:prstGeom prst="bentConnector3">
            <a:avLst>
              <a:gd name="adj1" fmla="val 210294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789615" y="656644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0" name="Flowchart: Decision 69"/>
          <p:cNvSpPr/>
          <p:nvPr/>
        </p:nvSpPr>
        <p:spPr>
          <a:xfrm>
            <a:off x="7877810" y="7290435"/>
            <a:ext cx="829945" cy="48895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Instrument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Position?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Flowchart: Decision 70"/>
          <p:cNvSpPr/>
          <p:nvPr/>
        </p:nvSpPr>
        <p:spPr>
          <a:xfrm>
            <a:off x="7969951" y="6401479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Duplicate?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3" name="Elbow Connector 72"/>
          <p:cNvCxnSpPr>
            <a:stCxn id="70" idx="3"/>
            <a:endCxn id="78" idx="3"/>
          </p:cNvCxnSpPr>
          <p:nvPr/>
        </p:nvCxnSpPr>
        <p:spPr>
          <a:xfrm flipV="1">
            <a:off x="8707755" y="6137275"/>
            <a:ext cx="142875" cy="1397635"/>
          </a:xfrm>
          <a:prstGeom prst="bentConnector3">
            <a:avLst>
              <a:gd name="adj1" fmla="val 266667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789615" y="745163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26" name="Oval 125"/>
          <p:cNvSpPr/>
          <p:nvPr/>
        </p:nvSpPr>
        <p:spPr>
          <a:xfrm>
            <a:off x="8218739" y="787506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79" name="Straight Arrow Connector 78"/>
          <p:cNvCxnSpPr>
            <a:stCxn id="76" idx="4"/>
            <a:endCxn id="120" idx="0"/>
          </p:cNvCxnSpPr>
          <p:nvPr/>
        </p:nvCxnSpPr>
        <p:spPr>
          <a:xfrm flipH="1">
            <a:off x="8277225" y="8450580"/>
            <a:ext cx="3175" cy="227330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20" idx="3"/>
            <a:endCxn id="78" idx="3"/>
          </p:cNvCxnSpPr>
          <p:nvPr/>
        </p:nvCxnSpPr>
        <p:spPr>
          <a:xfrm flipV="1">
            <a:off x="8609330" y="6137275"/>
            <a:ext cx="241300" cy="2785110"/>
          </a:xfrm>
          <a:prstGeom prst="bentConnector3">
            <a:avLst>
              <a:gd name="adj1" fmla="val 198684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789615" y="882323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125" name="Straight Arrow Connector 124"/>
          <p:cNvCxnSpPr>
            <a:stCxn id="128" idx="2"/>
            <a:endCxn id="127" idx="0"/>
          </p:cNvCxnSpPr>
          <p:nvPr/>
        </p:nvCxnSpPr>
        <p:spPr>
          <a:xfrm>
            <a:off x="3655695" y="3954780"/>
            <a:ext cx="3175" cy="34734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Decision 126"/>
          <p:cNvSpPr/>
          <p:nvPr/>
        </p:nvSpPr>
        <p:spPr>
          <a:xfrm>
            <a:off x="3376295" y="4302125"/>
            <a:ext cx="564515" cy="363220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Newer?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8" name="Flowchart: Decision 127"/>
          <p:cNvSpPr/>
          <p:nvPr/>
        </p:nvSpPr>
        <p:spPr>
          <a:xfrm>
            <a:off x="3373120" y="3591560"/>
            <a:ext cx="564515" cy="363220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Found?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9" name="Flowchart: Terminator 128"/>
          <p:cNvSpPr/>
          <p:nvPr/>
        </p:nvSpPr>
        <p:spPr>
          <a:xfrm>
            <a:off x="5406055" y="371121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queued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lowchart: Decision 132"/>
          <p:cNvSpPr/>
          <p:nvPr/>
        </p:nvSpPr>
        <p:spPr>
          <a:xfrm>
            <a:off x="4363085" y="4299585"/>
            <a:ext cx="564515" cy="363220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Pending?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581577" y="4005711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4670" y="2618105"/>
            <a:ext cx="954405" cy="154686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1461135" y="3224530"/>
            <a:ext cx="367030" cy="127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8" idx="3"/>
            <a:endCxn id="129" idx="1"/>
          </p:cNvCxnSpPr>
          <p:nvPr/>
        </p:nvCxnSpPr>
        <p:spPr>
          <a:xfrm>
            <a:off x="3937635" y="3773170"/>
            <a:ext cx="1468120" cy="254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54767" y="3693919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7" name="Flowchart: Terminator 26"/>
          <p:cNvSpPr/>
          <p:nvPr/>
        </p:nvSpPr>
        <p:spPr>
          <a:xfrm>
            <a:off x="5414945" y="399061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Fulfilled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Flowchart: Terminator 83"/>
          <p:cNvSpPr/>
          <p:nvPr/>
        </p:nvSpPr>
        <p:spPr>
          <a:xfrm>
            <a:off x="5406055" y="509678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Expired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Elbow Connector 152"/>
          <p:cNvCxnSpPr>
            <a:stCxn id="133" idx="2"/>
            <a:endCxn id="155" idx="1"/>
          </p:cNvCxnSpPr>
          <p:nvPr/>
        </p:nvCxnSpPr>
        <p:spPr>
          <a:xfrm rot="5400000" flipV="1">
            <a:off x="4916805" y="4391025"/>
            <a:ext cx="212090" cy="755015"/>
          </a:xfrm>
          <a:prstGeom prst="bentConnector2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Terminator 154"/>
          <p:cNvSpPr/>
          <p:nvPr/>
        </p:nvSpPr>
        <p:spPr>
          <a:xfrm>
            <a:off x="5400975" y="481040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5084622" y="4779776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157" name="Straight Arrow Connector 156"/>
          <p:cNvCxnSpPr>
            <a:stCxn id="127" idx="3"/>
            <a:endCxn id="133" idx="1"/>
          </p:cNvCxnSpPr>
          <p:nvPr/>
        </p:nvCxnSpPr>
        <p:spPr>
          <a:xfrm flipV="1">
            <a:off x="3940810" y="4481195"/>
            <a:ext cx="422275" cy="254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054767" y="4395601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66" name="Group 165"/>
          <p:cNvGrpSpPr/>
          <p:nvPr/>
        </p:nvGrpSpPr>
        <p:grpSpPr>
          <a:xfrm>
            <a:off x="4373880" y="8258810"/>
            <a:ext cx="1097915" cy="1169003"/>
            <a:chOff x="6888" y="13006"/>
            <a:chExt cx="1729" cy="184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3" name="Rectangles 182"/>
            <p:cNvSpPr/>
            <p:nvPr/>
          </p:nvSpPr>
          <p:spPr>
            <a:xfrm>
              <a:off x="6889" y="13006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6889" y="14406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213" name="Rectangles 212"/>
            <p:cNvSpPr/>
            <p:nvPr/>
          </p:nvSpPr>
          <p:spPr>
            <a:xfrm>
              <a:off x="6889" y="1323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94" name="Rectangles 293"/>
            <p:cNvSpPr/>
            <p:nvPr/>
          </p:nvSpPr>
          <p:spPr>
            <a:xfrm>
              <a:off x="6889" y="1347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889" y="1417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889" y="13704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Hold</a:t>
              </a:r>
              <a:endParaRPr lang="en-US" sz="72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6889" y="1393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158" name="Rectangles 157"/>
            <p:cNvSpPr/>
            <p:nvPr/>
          </p:nvSpPr>
          <p:spPr>
            <a:xfrm>
              <a:off x="6888" y="14645"/>
              <a:ext cx="1728" cy="202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</p:grpSp>
      <p:cxnSp>
        <p:nvCxnSpPr>
          <p:cNvPr id="159" name="Straight Arrow Connector 158"/>
          <p:cNvCxnSpPr>
            <a:stCxn id="160" idx="0"/>
            <a:endCxn id="162" idx="4"/>
          </p:cNvCxnSpPr>
          <p:nvPr/>
        </p:nvCxnSpPr>
        <p:spPr>
          <a:xfrm flipV="1">
            <a:off x="3874770" y="6457950"/>
            <a:ext cx="9525" cy="5594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Flowchart: Decision 159"/>
          <p:cNvSpPr/>
          <p:nvPr/>
        </p:nvSpPr>
        <p:spPr>
          <a:xfrm>
            <a:off x="3542151" y="7017153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canceled?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3748597" y="619749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5" name="Elbow Connector 164"/>
          <p:cNvCxnSpPr>
            <a:stCxn id="169" idx="3"/>
            <a:endCxn id="160" idx="3"/>
          </p:cNvCxnSpPr>
          <p:nvPr/>
        </p:nvCxnSpPr>
        <p:spPr>
          <a:xfrm flipH="1" flipV="1">
            <a:off x="4206875" y="7261860"/>
            <a:ext cx="29845" cy="808990"/>
          </a:xfrm>
          <a:prstGeom prst="bentConnector3">
            <a:avLst>
              <a:gd name="adj1" fmla="val -797872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Flowchart: Terminator 296"/>
          <p:cNvSpPr/>
          <p:nvPr/>
        </p:nvSpPr>
        <p:spPr>
          <a:xfrm>
            <a:off x="5436235" y="8571230"/>
            <a:ext cx="44894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Flowchart: Terminator 102"/>
          <p:cNvSpPr/>
          <p:nvPr/>
        </p:nvSpPr>
        <p:spPr>
          <a:xfrm>
            <a:off x="5400675" y="8414385"/>
            <a:ext cx="53276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4334067" y="7484635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5313045" y="8108315"/>
            <a:ext cx="209550" cy="215900"/>
            <a:chOff x="8367" y="12769"/>
            <a:chExt cx="330" cy="340"/>
          </a:xfrm>
        </p:grpSpPr>
        <p:sp>
          <p:nvSpPr>
            <p:cNvPr id="3" name="Oval 2"/>
            <p:cNvSpPr/>
            <p:nvPr/>
          </p:nvSpPr>
          <p:spPr>
            <a:xfrm>
              <a:off x="8367" y="12769"/>
              <a:ext cx="320" cy="3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3" y="12830"/>
              <a:ext cx="305" cy="274"/>
            </a:xfrm>
            <a:prstGeom prst="rect">
              <a:avLst/>
            </a:prstGeom>
          </p:spPr>
        </p:pic>
      </p:grpSp>
      <p:sp>
        <p:nvSpPr>
          <p:cNvPr id="169" name="Flowchart: Decision 168"/>
          <p:cNvSpPr/>
          <p:nvPr/>
        </p:nvSpPr>
        <p:spPr>
          <a:xfrm>
            <a:off x="3530600" y="7821295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Hold?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4406265" y="796164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70" name="Oval 169"/>
          <p:cNvSpPr/>
          <p:nvPr/>
        </p:nvSpPr>
        <p:spPr>
          <a:xfrm>
            <a:off x="3803650" y="673101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71" name="Flowchart: Terminator 170"/>
          <p:cNvSpPr/>
          <p:nvPr/>
        </p:nvSpPr>
        <p:spPr>
          <a:xfrm>
            <a:off x="5428915" y="441860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Hold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2" name="Straight Arrow Connector 171"/>
          <p:cNvCxnSpPr>
            <a:stCxn id="133" idx="3"/>
            <a:endCxn id="171" idx="1"/>
          </p:cNvCxnSpPr>
          <p:nvPr/>
        </p:nvCxnSpPr>
        <p:spPr>
          <a:xfrm>
            <a:off x="4927600" y="4481195"/>
            <a:ext cx="501015" cy="190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084622" y="4394959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174" name="Elbow Connector 173"/>
          <p:cNvCxnSpPr>
            <a:stCxn id="61" idx="1"/>
            <a:endCxn id="169" idx="2"/>
          </p:cNvCxnSpPr>
          <p:nvPr/>
        </p:nvCxnSpPr>
        <p:spPr>
          <a:xfrm rot="10800000">
            <a:off x="3883660" y="8320405"/>
            <a:ext cx="490855" cy="44577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10092690" y="8044815"/>
            <a:ext cx="1097280" cy="433070"/>
            <a:chOff x="15894" y="11429"/>
            <a:chExt cx="1728" cy="68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Rectangles 24"/>
            <p:cNvSpPr/>
            <p:nvPr/>
          </p:nvSpPr>
          <p:spPr>
            <a:xfrm>
              <a:off x="15894" y="11429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15894" y="11670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Import</a:t>
              </a:r>
              <a:endParaRPr lang="en-US" sz="720"/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15894" y="11909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History</a:t>
              </a:r>
              <a:endParaRPr lang="en-US" sz="720"/>
            </a:p>
          </p:txBody>
        </p:sp>
      </p:grpSp>
      <p:sp>
        <p:nvSpPr>
          <p:cNvPr id="51" name="Flowchart: Terminator 50"/>
          <p:cNvSpPr/>
          <p:nvPr/>
        </p:nvSpPr>
        <p:spPr>
          <a:xfrm>
            <a:off x="11061700" y="8360410"/>
            <a:ext cx="457200" cy="1371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history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8" name="Straight Arrow Connector 177"/>
          <p:cNvCxnSpPr>
            <a:stCxn id="26" idx="3"/>
          </p:cNvCxnSpPr>
          <p:nvPr/>
        </p:nvCxnSpPr>
        <p:spPr>
          <a:xfrm>
            <a:off x="11189970" y="8261985"/>
            <a:ext cx="712470" cy="12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51" idx="3"/>
          </p:cNvCxnSpPr>
          <p:nvPr/>
        </p:nvCxnSpPr>
        <p:spPr>
          <a:xfrm flipH="1">
            <a:off x="11518900" y="8427085"/>
            <a:ext cx="495300" cy="190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97360" y="7432675"/>
            <a:ext cx="1387475" cy="20097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38" name="Group 137"/>
          <p:cNvGrpSpPr/>
          <p:nvPr/>
        </p:nvGrpSpPr>
        <p:grpSpPr>
          <a:xfrm rot="0">
            <a:off x="9937115" y="6245225"/>
            <a:ext cx="363855" cy="287020"/>
            <a:chOff x="10155" y="414"/>
            <a:chExt cx="1146" cy="883"/>
          </a:xfrm>
        </p:grpSpPr>
        <p:grpSp>
          <p:nvGrpSpPr>
            <p:cNvPr id="139" name="Group 138"/>
            <p:cNvGrpSpPr/>
            <p:nvPr/>
          </p:nvGrpSpPr>
          <p:grpSpPr>
            <a:xfrm>
              <a:off x="10155" y="414"/>
              <a:ext cx="854" cy="770"/>
              <a:chOff x="1264" y="991"/>
              <a:chExt cx="854" cy="770"/>
            </a:xfrm>
          </p:grpSpPr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991"/>
                <a:ext cx="854" cy="618"/>
              </a:xfrm>
              <a:prstGeom prst="rect">
                <a:avLst/>
              </a:prstGeom>
            </p:spPr>
          </p:pic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01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33"/>
              <a:ext cx="675" cy="264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 rot="0">
            <a:off x="9950450" y="7839075"/>
            <a:ext cx="363855" cy="287020"/>
            <a:chOff x="10155" y="414"/>
            <a:chExt cx="1146" cy="883"/>
          </a:xfrm>
        </p:grpSpPr>
        <p:grpSp>
          <p:nvGrpSpPr>
            <p:cNvPr id="29" name="Group 28"/>
            <p:cNvGrpSpPr/>
            <p:nvPr/>
          </p:nvGrpSpPr>
          <p:grpSpPr>
            <a:xfrm>
              <a:off x="10155" y="414"/>
              <a:ext cx="854" cy="770"/>
              <a:chOff x="1264" y="991"/>
              <a:chExt cx="854" cy="77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991"/>
                <a:ext cx="854" cy="618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01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33"/>
              <a:ext cx="675" cy="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5" name="Group 164"/>
          <p:cNvGrpSpPr/>
          <p:nvPr/>
        </p:nvGrpSpPr>
        <p:grpSpPr>
          <a:xfrm>
            <a:off x="6873875" y="6372225"/>
            <a:ext cx="778510" cy="1923415"/>
            <a:chOff x="8333" y="8022"/>
            <a:chExt cx="1226" cy="3029"/>
          </a:xfrm>
        </p:grpSpPr>
        <p:grpSp>
          <p:nvGrpSpPr>
            <p:cNvPr id="160" name="Group 159"/>
            <p:cNvGrpSpPr/>
            <p:nvPr/>
          </p:nvGrpSpPr>
          <p:grpSpPr>
            <a:xfrm rot="0">
              <a:off x="8333" y="8022"/>
              <a:ext cx="673" cy="526"/>
              <a:chOff x="16290" y="4518"/>
              <a:chExt cx="748" cy="584"/>
            </a:xfrm>
          </p:grpSpPr>
          <p:pic>
            <p:nvPicPr>
              <p:cNvPr id="161" name="Picture 160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62" name="Oval 16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63" name="Picture 1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9" y="8445"/>
              <a:ext cx="1060" cy="2606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37" name="Text Box 336"/>
          <p:cNvSpPr txBox="1"/>
          <p:nvPr/>
        </p:nvSpPr>
        <p:spPr>
          <a:xfrm>
            <a:off x="9187180" y="391033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App Request Submit Flow</a:t>
            </a:r>
            <a:endParaRPr lang="en-US" sz="900"/>
          </a:p>
          <a:p>
            <a:r>
              <a:rPr lang="en-US" sz="900"/>
              <a:t>08/13/2025</a:t>
            </a:r>
            <a:endParaRPr lang="en-US" sz="900"/>
          </a:p>
        </p:txBody>
      </p:sp>
      <p:cxnSp>
        <p:nvCxnSpPr>
          <p:cNvPr id="4" name="Straight Arrow Connector 3"/>
          <p:cNvCxnSpPr>
            <a:stCxn id="201" idx="2"/>
            <a:endCxn id="29" idx="0"/>
          </p:cNvCxnSpPr>
          <p:nvPr/>
        </p:nvCxnSpPr>
        <p:spPr>
          <a:xfrm>
            <a:off x="5775325" y="4937125"/>
            <a:ext cx="635" cy="3740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endCxn id="5" idx="1"/>
          </p:cNvCxnSpPr>
          <p:nvPr/>
        </p:nvCxnSpPr>
        <p:spPr>
          <a:xfrm flipV="1">
            <a:off x="4610100" y="4719320"/>
            <a:ext cx="635000" cy="6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Off-page Connector 16"/>
          <p:cNvSpPr/>
          <p:nvPr/>
        </p:nvSpPr>
        <p:spPr>
          <a:xfrm>
            <a:off x="5556113" y="4206240"/>
            <a:ext cx="438912" cy="219456"/>
          </a:xfrm>
          <a:prstGeom prst="flowChartOffpageConnecto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submit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20" name="Straight Arrow Connector 19"/>
          <p:cNvCxnSpPr>
            <a:stCxn id="17" idx="2"/>
            <a:endCxn id="5" idx="0"/>
          </p:cNvCxnSpPr>
          <p:nvPr/>
        </p:nvCxnSpPr>
        <p:spPr>
          <a:xfrm flipH="1">
            <a:off x="5775325" y="4425950"/>
            <a:ext cx="635" cy="2286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945" y="4095750"/>
            <a:ext cx="1123950" cy="16192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9" name="Flowchart: Decision 28"/>
          <p:cNvSpPr/>
          <p:nvPr/>
        </p:nvSpPr>
        <p:spPr>
          <a:xfrm>
            <a:off x="5443147" y="5311140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7512685" y="530923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Arrow Connector 30"/>
          <p:cNvCxnSpPr>
            <a:stCxn id="29" idx="2"/>
            <a:endCxn id="63" idx="0"/>
          </p:cNvCxnSpPr>
          <p:nvPr/>
        </p:nvCxnSpPr>
        <p:spPr>
          <a:xfrm flipH="1">
            <a:off x="5775325" y="5796280"/>
            <a:ext cx="635" cy="4800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01558" y="5935345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34" name="Flowchart: Decision 33"/>
          <p:cNvSpPr/>
          <p:nvPr/>
        </p:nvSpPr>
        <p:spPr>
          <a:xfrm>
            <a:off x="5443147" y="6737350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>
            <a:stCxn id="30" idx="3"/>
            <a:endCxn id="148" idx="1"/>
          </p:cNvCxnSpPr>
          <p:nvPr/>
        </p:nvCxnSpPr>
        <p:spPr>
          <a:xfrm flipV="1">
            <a:off x="8177530" y="5531485"/>
            <a:ext cx="471805" cy="203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287385" y="5471795"/>
            <a:ext cx="147955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97" name="Group 196"/>
          <p:cNvGrpSpPr/>
          <p:nvPr/>
        </p:nvGrpSpPr>
        <p:grpSpPr>
          <a:xfrm>
            <a:off x="5245344" y="6276340"/>
            <a:ext cx="1060450" cy="285750"/>
            <a:chOff x="8264" y="9884"/>
            <a:chExt cx="1670" cy="4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3" name="Rectangles 62"/>
            <p:cNvSpPr/>
            <p:nvPr/>
          </p:nvSpPr>
          <p:spPr>
            <a:xfrm>
              <a:off x="8264" y="988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8264" y="10131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sp>
        <p:nvSpPr>
          <p:cNvPr id="65" name="Flowchart: Terminator 64"/>
          <p:cNvSpPr/>
          <p:nvPr/>
        </p:nvSpPr>
        <p:spPr>
          <a:xfrm>
            <a:off x="4818380" y="642112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331335" y="6496685"/>
            <a:ext cx="487045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9" idx="3"/>
            <a:endCxn id="30" idx="1"/>
          </p:cNvCxnSpPr>
          <p:nvPr/>
        </p:nvCxnSpPr>
        <p:spPr>
          <a:xfrm flipV="1">
            <a:off x="6108065" y="5551805"/>
            <a:ext cx="1404620" cy="190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472555" y="5473700"/>
            <a:ext cx="147955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78" name="Straight Arrow Connector 77"/>
          <p:cNvCxnSpPr>
            <a:stCxn id="64" idx="2"/>
            <a:endCxn id="34" idx="0"/>
          </p:cNvCxnSpPr>
          <p:nvPr/>
        </p:nvCxnSpPr>
        <p:spPr>
          <a:xfrm>
            <a:off x="5775325" y="6562090"/>
            <a:ext cx="635" cy="1752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743960" y="5728970"/>
            <a:ext cx="781050" cy="2398395"/>
            <a:chOff x="3393" y="7555"/>
            <a:chExt cx="1230" cy="3777"/>
          </a:xfrm>
        </p:grpSpPr>
        <p:grpSp>
          <p:nvGrpSpPr>
            <p:cNvPr id="79" name="Group 78"/>
            <p:cNvGrpSpPr/>
            <p:nvPr/>
          </p:nvGrpSpPr>
          <p:grpSpPr>
            <a:xfrm rot="0">
              <a:off x="3393" y="7555"/>
              <a:ext cx="673" cy="526"/>
              <a:chOff x="16290" y="4518"/>
              <a:chExt cx="748" cy="584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81" name="Oval 80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9" y="7976"/>
              <a:ext cx="1065" cy="335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4" name="Straight Arrow Connector 83"/>
          <p:cNvCxnSpPr>
            <a:stCxn id="30" idx="2"/>
            <a:endCxn id="94" idx="0"/>
          </p:cNvCxnSpPr>
          <p:nvPr/>
        </p:nvCxnSpPr>
        <p:spPr>
          <a:xfrm>
            <a:off x="7845425" y="5794375"/>
            <a:ext cx="3810" cy="13341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768483" y="6160135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8" name="Flowchart: Decision 87"/>
          <p:cNvSpPr/>
          <p:nvPr/>
        </p:nvSpPr>
        <p:spPr>
          <a:xfrm>
            <a:off x="8843010" y="599630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pending?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9" name="Straight Arrow Connector 88"/>
          <p:cNvCxnSpPr>
            <a:stCxn id="34" idx="3"/>
            <a:endCxn id="93" idx="1"/>
          </p:cNvCxnSpPr>
          <p:nvPr/>
        </p:nvCxnSpPr>
        <p:spPr>
          <a:xfrm flipV="1">
            <a:off x="6108065" y="6972300"/>
            <a:ext cx="418465" cy="76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224163" y="689991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93" name="Flowchart: Terminator 92"/>
          <p:cNvSpPr/>
          <p:nvPr/>
        </p:nvSpPr>
        <p:spPr>
          <a:xfrm>
            <a:off x="6526530" y="689991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Flowchart: Terminator 93"/>
          <p:cNvSpPr/>
          <p:nvPr/>
        </p:nvSpPr>
        <p:spPr>
          <a:xfrm>
            <a:off x="7609840" y="7128510"/>
            <a:ext cx="47879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queued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Flowchart: Terminator 97"/>
          <p:cNvSpPr/>
          <p:nvPr/>
        </p:nvSpPr>
        <p:spPr>
          <a:xfrm>
            <a:off x="6548120" y="7843520"/>
            <a:ext cx="47879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8649335" y="5466715"/>
            <a:ext cx="1060450" cy="288925"/>
            <a:chOff x="13621" y="8609"/>
            <a:chExt cx="1670" cy="45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8" name="Rectangles 147"/>
            <p:cNvSpPr/>
            <p:nvPr/>
          </p:nvSpPr>
          <p:spPr>
            <a:xfrm>
              <a:off x="13621" y="8609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Insert</a:t>
              </a:r>
              <a:endParaRPr lang="en-US" sz="720"/>
            </a:p>
          </p:txBody>
        </p:sp>
        <p:sp>
          <p:nvSpPr>
            <p:cNvPr id="149" name="Rectangles 148"/>
            <p:cNvSpPr/>
            <p:nvPr/>
          </p:nvSpPr>
          <p:spPr>
            <a:xfrm>
              <a:off x="13621" y="8861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sp>
        <p:nvSpPr>
          <p:cNvPr id="151" name="Flowchart: Terminator 150"/>
          <p:cNvSpPr/>
          <p:nvPr/>
        </p:nvSpPr>
        <p:spPr>
          <a:xfrm>
            <a:off x="9681210" y="5624195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2" name="Straight Arrow Connector 151"/>
          <p:cNvCxnSpPr>
            <a:stCxn id="149" idx="2"/>
            <a:endCxn id="88" idx="0"/>
          </p:cNvCxnSpPr>
          <p:nvPr/>
        </p:nvCxnSpPr>
        <p:spPr>
          <a:xfrm flipH="1">
            <a:off x="9175750" y="5755640"/>
            <a:ext cx="3810" cy="2406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88" idx="1"/>
            <a:endCxn id="85" idx="6"/>
          </p:cNvCxnSpPr>
          <p:nvPr/>
        </p:nvCxnSpPr>
        <p:spPr>
          <a:xfrm flipH="1">
            <a:off x="7916545" y="6238875"/>
            <a:ext cx="926465" cy="12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1" idx="3"/>
          </p:cNvCxnSpPr>
          <p:nvPr/>
        </p:nvCxnSpPr>
        <p:spPr>
          <a:xfrm flipH="1">
            <a:off x="10181590" y="5692140"/>
            <a:ext cx="332740" cy="44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88" idx="2"/>
          </p:cNvCxnSpPr>
          <p:nvPr/>
        </p:nvCxnSpPr>
        <p:spPr>
          <a:xfrm flipH="1">
            <a:off x="9171305" y="6481445"/>
            <a:ext cx="4445" cy="4686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9101348" y="660908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9" name="Flowchart: Decision 168"/>
          <p:cNvSpPr/>
          <p:nvPr/>
        </p:nvSpPr>
        <p:spPr>
          <a:xfrm>
            <a:off x="8845550" y="695007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request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max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create</a:t>
            </a:r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10408920" y="4363085"/>
            <a:ext cx="781050" cy="2398395"/>
            <a:chOff x="3393" y="7555"/>
            <a:chExt cx="1230" cy="3777"/>
          </a:xfrm>
        </p:grpSpPr>
        <p:grpSp>
          <p:nvGrpSpPr>
            <p:cNvPr id="173" name="Group 172"/>
            <p:cNvGrpSpPr/>
            <p:nvPr/>
          </p:nvGrpSpPr>
          <p:grpSpPr>
            <a:xfrm rot="0">
              <a:off x="3393" y="7555"/>
              <a:ext cx="673" cy="526"/>
              <a:chOff x="16290" y="4518"/>
              <a:chExt cx="748" cy="584"/>
            </a:xfrm>
          </p:grpSpPr>
          <p:pic>
            <p:nvPicPr>
              <p:cNvPr id="174" name="Picture 173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75" name="Oval 174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76" name="Picture 1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9" y="7976"/>
              <a:ext cx="1065" cy="335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81" name="Straight Arrow Connector 180"/>
          <p:cNvCxnSpPr>
            <a:stCxn id="169" idx="2"/>
            <a:endCxn id="184" idx="0"/>
          </p:cNvCxnSpPr>
          <p:nvPr/>
        </p:nvCxnSpPr>
        <p:spPr>
          <a:xfrm flipH="1">
            <a:off x="9173210" y="7435215"/>
            <a:ext cx="5080" cy="4298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9103253" y="7544435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99" name="Group 198"/>
          <p:cNvGrpSpPr/>
          <p:nvPr/>
        </p:nvGrpSpPr>
        <p:grpSpPr>
          <a:xfrm>
            <a:off x="8642985" y="7865110"/>
            <a:ext cx="1060450" cy="282575"/>
            <a:chOff x="13611" y="12386"/>
            <a:chExt cx="1670" cy="44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4" name="Rectangles 183"/>
            <p:cNvSpPr/>
            <p:nvPr/>
          </p:nvSpPr>
          <p:spPr>
            <a:xfrm>
              <a:off x="13611" y="12386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</a:t>
              </a:r>
              <a:endParaRPr lang="en-US" sz="720"/>
            </a:p>
          </p:txBody>
        </p:sp>
        <p:sp>
          <p:nvSpPr>
            <p:cNvPr id="185" name="Rectangles 184"/>
            <p:cNvSpPr/>
            <p:nvPr/>
          </p:nvSpPr>
          <p:spPr>
            <a:xfrm>
              <a:off x="13611" y="12628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Cancels</a:t>
              </a:r>
              <a:endParaRPr lang="en-US" sz="720"/>
            </a:p>
          </p:txBody>
        </p:sp>
      </p:grpSp>
      <p:sp>
        <p:nvSpPr>
          <p:cNvPr id="190" name="Flowchart: Terminator 189"/>
          <p:cNvSpPr/>
          <p:nvPr/>
        </p:nvSpPr>
        <p:spPr>
          <a:xfrm>
            <a:off x="7609840" y="7982585"/>
            <a:ext cx="478790" cy="1854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cancel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2" name="Straight Arrow Connector 191"/>
          <p:cNvCxnSpPr>
            <a:stCxn id="185" idx="1"/>
            <a:endCxn id="190" idx="3"/>
          </p:cNvCxnSpPr>
          <p:nvPr/>
        </p:nvCxnSpPr>
        <p:spPr>
          <a:xfrm flipH="1" flipV="1">
            <a:off x="8088630" y="8075295"/>
            <a:ext cx="554355" cy="825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90" idx="0"/>
            <a:endCxn id="94" idx="2"/>
          </p:cNvCxnSpPr>
          <p:nvPr/>
        </p:nvCxnSpPr>
        <p:spPr>
          <a:xfrm flipV="1">
            <a:off x="7849235" y="7272655"/>
            <a:ext cx="0" cy="7099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lowchart: Terminator 193"/>
          <p:cNvSpPr/>
          <p:nvPr/>
        </p:nvSpPr>
        <p:spPr>
          <a:xfrm>
            <a:off x="9681210" y="800608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Straight Arrow Connector 195"/>
          <p:cNvCxnSpPr>
            <a:stCxn id="151" idx="2"/>
            <a:endCxn id="194" idx="0"/>
          </p:cNvCxnSpPr>
          <p:nvPr/>
        </p:nvCxnSpPr>
        <p:spPr>
          <a:xfrm>
            <a:off x="9931400" y="5768340"/>
            <a:ext cx="0" cy="223774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5245344" y="4654550"/>
            <a:ext cx="1060450" cy="281940"/>
            <a:chOff x="8271" y="7330"/>
            <a:chExt cx="1670" cy="44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Rectangles 4"/>
            <p:cNvSpPr/>
            <p:nvPr/>
          </p:nvSpPr>
          <p:spPr>
            <a:xfrm>
              <a:off x="8271" y="7330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  <p:sp>
          <p:nvSpPr>
            <p:cNvPr id="201" name="Rectangles 200"/>
            <p:cNvSpPr/>
            <p:nvPr/>
          </p:nvSpPr>
          <p:spPr>
            <a:xfrm>
              <a:off x="8271" y="7572"/>
              <a:ext cx="1670" cy="203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Format Request</a:t>
              </a:r>
              <a:endParaRPr lang="en-US" sz="720"/>
            </a:p>
          </p:txBody>
        </p:sp>
      </p:grpSp>
      <p:cxnSp>
        <p:nvCxnSpPr>
          <p:cNvPr id="204" name="Straight Arrow Connector 203"/>
          <p:cNvCxnSpPr/>
          <p:nvPr/>
        </p:nvCxnSpPr>
        <p:spPr>
          <a:xfrm flipH="1">
            <a:off x="5771515" y="7207885"/>
            <a:ext cx="4445" cy="4686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5701558" y="733552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06" name="Flowchart: Decision 205"/>
          <p:cNvSpPr/>
          <p:nvPr/>
        </p:nvSpPr>
        <p:spPr>
          <a:xfrm>
            <a:off x="5443147" y="767651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request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max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create</a:t>
            </a:r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7" name="Straight Arrow Connector 206"/>
          <p:cNvCxnSpPr>
            <a:stCxn id="206" idx="3"/>
            <a:endCxn id="98" idx="1"/>
          </p:cNvCxnSpPr>
          <p:nvPr/>
        </p:nvCxnSpPr>
        <p:spPr>
          <a:xfrm flipV="1">
            <a:off x="6108065" y="7915910"/>
            <a:ext cx="440055" cy="317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224163" y="783336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07" name="Straight Arrow Connector 306"/>
          <p:cNvCxnSpPr>
            <a:endCxn id="308" idx="3"/>
          </p:cNvCxnSpPr>
          <p:nvPr/>
        </p:nvCxnSpPr>
        <p:spPr>
          <a:xfrm flipH="1">
            <a:off x="5184775" y="762127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endCxn id="277" idx="3"/>
          </p:cNvCxnSpPr>
          <p:nvPr/>
        </p:nvCxnSpPr>
        <p:spPr>
          <a:xfrm flipH="1">
            <a:off x="5179695" y="745871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 rot="0">
            <a:off x="5405120" y="4138930"/>
            <a:ext cx="427355" cy="334010"/>
            <a:chOff x="16290" y="4518"/>
            <a:chExt cx="748" cy="584"/>
          </a:xfrm>
        </p:grpSpPr>
        <p:pic>
          <p:nvPicPr>
            <p:cNvPr id="269" name="Picture 26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270" name="Oval 269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grpSp>
        <p:nvGrpSpPr>
          <p:cNvPr id="272" name="Group 271"/>
          <p:cNvGrpSpPr/>
          <p:nvPr/>
        </p:nvGrpSpPr>
        <p:grpSpPr>
          <a:xfrm rot="0">
            <a:off x="5408295" y="6641465"/>
            <a:ext cx="427355" cy="334010"/>
            <a:chOff x="16290" y="4518"/>
            <a:chExt cx="748" cy="584"/>
          </a:xfrm>
        </p:grpSpPr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274" name="Oval 273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75" name="Picture 2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530" y="6917055"/>
            <a:ext cx="967105" cy="864235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530" y="4407535"/>
            <a:ext cx="951865" cy="2018665"/>
          </a:xfrm>
          <a:prstGeom prst="rect">
            <a:avLst/>
          </a:prstGeom>
        </p:spPr>
      </p:pic>
      <p:sp>
        <p:nvSpPr>
          <p:cNvPr id="22" name="Flowchart: Decision 21"/>
          <p:cNvSpPr/>
          <p:nvPr/>
        </p:nvSpPr>
        <p:spPr>
          <a:xfrm>
            <a:off x="7506401" y="690958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837170" y="6563360"/>
            <a:ext cx="1905" cy="3257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9576435" y="5320030"/>
            <a:ext cx="1210945" cy="631126"/>
            <a:chOff x="16442" y="7775"/>
            <a:chExt cx="1907" cy="994"/>
          </a:xfrm>
        </p:grpSpPr>
        <p:grpSp>
          <p:nvGrpSpPr>
            <p:cNvPr id="30" name="Group 29"/>
            <p:cNvGrpSpPr/>
            <p:nvPr/>
          </p:nvGrpSpPr>
          <p:grpSpPr>
            <a:xfrm rot="0">
              <a:off x="16679" y="8099"/>
              <a:ext cx="1670" cy="670"/>
              <a:chOff x="13390" y="2057"/>
              <a:chExt cx="1855" cy="745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5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14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Import</a:t>
                </a:r>
                <a:endParaRPr lang="en-US" sz="72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76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Fetch Active</a:t>
                </a:r>
                <a:endParaRPr lang="en-US" sz="72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 rot="0">
              <a:off x="16442" y="7775"/>
              <a:ext cx="573" cy="452"/>
              <a:chOff x="10155" y="414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7" name="Straight Arrow Connector 36"/>
          <p:cNvCxnSpPr/>
          <p:nvPr/>
        </p:nvCxnSpPr>
        <p:spPr>
          <a:xfrm flipH="1">
            <a:off x="10257155" y="4874895"/>
            <a:ext cx="1270" cy="65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87594" y="5743783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10788015" y="4518025"/>
            <a:ext cx="35306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0788015" y="5884545"/>
            <a:ext cx="33972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9728009" y="4451786"/>
            <a:ext cx="1060157" cy="428635"/>
            <a:chOff x="12732" y="1607"/>
            <a:chExt cx="1855" cy="750"/>
          </a:xfrm>
        </p:grpSpPr>
        <p:sp>
          <p:nvSpPr>
            <p:cNvPr id="148" name="Rectangles 147"/>
            <p:cNvSpPr/>
            <p:nvPr/>
          </p:nvSpPr>
          <p:spPr>
            <a:xfrm>
              <a:off x="12732" y="213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575987" y="424458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0650431" y="4760025"/>
            <a:ext cx="203459" cy="216032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75" name="Straight Arrow Connector 174"/>
          <p:cNvCxnSpPr>
            <a:stCxn id="22" idx="1"/>
            <a:endCxn id="25" idx="3"/>
          </p:cNvCxnSpPr>
          <p:nvPr/>
        </p:nvCxnSpPr>
        <p:spPr>
          <a:xfrm flipH="1">
            <a:off x="6845935" y="715391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118243" y="706865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337" name="Text Box 336"/>
          <p:cNvSpPr txBox="1"/>
          <p:nvPr/>
        </p:nvSpPr>
        <p:spPr>
          <a:xfrm>
            <a:off x="10556240" y="296291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Positions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7100" y="5279390"/>
            <a:ext cx="1473200" cy="15005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7100" y="3693795"/>
            <a:ext cx="1472565" cy="1543685"/>
          </a:xfrm>
          <a:prstGeom prst="rect">
            <a:avLst/>
          </a:prstGeom>
        </p:spPr>
      </p:pic>
      <p:sp>
        <p:nvSpPr>
          <p:cNvPr id="25" name="Flowchart: Terminator 24"/>
          <p:cNvSpPr/>
          <p:nvPr/>
        </p:nvSpPr>
        <p:spPr>
          <a:xfrm>
            <a:off x="6360795" y="709422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6360160" y="5995670"/>
            <a:ext cx="50101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861175" y="5777865"/>
            <a:ext cx="2101850" cy="785060"/>
            <a:chOff x="11390" y="8692"/>
            <a:chExt cx="3310" cy="1236"/>
          </a:xfrm>
        </p:grpSpPr>
        <p:sp>
          <p:nvSpPr>
            <p:cNvPr id="52" name="Rectangles 51"/>
            <p:cNvSpPr/>
            <p:nvPr/>
          </p:nvSpPr>
          <p:spPr>
            <a:xfrm>
              <a:off x="12092" y="8805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2092" y="90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2092" y="949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12092" y="926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Published</a:t>
              </a:r>
              <a:endParaRPr lang="en-US" sz="720"/>
            </a:p>
          </p:txBody>
        </p:sp>
        <p:sp>
          <p:nvSpPr>
            <p:cNvPr id="82" name="Flowchart: Terminator 81"/>
            <p:cNvSpPr/>
            <p:nvPr/>
          </p:nvSpPr>
          <p:spPr>
            <a:xfrm>
              <a:off x="13630" y="8692"/>
              <a:ext cx="1070" cy="33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 positions array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11390" y="9505"/>
              <a:ext cx="872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Elbow Connector 26"/>
            <p:cNvCxnSpPr>
              <a:stCxn id="54" idx="3"/>
              <a:endCxn id="33" idx="3"/>
            </p:cNvCxnSpPr>
            <p:nvPr/>
          </p:nvCxnSpPr>
          <p:spPr>
            <a:xfrm>
              <a:off x="13762" y="9135"/>
              <a:ext cx="741" cy="243"/>
            </a:xfrm>
            <a:prstGeom prst="bentConnector3">
              <a:avLst>
                <a:gd name="adj1" fmla="val 1506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s 27"/>
            <p:cNvSpPr/>
            <p:nvPr/>
          </p:nvSpPr>
          <p:spPr>
            <a:xfrm>
              <a:off x="12092" y="9725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</p:grpSp>
      <p:sp>
        <p:nvSpPr>
          <p:cNvPr id="33" name="Flowchart: Terminator 32"/>
          <p:cNvSpPr/>
          <p:nvPr/>
        </p:nvSpPr>
        <p:spPr>
          <a:xfrm>
            <a:off x="8284210" y="614870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12" idx="3"/>
          </p:cNvCxnSpPr>
          <p:nvPr/>
        </p:nvCxnSpPr>
        <p:spPr>
          <a:xfrm flipH="1">
            <a:off x="6861175" y="6059170"/>
            <a:ext cx="5022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3729164" y="7251501"/>
            <a:ext cx="1060157" cy="428064"/>
            <a:chOff x="12732" y="1607"/>
            <a:chExt cx="1855" cy="749"/>
          </a:xfrm>
        </p:grpSpPr>
        <p:sp>
          <p:nvSpPr>
            <p:cNvPr id="212" name="Rectangles 211"/>
            <p:cNvSpPr/>
            <p:nvPr/>
          </p:nvSpPr>
          <p:spPr>
            <a:xfrm>
              <a:off x="12732" y="213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  <p:sp>
          <p:nvSpPr>
            <p:cNvPr id="214" name="Rectangles 213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216" name="Rectangles 215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649046" y="7126670"/>
            <a:ext cx="203459" cy="216032"/>
            <a:chOff x="8092" y="1237"/>
            <a:chExt cx="482" cy="524"/>
          </a:xfrm>
        </p:grpSpPr>
        <p:sp>
          <p:nvSpPr>
            <p:cNvPr id="225" name="Oval 224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246" name="Elbow Connector 245"/>
          <p:cNvCxnSpPr>
            <a:stCxn id="22" idx="2"/>
            <a:endCxn id="247" idx="3"/>
          </p:cNvCxnSpPr>
          <p:nvPr/>
        </p:nvCxnSpPr>
        <p:spPr>
          <a:xfrm rot="5400000">
            <a:off x="7221855" y="6991985"/>
            <a:ext cx="210820" cy="1023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lowchart: Terminator 246"/>
          <p:cNvSpPr/>
          <p:nvPr/>
        </p:nvSpPr>
        <p:spPr>
          <a:xfrm>
            <a:off x="6370955" y="7544435"/>
            <a:ext cx="44450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7158883" y="752903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67" name="Elbow Connector 266"/>
          <p:cNvCxnSpPr>
            <a:stCxn id="237" idx="0"/>
          </p:cNvCxnSpPr>
          <p:nvPr/>
        </p:nvCxnSpPr>
        <p:spPr>
          <a:xfrm rot="16200000">
            <a:off x="6318885" y="6098540"/>
            <a:ext cx="494030" cy="1143635"/>
          </a:xfrm>
          <a:prstGeom prst="bentConnector3">
            <a:avLst>
              <a:gd name="adj1" fmla="val 50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Flowchart: Terminator 276"/>
          <p:cNvSpPr/>
          <p:nvPr/>
        </p:nvSpPr>
        <p:spPr>
          <a:xfrm>
            <a:off x="4694555" y="739902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4" name="Elbow Connector 283"/>
          <p:cNvCxnSpPr>
            <a:endCxn id="338" idx="2"/>
          </p:cNvCxnSpPr>
          <p:nvPr/>
        </p:nvCxnSpPr>
        <p:spPr>
          <a:xfrm rot="10800000">
            <a:off x="3359150" y="7239635"/>
            <a:ext cx="370205" cy="225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>
            <a:endCxn id="340" idx="0"/>
          </p:cNvCxnSpPr>
          <p:nvPr/>
        </p:nvCxnSpPr>
        <p:spPr>
          <a:xfrm rot="10800000" flipV="1">
            <a:off x="3367405" y="7614920"/>
            <a:ext cx="361950" cy="218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lowchart: Terminator 307"/>
          <p:cNvSpPr/>
          <p:nvPr/>
        </p:nvSpPr>
        <p:spPr>
          <a:xfrm>
            <a:off x="4699635" y="756158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7266114" y="4611171"/>
            <a:ext cx="1060157" cy="277756"/>
            <a:chOff x="12732" y="1607"/>
            <a:chExt cx="1855" cy="486"/>
          </a:xfrm>
        </p:grpSpPr>
        <p:sp>
          <p:nvSpPr>
            <p:cNvPr id="313" name="Rectangles 312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315" name="Rectangles 314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cxnSp>
        <p:nvCxnSpPr>
          <p:cNvPr id="316" name="Straight Arrow Connector 315"/>
          <p:cNvCxnSpPr>
            <a:endCxn id="329" idx="3"/>
          </p:cNvCxnSpPr>
          <p:nvPr/>
        </p:nvCxnSpPr>
        <p:spPr>
          <a:xfrm flipH="1" flipV="1">
            <a:off x="8923020" y="4662805"/>
            <a:ext cx="80518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Flowchart: Terminator 318"/>
          <p:cNvSpPr/>
          <p:nvPr/>
        </p:nvSpPr>
        <p:spPr>
          <a:xfrm>
            <a:off x="6339840" y="4754880"/>
            <a:ext cx="50101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4" name="Straight Arrow Connector 323"/>
          <p:cNvCxnSpPr>
            <a:endCxn id="319" idx="3"/>
          </p:cNvCxnSpPr>
          <p:nvPr/>
        </p:nvCxnSpPr>
        <p:spPr>
          <a:xfrm flipH="1" flipV="1">
            <a:off x="6840855" y="4819650"/>
            <a:ext cx="42545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Flowchart: Terminator 328"/>
          <p:cNvSpPr/>
          <p:nvPr/>
        </p:nvSpPr>
        <p:spPr>
          <a:xfrm>
            <a:off x="8206740" y="4551045"/>
            <a:ext cx="716280" cy="2235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wss message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 flipH="1" flipV="1">
            <a:off x="8963025" y="5882640"/>
            <a:ext cx="76390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Flowchart: Off-page Connector 337"/>
          <p:cNvSpPr/>
          <p:nvPr/>
        </p:nvSpPr>
        <p:spPr>
          <a:xfrm>
            <a:off x="3187065" y="691134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r>
              <a:rPr lang="en-US" sz="1200" baseline="-250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40" name="Flowchart: Off-page Connector 339"/>
          <p:cNvSpPr/>
          <p:nvPr/>
        </p:nvSpPr>
        <p:spPr>
          <a:xfrm>
            <a:off x="3195320" y="783336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r>
              <a:rPr lang="en-US" sz="1200" baseline="-250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038715" y="395097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positions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4" name="Straight Arrow Connector 3"/>
          <p:cNvCxnSpPr>
            <a:stCxn id="17" idx="2"/>
            <a:endCxn id="8" idx="0"/>
          </p:cNvCxnSpPr>
          <p:nvPr/>
        </p:nvCxnSpPr>
        <p:spPr>
          <a:xfrm>
            <a:off x="10258425" y="4170680"/>
            <a:ext cx="0" cy="28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83" name="Straight Arrow Connector 282"/>
          <p:cNvCxnSpPr>
            <a:stCxn id="280" idx="2"/>
            <a:endCxn id="279" idx="0"/>
          </p:cNvCxnSpPr>
          <p:nvPr/>
        </p:nvCxnSpPr>
        <p:spPr>
          <a:xfrm flipH="1">
            <a:off x="10183495" y="7358380"/>
            <a:ext cx="635" cy="40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89" idx="2"/>
            <a:endCxn id="295" idx="3"/>
          </p:cNvCxnSpPr>
          <p:nvPr/>
        </p:nvCxnSpPr>
        <p:spPr>
          <a:xfrm flipH="1">
            <a:off x="7828280" y="8011160"/>
            <a:ext cx="218440" cy="127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7" idx="2"/>
            <a:endCxn id="221" idx="0"/>
          </p:cNvCxnSpPr>
          <p:nvPr/>
        </p:nvCxnSpPr>
        <p:spPr>
          <a:xfrm flipH="1">
            <a:off x="3300095" y="7874000"/>
            <a:ext cx="10160" cy="4489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0" idx="1"/>
            <a:endCxn id="89" idx="6"/>
          </p:cNvCxnSpPr>
          <p:nvPr/>
        </p:nvCxnSpPr>
        <p:spPr>
          <a:xfrm flipH="1">
            <a:off x="8317865" y="8007350"/>
            <a:ext cx="44767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4" idx="1"/>
            <a:endCxn id="84" idx="3"/>
          </p:cNvCxnSpPr>
          <p:nvPr/>
        </p:nvCxnSpPr>
        <p:spPr>
          <a:xfrm flipH="1">
            <a:off x="4296410" y="4625975"/>
            <a:ext cx="134810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655175" y="6134735"/>
            <a:ext cx="1060450" cy="575310"/>
            <a:chOff x="11050" y="8044"/>
            <a:chExt cx="1670" cy="906"/>
          </a:xfrm>
        </p:grpSpPr>
        <p:sp>
          <p:nvSpPr>
            <p:cNvPr id="169" name="Rectangles 168"/>
            <p:cNvSpPr/>
            <p:nvPr/>
          </p:nvSpPr>
          <p:spPr>
            <a:xfrm>
              <a:off x="11050" y="80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171" name="Rectangles 170"/>
            <p:cNvSpPr/>
            <p:nvPr/>
          </p:nvSpPr>
          <p:spPr>
            <a:xfrm>
              <a:off x="11050" y="8274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177" name="Rectangles 176"/>
            <p:cNvSpPr/>
            <p:nvPr/>
          </p:nvSpPr>
          <p:spPr>
            <a:xfrm>
              <a:off x="11050" y="8747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  <p:sp>
          <p:nvSpPr>
            <p:cNvPr id="2" name="Rectangles 1"/>
            <p:cNvSpPr/>
            <p:nvPr/>
          </p:nvSpPr>
          <p:spPr>
            <a:xfrm>
              <a:off x="11050" y="851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cxnSp>
        <p:nvCxnSpPr>
          <p:cNvPr id="98" name="Straight Arrow Connector 97"/>
          <p:cNvCxnSpPr>
            <a:endCxn id="3" idx="1"/>
          </p:cNvCxnSpPr>
          <p:nvPr/>
        </p:nvCxnSpPr>
        <p:spPr>
          <a:xfrm>
            <a:off x="8281670" y="6508115"/>
            <a:ext cx="88519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1465560" y="5031105"/>
            <a:ext cx="33782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/>
          <p:cNvSpPr/>
          <p:nvPr/>
        </p:nvSpPr>
        <p:spPr>
          <a:xfrm>
            <a:off x="8856825" y="4209509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</p:cNvCxnSpPr>
          <p:nvPr/>
        </p:nvCxnSpPr>
        <p:spPr>
          <a:xfrm>
            <a:off x="8992909" y="4472976"/>
            <a:ext cx="127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483284" y="478502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8306458" y="4458244"/>
            <a:ext cx="1222467" cy="631751"/>
            <a:chOff x="10983" y="2922"/>
            <a:chExt cx="2139" cy="1105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5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40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79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endCxn id="233" idx="3"/>
          </p:cNvCxnSpPr>
          <p:nvPr/>
        </p:nvCxnSpPr>
        <p:spPr>
          <a:xfrm flipH="1">
            <a:off x="8148320" y="5024755"/>
            <a:ext cx="37655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043933" y="5028995"/>
            <a:ext cx="4394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207778" y="494961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56" name="Oval 255"/>
          <p:cNvSpPr/>
          <p:nvPr/>
        </p:nvSpPr>
        <p:spPr>
          <a:xfrm>
            <a:off x="8853968" y="320554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</p:cNvCxnSpPr>
          <p:nvPr/>
        </p:nvCxnSpPr>
        <p:spPr>
          <a:xfrm>
            <a:off x="8989416" y="3472446"/>
            <a:ext cx="4445" cy="1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483284" y="3793636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8306458" y="3475990"/>
            <a:ext cx="1222467" cy="630951"/>
            <a:chOff x="10983" y="956"/>
            <a:chExt cx="2139" cy="1104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09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6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502"/>
              <a:chOff x="10155" y="438"/>
              <a:chExt cx="1146" cy="88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30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 flipV="1">
            <a:off x="8148320" y="4037965"/>
            <a:ext cx="31051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043933" y="4038244"/>
            <a:ext cx="43942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207778" y="396737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92" name="Elbow Connector 291"/>
          <p:cNvCxnSpPr>
            <a:stCxn id="250" idx="3"/>
            <a:endCxn id="259" idx="3"/>
          </p:cNvCxnSpPr>
          <p:nvPr/>
        </p:nvCxnSpPr>
        <p:spPr>
          <a:xfrm>
            <a:off x="9528810" y="3891280"/>
            <a:ext cx="3175" cy="150495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/>
          <p:nvPr/>
        </p:nvCxnSpPr>
        <p:spPr>
          <a:xfrm>
            <a:off x="9528925" y="4886180"/>
            <a:ext cx="2858" cy="145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334" idx="3"/>
            <a:endCxn id="335" idx="1"/>
          </p:cNvCxnSpPr>
          <p:nvPr/>
        </p:nvCxnSpPr>
        <p:spPr>
          <a:xfrm>
            <a:off x="4895215" y="4047490"/>
            <a:ext cx="31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/>
          <p:cNvGrpSpPr/>
          <p:nvPr/>
        </p:nvGrpSpPr>
        <p:grpSpPr>
          <a:xfrm rot="0">
            <a:off x="3834549" y="3830527"/>
            <a:ext cx="1060157" cy="281185"/>
            <a:chOff x="13390" y="2057"/>
            <a:chExt cx="1855" cy="492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2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sp>
        <p:nvSpPr>
          <p:cNvPr id="337" name="Text Box 336"/>
          <p:cNvSpPr txBox="1"/>
          <p:nvPr/>
        </p:nvSpPr>
        <p:spPr>
          <a:xfrm>
            <a:off x="11298555" y="296672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Stops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960" y="8073390"/>
            <a:ext cx="1329055" cy="144335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3850" y="4262755"/>
            <a:ext cx="1320165" cy="129984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0254615" y="4463415"/>
            <a:ext cx="1210945" cy="631825"/>
            <a:chOff x="13904" y="7220"/>
            <a:chExt cx="1907" cy="995"/>
          </a:xfrm>
        </p:grpSpPr>
        <p:sp>
          <p:nvSpPr>
            <p:cNvPr id="120" name="Rectangles 119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122" name="Rectangles 121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23" name="Rectangles 122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24" name="Group 123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32" name="Straight Arrow Connector 131"/>
          <p:cNvCxnSpPr/>
          <p:nvPr/>
        </p:nvCxnSpPr>
        <p:spPr>
          <a:xfrm flipH="1">
            <a:off x="10935335" y="4189730"/>
            <a:ext cx="2540" cy="47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1465560" y="4883785"/>
            <a:ext cx="2990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255250" y="3709670"/>
            <a:ext cx="1264285" cy="614680"/>
            <a:chOff x="13905" y="5801"/>
            <a:chExt cx="1991" cy="968"/>
          </a:xfrm>
        </p:grpSpPr>
        <p:grpSp>
          <p:nvGrpSpPr>
            <p:cNvPr id="143" name="Group 142"/>
            <p:cNvGrpSpPr/>
            <p:nvPr/>
          </p:nvGrpSpPr>
          <p:grpSpPr>
            <a:xfrm rot="0">
              <a:off x="14145" y="6121"/>
              <a:ext cx="1670" cy="436"/>
              <a:chOff x="12732" y="1607"/>
              <a:chExt cx="1855" cy="484"/>
            </a:xfrm>
          </p:grpSpPr>
          <p:sp>
            <p:nvSpPr>
              <p:cNvPr id="144" name="Rectangles 143"/>
              <p:cNvSpPr/>
              <p:nvPr/>
            </p:nvSpPr>
            <p:spPr>
              <a:xfrm>
                <a:off x="12732" y="18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Timer</a:t>
                </a:r>
                <a:endParaRPr lang="en-US" sz="720"/>
              </a:p>
            </p:txBody>
          </p:sp>
          <p:sp>
            <p:nvSpPr>
              <p:cNvPr id="145" name="Rectangles 144"/>
              <p:cNvSpPr/>
              <p:nvPr/>
            </p:nvSpPr>
            <p:spPr>
              <a:xfrm>
                <a:off x="12732" y="160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Websocket</a:t>
                </a:r>
                <a:endParaRPr lang="en-US" sz="72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0">
              <a:off x="13905" y="5801"/>
              <a:ext cx="572" cy="452"/>
              <a:chOff x="12459" y="1283"/>
              <a:chExt cx="636" cy="502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53" name="Picture 15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154" name="Group 153"/>
            <p:cNvGrpSpPr/>
            <p:nvPr/>
          </p:nvGrpSpPr>
          <p:grpSpPr>
            <a:xfrm rot="0">
              <a:off x="15576" y="6429"/>
              <a:ext cx="320" cy="340"/>
              <a:chOff x="8092" y="1237"/>
              <a:chExt cx="482" cy="52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</p:grpSp>
      <p:sp>
        <p:nvSpPr>
          <p:cNvPr id="173" name="Flowchart: Terminator 172"/>
          <p:cNvSpPr/>
          <p:nvPr/>
        </p:nvSpPr>
        <p:spPr>
          <a:xfrm>
            <a:off x="10554970" y="6139815"/>
            <a:ext cx="756285" cy="12573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api/wss stops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20" idx="3"/>
            <a:endCxn id="29" idx="2"/>
          </p:cNvCxnSpPr>
          <p:nvPr/>
        </p:nvCxnSpPr>
        <p:spPr>
          <a:xfrm>
            <a:off x="10526395" y="8895080"/>
            <a:ext cx="411480" cy="1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8541913" y="792209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68" name="Oval 67"/>
          <p:cNvSpPr/>
          <p:nvPr/>
        </p:nvSpPr>
        <p:spPr>
          <a:xfrm>
            <a:off x="6649248" y="34760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9" name="Straight Arrow Connector 68"/>
          <p:cNvCxnSpPr>
            <a:stCxn id="68" idx="4"/>
            <a:endCxn id="264" idx="0"/>
          </p:cNvCxnSpPr>
          <p:nvPr/>
        </p:nvCxnSpPr>
        <p:spPr>
          <a:xfrm>
            <a:off x="6784975" y="3742690"/>
            <a:ext cx="0" cy="23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0618363" y="881173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66" name="Flowchart: Terminator 165"/>
          <p:cNvSpPr/>
          <p:nvPr/>
        </p:nvSpPr>
        <p:spPr>
          <a:xfrm>
            <a:off x="10585450" y="6296025"/>
            <a:ext cx="694690" cy="11684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stop 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9166860" y="6459220"/>
            <a:ext cx="518795" cy="10731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8046883" y="787802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9861564" y="865060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generated?</a:t>
            </a:r>
            <a:endParaRPr lang="en-US" sz="5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938038" y="876493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8765554" y="77630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3" name="Elbow Connector 92"/>
          <p:cNvCxnSpPr/>
          <p:nvPr/>
        </p:nvCxnSpPr>
        <p:spPr>
          <a:xfrm rot="10800000">
            <a:off x="4296410" y="4775835"/>
            <a:ext cx="3512185" cy="1741805"/>
          </a:xfrm>
          <a:prstGeom prst="bentConnector3">
            <a:avLst>
              <a:gd name="adj1" fmla="val 66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Group 289"/>
          <p:cNvGrpSpPr/>
          <p:nvPr/>
        </p:nvGrpSpPr>
        <p:grpSpPr>
          <a:xfrm>
            <a:off x="5562600" y="368871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05730" y="397510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queued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Flowchart: Terminator 240"/>
          <p:cNvSpPr/>
          <p:nvPr/>
        </p:nvSpPr>
        <p:spPr>
          <a:xfrm>
            <a:off x="6525230" y="497190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6525230" y="397537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Flowchart: Decision 158"/>
          <p:cNvSpPr/>
          <p:nvPr/>
        </p:nvSpPr>
        <p:spPr>
          <a:xfrm>
            <a:off x="2977581" y="554623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0" name="Straight Arrow Connector 159"/>
          <p:cNvCxnSpPr>
            <a:stCxn id="151" idx="2"/>
            <a:endCxn id="159" idx="0"/>
          </p:cNvCxnSpPr>
          <p:nvPr/>
        </p:nvCxnSpPr>
        <p:spPr>
          <a:xfrm>
            <a:off x="3306445" y="5275580"/>
            <a:ext cx="3810" cy="2705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9" idx="2"/>
            <a:endCxn id="163" idx="0"/>
          </p:cNvCxnSpPr>
          <p:nvPr/>
        </p:nvCxnSpPr>
        <p:spPr>
          <a:xfrm>
            <a:off x="3310255" y="6035040"/>
            <a:ext cx="1905" cy="4438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3235853" y="615660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3" name="Flowchart: Decision 162"/>
          <p:cNvSpPr/>
          <p:nvPr/>
        </p:nvSpPr>
        <p:spPr>
          <a:xfrm>
            <a:off x="2979486" y="647905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&gt; 1?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4" name="Straight Arrow Connector 163"/>
          <p:cNvCxnSpPr>
            <a:stCxn id="163" idx="2"/>
            <a:endCxn id="167" idx="0"/>
          </p:cNvCxnSpPr>
          <p:nvPr/>
        </p:nvCxnSpPr>
        <p:spPr>
          <a:xfrm flipH="1">
            <a:off x="3310255" y="6967855"/>
            <a:ext cx="1905" cy="41719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3233948" y="706275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7" name="Flowchart: Decision 166"/>
          <p:cNvSpPr/>
          <p:nvPr/>
        </p:nvSpPr>
        <p:spPr>
          <a:xfrm>
            <a:off x="2977581" y="738519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time &lt; latest?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3234180" y="800089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72" name="Oval 171"/>
          <p:cNvSpPr/>
          <p:nvPr/>
        </p:nvSpPr>
        <p:spPr>
          <a:xfrm>
            <a:off x="3166273" y="924884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5" name="Elbow Connector 174"/>
          <p:cNvCxnSpPr>
            <a:stCxn id="172" idx="2"/>
            <a:endCxn id="163" idx="1"/>
          </p:cNvCxnSpPr>
          <p:nvPr/>
        </p:nvCxnSpPr>
        <p:spPr>
          <a:xfrm rot="10800000">
            <a:off x="2979420" y="6723380"/>
            <a:ext cx="186690" cy="2658745"/>
          </a:xfrm>
          <a:prstGeom prst="bentConnector3">
            <a:avLst>
              <a:gd name="adj1" fmla="val 227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7293661" y="445332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9" name="Straight Arrow Connector 178"/>
          <p:cNvCxnSpPr>
            <a:stCxn id="176" idx="2"/>
            <a:endCxn id="181" idx="3"/>
          </p:cNvCxnSpPr>
          <p:nvPr/>
        </p:nvCxnSpPr>
        <p:spPr>
          <a:xfrm flipH="1" flipV="1">
            <a:off x="7044055" y="4581525"/>
            <a:ext cx="249555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Terminator 180"/>
          <p:cNvSpPr/>
          <p:nvPr/>
        </p:nvSpPr>
        <p:spPr>
          <a:xfrm>
            <a:off x="6525230" y="451661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Flowchart: Decision 183"/>
          <p:cNvSpPr/>
          <p:nvPr/>
        </p:nvSpPr>
        <p:spPr>
          <a:xfrm>
            <a:off x="3768156" y="607709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5" name="Straight Arrow Connector 184"/>
          <p:cNvCxnSpPr>
            <a:stCxn id="184" idx="2"/>
            <a:endCxn id="200" idx="0"/>
          </p:cNvCxnSpPr>
          <p:nvPr/>
        </p:nvCxnSpPr>
        <p:spPr>
          <a:xfrm>
            <a:off x="4100830" y="6565900"/>
            <a:ext cx="635" cy="45783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4027063" y="666778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187" name="Straight Arrow Connector 186"/>
          <p:cNvCxnSpPr>
            <a:stCxn id="200" idx="2"/>
            <a:endCxn id="199" idx="0"/>
          </p:cNvCxnSpPr>
          <p:nvPr/>
        </p:nvCxnSpPr>
        <p:spPr>
          <a:xfrm flipH="1">
            <a:off x="4100830" y="7512685"/>
            <a:ext cx="635" cy="4400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4026428" y="759634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189" name="Straight Arrow Connector 188"/>
          <p:cNvCxnSpPr>
            <a:stCxn id="200" idx="1"/>
            <a:endCxn id="191" idx="2"/>
          </p:cNvCxnSpPr>
          <p:nvPr/>
        </p:nvCxnSpPr>
        <p:spPr>
          <a:xfrm>
            <a:off x="3768725" y="7268210"/>
            <a:ext cx="10744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4552440" y="717476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91" name="Oval 190"/>
          <p:cNvSpPr/>
          <p:nvPr/>
        </p:nvSpPr>
        <p:spPr>
          <a:xfrm>
            <a:off x="4843308" y="714254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2" name="Straight Arrow Connector 191"/>
          <p:cNvCxnSpPr>
            <a:stCxn id="199" idx="3"/>
            <a:endCxn id="198" idx="2"/>
          </p:cNvCxnSpPr>
          <p:nvPr/>
        </p:nvCxnSpPr>
        <p:spPr>
          <a:xfrm flipV="1">
            <a:off x="4432935" y="8189595"/>
            <a:ext cx="41021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4552440" y="809106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98" name="Oval 197"/>
          <p:cNvSpPr/>
          <p:nvPr/>
        </p:nvSpPr>
        <p:spPr>
          <a:xfrm>
            <a:off x="4843308" y="805631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9" name="Flowchart: Decision 198"/>
          <p:cNvSpPr/>
          <p:nvPr/>
        </p:nvSpPr>
        <p:spPr>
          <a:xfrm>
            <a:off x="3768104" y="7952889"/>
            <a:ext cx="664670" cy="488644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Queued?</a:t>
            </a:r>
            <a:endParaRPr lang="en-US" sz="54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0" name="Flowchart: Decision 199"/>
          <p:cNvSpPr/>
          <p:nvPr/>
        </p:nvSpPr>
        <p:spPr>
          <a:xfrm>
            <a:off x="3768739" y="7023884"/>
            <a:ext cx="664670" cy="488644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1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1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1" name="Elbow Connector 200"/>
          <p:cNvCxnSpPr>
            <a:stCxn id="83" idx="3"/>
            <a:endCxn id="184" idx="0"/>
          </p:cNvCxnSpPr>
          <p:nvPr/>
        </p:nvCxnSpPr>
        <p:spPr>
          <a:xfrm>
            <a:off x="3841115" y="5066665"/>
            <a:ext cx="259715" cy="1010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277" idx="1"/>
            <a:endCxn id="204" idx="3"/>
          </p:cNvCxnSpPr>
          <p:nvPr/>
        </p:nvCxnSpPr>
        <p:spPr>
          <a:xfrm rot="10800000">
            <a:off x="4301490" y="4923155"/>
            <a:ext cx="1358900" cy="3054985"/>
          </a:xfrm>
          <a:prstGeom prst="bentConnector3">
            <a:avLst>
              <a:gd name="adj1" fmla="val 26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2643505" y="4066540"/>
            <a:ext cx="1657985" cy="1209040"/>
            <a:chOff x="3163" y="6404"/>
            <a:chExt cx="2611" cy="1904"/>
          </a:xfrm>
        </p:grpSpPr>
        <p:sp>
          <p:nvSpPr>
            <p:cNvPr id="54" name="Rectangles 53"/>
            <p:cNvSpPr/>
            <p:nvPr/>
          </p:nvSpPr>
          <p:spPr>
            <a:xfrm>
              <a:off x="3379" y="695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3379" y="6724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grpSp>
          <p:nvGrpSpPr>
            <p:cNvPr id="56" name="Group 55"/>
            <p:cNvGrpSpPr/>
            <p:nvPr/>
          </p:nvGrpSpPr>
          <p:grpSpPr>
            <a:xfrm rot="0">
              <a:off x="3163" y="6404"/>
              <a:ext cx="572" cy="452"/>
              <a:chOff x="12459" y="1283"/>
              <a:chExt cx="636" cy="502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sp>
          <p:nvSpPr>
            <p:cNvPr id="80" name="Rectangles 79"/>
            <p:cNvSpPr/>
            <p:nvPr/>
          </p:nvSpPr>
          <p:spPr>
            <a:xfrm>
              <a:off x="3379" y="719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3379" y="7419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83" name="Rectangles 82"/>
            <p:cNvSpPr/>
            <p:nvPr/>
          </p:nvSpPr>
          <p:spPr>
            <a:xfrm>
              <a:off x="3379" y="7877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84" name="Flowchart: Terminator 83"/>
            <p:cNvSpPr/>
            <p:nvPr/>
          </p:nvSpPr>
          <p:spPr>
            <a:xfrm>
              <a:off x="4909" y="7192"/>
              <a:ext cx="857" cy="203"/>
            </a:xfrm>
            <a:prstGeom prst="flowChartTermina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accent1">
                      <a:lumMod val="75000"/>
                    </a:schemeClr>
                  </a:solidFill>
                </a:rPr>
                <a:t>Import</a:t>
              </a:r>
              <a:endParaRPr lang="en-US" sz="45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Flowchart: Terminator 84"/>
            <p:cNvSpPr/>
            <p:nvPr/>
          </p:nvSpPr>
          <p:spPr>
            <a:xfrm>
              <a:off x="4895" y="7419"/>
              <a:ext cx="871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position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 rot="0">
              <a:off x="4909" y="6876"/>
              <a:ext cx="320" cy="340"/>
              <a:chOff x="8092" y="1237"/>
              <a:chExt cx="482" cy="52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  <p:sp>
          <p:nvSpPr>
            <p:cNvPr id="151" name="Rectangles 150"/>
            <p:cNvSpPr/>
            <p:nvPr/>
          </p:nvSpPr>
          <p:spPr>
            <a:xfrm>
              <a:off x="3372" y="810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  <p:sp>
          <p:nvSpPr>
            <p:cNvPr id="202" name="Rectangles 201"/>
            <p:cNvSpPr/>
            <p:nvPr/>
          </p:nvSpPr>
          <p:spPr>
            <a:xfrm>
              <a:off x="3374" y="7648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04" name="Flowchart: Terminator 203"/>
            <p:cNvSpPr/>
            <p:nvPr/>
          </p:nvSpPr>
          <p:spPr>
            <a:xfrm>
              <a:off x="4903" y="7651"/>
              <a:ext cx="871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live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211" name="Table 210"/>
          <p:cNvGraphicFramePr/>
          <p:nvPr/>
        </p:nvGraphicFramePr>
        <p:xfrm>
          <a:off x="2707005" y="3243580"/>
          <a:ext cx="942975" cy="73152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942975"/>
              </a:tblGrid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Import Legend</a:t>
                      </a:r>
                      <a:endParaRPr lang="en-US" sz="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Queued</a:t>
                      </a:r>
                      <a:endParaRPr lang="en-US" sz="600"/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Pending</a:t>
                      </a:r>
                      <a:endParaRPr lang="en-US" sz="600"/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Canceled</a:t>
                      </a:r>
                      <a:endParaRPr lang="en-US" sz="6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2" name="Straight Arrow Connector 211"/>
          <p:cNvCxnSpPr>
            <a:stCxn id="218" idx="3"/>
            <a:endCxn id="214" idx="2"/>
          </p:cNvCxnSpPr>
          <p:nvPr/>
        </p:nvCxnSpPr>
        <p:spPr>
          <a:xfrm flipV="1">
            <a:off x="4433570" y="9078595"/>
            <a:ext cx="41021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4553075" y="898006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4" name="Oval 213"/>
          <p:cNvSpPr/>
          <p:nvPr/>
        </p:nvSpPr>
        <p:spPr>
          <a:xfrm>
            <a:off x="4843943" y="894531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6" name="Straight Arrow Connector 215"/>
          <p:cNvCxnSpPr>
            <a:stCxn id="199" idx="2"/>
            <a:endCxn id="218" idx="0"/>
          </p:cNvCxnSpPr>
          <p:nvPr/>
        </p:nvCxnSpPr>
        <p:spPr>
          <a:xfrm>
            <a:off x="4100830" y="8441690"/>
            <a:ext cx="635" cy="3987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4027063" y="851518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8" name="Flowchart: Decision 217"/>
          <p:cNvSpPr/>
          <p:nvPr/>
        </p:nvSpPr>
        <p:spPr>
          <a:xfrm>
            <a:off x="3768791" y="884061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9" name="Straight Arrow Connector 218"/>
          <p:cNvCxnSpPr>
            <a:stCxn id="221" idx="2"/>
            <a:endCxn id="172" idx="0"/>
          </p:cNvCxnSpPr>
          <p:nvPr/>
        </p:nvCxnSpPr>
        <p:spPr>
          <a:xfrm>
            <a:off x="3300095" y="8811895"/>
            <a:ext cx="1905" cy="4368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3225693" y="891377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21" name="Flowchart: Decision 220"/>
          <p:cNvSpPr/>
          <p:nvPr/>
        </p:nvSpPr>
        <p:spPr>
          <a:xfrm>
            <a:off x="2967421" y="832309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time &lt; latest?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4" name="Straight Arrow Connector 243"/>
          <p:cNvCxnSpPr>
            <a:endCxn id="166" idx="3"/>
          </p:cNvCxnSpPr>
          <p:nvPr/>
        </p:nvCxnSpPr>
        <p:spPr>
          <a:xfrm flipH="1">
            <a:off x="11280140" y="6347460"/>
            <a:ext cx="848995" cy="69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7285355" y="534606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grpSp>
        <p:nvGrpSpPr>
          <p:cNvPr id="276" name="Group 275"/>
          <p:cNvGrpSpPr/>
          <p:nvPr/>
        </p:nvGrpSpPr>
        <p:grpSpPr>
          <a:xfrm>
            <a:off x="11906885" y="5570855"/>
            <a:ext cx="923925" cy="2406650"/>
            <a:chOff x="18453" y="9050"/>
            <a:chExt cx="1455" cy="3790"/>
          </a:xfrm>
        </p:grpSpPr>
        <p:grpSp>
          <p:nvGrpSpPr>
            <p:cNvPr id="225" name="Group 224"/>
            <p:cNvGrpSpPr/>
            <p:nvPr/>
          </p:nvGrpSpPr>
          <p:grpSpPr>
            <a:xfrm rot="0">
              <a:off x="18453" y="9050"/>
              <a:ext cx="673" cy="526"/>
              <a:chOff x="16290" y="4518"/>
              <a:chExt cx="748" cy="584"/>
            </a:xfrm>
          </p:grpSpPr>
          <p:pic>
            <p:nvPicPr>
              <p:cNvPr id="236" name="Picture 2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237" name="Oval 236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239" name="Picture 23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594" y="9472"/>
              <a:ext cx="1315" cy="3369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10106553" y="745109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74" name="Straight Arrow Connector 273"/>
          <p:cNvCxnSpPr>
            <a:stCxn id="123" idx="2"/>
            <a:endCxn id="173" idx="0"/>
          </p:cNvCxnSpPr>
          <p:nvPr/>
        </p:nvCxnSpPr>
        <p:spPr>
          <a:xfrm flipH="1">
            <a:off x="10933430" y="5095875"/>
            <a:ext cx="1905" cy="104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177" idx="2"/>
            <a:endCxn id="280" idx="0"/>
          </p:cNvCxnSpPr>
          <p:nvPr/>
        </p:nvCxnSpPr>
        <p:spPr>
          <a:xfrm flipH="1">
            <a:off x="10184130" y="6710045"/>
            <a:ext cx="1270" cy="16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Flowchart: Decision 278"/>
          <p:cNvSpPr/>
          <p:nvPr/>
        </p:nvSpPr>
        <p:spPr>
          <a:xfrm>
            <a:off x="9850769" y="776033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0" name="Flowchart: Decision 279"/>
          <p:cNvSpPr/>
          <p:nvPr/>
        </p:nvSpPr>
        <p:spPr>
          <a:xfrm>
            <a:off x="9851390" y="687324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4" name="Straight Arrow Connector 283"/>
          <p:cNvCxnSpPr>
            <a:stCxn id="279" idx="2"/>
            <a:endCxn id="20" idx="0"/>
          </p:cNvCxnSpPr>
          <p:nvPr/>
        </p:nvCxnSpPr>
        <p:spPr>
          <a:xfrm>
            <a:off x="10183495" y="8248650"/>
            <a:ext cx="10795" cy="40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/>
          <p:nvPr/>
        </p:nvSpPr>
        <p:spPr>
          <a:xfrm>
            <a:off x="10119888" y="83604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87" name="Elbow Connector 286"/>
          <p:cNvCxnSpPr>
            <a:stCxn id="20" idx="1"/>
            <a:endCxn id="30" idx="2"/>
          </p:cNvCxnSpPr>
          <p:nvPr/>
        </p:nvCxnSpPr>
        <p:spPr>
          <a:xfrm rot="10800000">
            <a:off x="9098280" y="8251825"/>
            <a:ext cx="763270" cy="643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79" idx="1"/>
            <a:endCxn id="30" idx="3"/>
          </p:cNvCxnSpPr>
          <p:nvPr/>
        </p:nvCxnSpPr>
        <p:spPr>
          <a:xfrm flipH="1">
            <a:off x="9430385" y="8004810"/>
            <a:ext cx="42037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9622683" y="792463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3" name="Oval 22"/>
          <p:cNvSpPr/>
          <p:nvPr/>
        </p:nvSpPr>
        <p:spPr>
          <a:xfrm>
            <a:off x="9606173" y="8811738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94" name="Elbow Connector 293"/>
          <p:cNvCxnSpPr>
            <a:stCxn id="30" idx="0"/>
            <a:endCxn id="295" idx="0"/>
          </p:cNvCxnSpPr>
          <p:nvPr/>
        </p:nvCxnSpPr>
        <p:spPr>
          <a:xfrm rot="16200000" flipH="1" flipV="1">
            <a:off x="8294688" y="6964363"/>
            <a:ext cx="5080" cy="1602105"/>
          </a:xfrm>
          <a:prstGeom prst="bentConnector3">
            <a:avLst>
              <a:gd name="adj1" fmla="val -4693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Flowchart: Decision 294"/>
          <p:cNvSpPr/>
          <p:nvPr/>
        </p:nvSpPr>
        <p:spPr>
          <a:xfrm>
            <a:off x="7163449" y="77681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6" name="Straight Arrow Connector 295"/>
          <p:cNvCxnSpPr>
            <a:stCxn id="295" idx="1"/>
            <a:endCxn id="270" idx="3"/>
          </p:cNvCxnSpPr>
          <p:nvPr/>
        </p:nvCxnSpPr>
        <p:spPr>
          <a:xfrm flipH="1">
            <a:off x="6753225" y="8012430"/>
            <a:ext cx="410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6895993" y="793289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4" name="Oval 73"/>
          <p:cNvSpPr/>
          <p:nvPr/>
        </p:nvSpPr>
        <p:spPr>
          <a:xfrm>
            <a:off x="8541913" y="7436963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299" name="Group 298"/>
          <p:cNvGrpSpPr/>
          <p:nvPr/>
        </p:nvGrpSpPr>
        <p:grpSpPr>
          <a:xfrm>
            <a:off x="5554980" y="7240270"/>
            <a:ext cx="767080" cy="1289050"/>
            <a:chOff x="8748" y="11402"/>
            <a:chExt cx="1208" cy="2030"/>
          </a:xfrm>
        </p:grpSpPr>
        <p:grpSp>
          <p:nvGrpSpPr>
            <p:cNvPr id="41" name="Group 40"/>
            <p:cNvGrpSpPr/>
            <p:nvPr/>
          </p:nvGrpSpPr>
          <p:grpSpPr>
            <a:xfrm rot="0">
              <a:off x="8748" y="11402"/>
              <a:ext cx="673" cy="526"/>
              <a:chOff x="16290" y="4518"/>
              <a:chExt cx="748" cy="58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45" name="Oval 44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98" name="Picture 29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26" y="11824"/>
              <a:ext cx="1131" cy="1609"/>
            </a:xfrm>
            <a:prstGeom prst="rect">
              <a:avLst/>
            </a:prstGeom>
          </p:spPr>
        </p:pic>
      </p:grpSp>
      <p:sp>
        <p:nvSpPr>
          <p:cNvPr id="270" name="Flowchart: Terminator 269"/>
          <p:cNvSpPr/>
          <p:nvPr/>
        </p:nvSpPr>
        <p:spPr>
          <a:xfrm>
            <a:off x="6234400" y="794815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713085" y="341503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4" name="Straight Arrow Connector 3"/>
          <p:cNvCxnSpPr>
            <a:stCxn id="17" idx="2"/>
            <a:endCxn id="145" idx="0"/>
          </p:cNvCxnSpPr>
          <p:nvPr/>
        </p:nvCxnSpPr>
        <p:spPr>
          <a:xfrm>
            <a:off x="10932795" y="3634740"/>
            <a:ext cx="5080" cy="27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Callout 1 (Border and Accent Bar) 5"/>
          <p:cNvSpPr/>
          <p:nvPr/>
        </p:nvSpPr>
        <p:spPr>
          <a:xfrm>
            <a:off x="4268470" y="4167505"/>
            <a:ext cx="250825" cy="280670"/>
          </a:xfrm>
          <a:prstGeom prst="accentBorderCallout1">
            <a:avLst>
              <a:gd name="adj1" fmla="val 53779"/>
              <a:gd name="adj2" fmla="val -12332"/>
              <a:gd name="adj3" fmla="val 107558"/>
              <a:gd name="adj4" fmla="val -116493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11828145" y="3872230"/>
            <a:ext cx="250825" cy="280670"/>
          </a:xfrm>
          <a:prstGeom prst="accentBorderCallout1">
            <a:avLst>
              <a:gd name="adj1" fmla="val 53779"/>
              <a:gd name="adj2" fmla="val -12332"/>
              <a:gd name="adj3" fmla="val 107558"/>
              <a:gd name="adj4" fmla="val -116493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" name="Oval 134"/>
          <p:cNvSpPr/>
          <p:nvPr/>
        </p:nvSpPr>
        <p:spPr>
          <a:xfrm>
            <a:off x="9508653" y="669296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7" name="Straight Arrow Connector 126"/>
          <p:cNvCxnSpPr>
            <a:stCxn id="135" idx="4"/>
            <a:endCxn id="121" idx="0"/>
          </p:cNvCxnSpPr>
          <p:nvPr/>
        </p:nvCxnSpPr>
        <p:spPr>
          <a:xfrm>
            <a:off x="9644380" y="6959600"/>
            <a:ext cx="0" cy="48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3"/>
            <a:endCxn id="52" idx="1"/>
          </p:cNvCxnSpPr>
          <p:nvPr/>
        </p:nvCxnSpPr>
        <p:spPr>
          <a:xfrm>
            <a:off x="6191250" y="7773670"/>
            <a:ext cx="4051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49" idx="3"/>
            <a:endCxn id="7" idx="1"/>
          </p:cNvCxnSpPr>
          <p:nvPr/>
        </p:nvCxnSpPr>
        <p:spPr>
          <a:xfrm flipV="1">
            <a:off x="5110480" y="7773670"/>
            <a:ext cx="4159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34" idx="3"/>
          </p:cNvCxnSpPr>
          <p:nvPr/>
        </p:nvCxnSpPr>
        <p:spPr>
          <a:xfrm flipH="1">
            <a:off x="6545580" y="5133340"/>
            <a:ext cx="52133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44" idx="1"/>
          </p:cNvCxnSpPr>
          <p:nvPr/>
        </p:nvCxnSpPr>
        <p:spPr>
          <a:xfrm flipH="1">
            <a:off x="3761105" y="6898640"/>
            <a:ext cx="6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s 331"/>
          <p:cNvSpPr/>
          <p:nvPr/>
        </p:nvSpPr>
        <p:spPr>
          <a:xfrm>
            <a:off x="5485130" y="4926330"/>
            <a:ext cx="1060450" cy="12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Submit</a:t>
            </a:r>
            <a:endParaRPr lang="en-US" sz="720"/>
          </a:p>
        </p:txBody>
      </p:sp>
      <p:sp>
        <p:nvSpPr>
          <p:cNvPr id="334" name="Rectangles 333"/>
          <p:cNvSpPr/>
          <p:nvPr/>
        </p:nvSpPr>
        <p:spPr>
          <a:xfrm>
            <a:off x="5485130" y="5072380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Fetch</a:t>
            </a:r>
            <a:endParaRPr lang="en-US" sz="720"/>
          </a:p>
        </p:txBody>
      </p:sp>
      <p:sp>
        <p:nvSpPr>
          <p:cNvPr id="337" name="Text Box 336"/>
          <p:cNvSpPr txBox="1"/>
          <p:nvPr/>
        </p:nvSpPr>
        <p:spPr>
          <a:xfrm>
            <a:off x="10432415" y="331216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Stops Submit Flow</a:t>
            </a:r>
            <a:endParaRPr lang="en-US" sz="900"/>
          </a:p>
          <a:p>
            <a:r>
              <a:rPr lang="en-US" sz="900"/>
              <a:t>08/02/2025</a:t>
            </a:r>
            <a:endParaRPr lang="en-US" sz="900"/>
          </a:p>
        </p:txBody>
      </p:sp>
      <p:grpSp>
        <p:nvGrpSpPr>
          <p:cNvPr id="290" name="Group 289"/>
          <p:cNvGrpSpPr/>
          <p:nvPr/>
        </p:nvGrpSpPr>
        <p:grpSpPr>
          <a:xfrm>
            <a:off x="6975475" y="668210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27320" y="482727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Straight Arrow Connector 243"/>
          <p:cNvCxnSpPr>
            <a:endCxn id="340" idx="0"/>
          </p:cNvCxnSpPr>
          <p:nvPr/>
        </p:nvCxnSpPr>
        <p:spPr>
          <a:xfrm>
            <a:off x="3230880" y="6962775"/>
            <a:ext cx="0" cy="2876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6930390" y="464629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5223403" y="76917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6" name="Elbow Connector 5"/>
          <p:cNvCxnSpPr>
            <a:stCxn id="39" idx="3"/>
            <a:endCxn id="267" idx="0"/>
          </p:cNvCxnSpPr>
          <p:nvPr/>
        </p:nvCxnSpPr>
        <p:spPr>
          <a:xfrm>
            <a:off x="5109845" y="6032500"/>
            <a:ext cx="187325" cy="165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5526419" y="752919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Elbow Connector 7"/>
          <p:cNvCxnSpPr>
            <a:stCxn id="37" idx="1"/>
          </p:cNvCxnSpPr>
          <p:nvPr/>
        </p:nvCxnSpPr>
        <p:spPr>
          <a:xfrm rot="10800000" flipV="1">
            <a:off x="3761105" y="5137150"/>
            <a:ext cx="683895" cy="1761490"/>
          </a:xfrm>
          <a:prstGeom prst="bentConnector3">
            <a:avLst>
              <a:gd name="adj1" fmla="val 49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45" y="3252470"/>
            <a:ext cx="1573530" cy="91821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7" idx="2"/>
            <a:endCxn id="335" idx="0"/>
          </p:cNvCxnSpPr>
          <p:nvPr/>
        </p:nvCxnSpPr>
        <p:spPr>
          <a:xfrm>
            <a:off x="5477510" y="4170680"/>
            <a:ext cx="0" cy="6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058795" y="725043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4445014" y="48928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 position?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334" idx="1"/>
            <a:endCxn id="37" idx="3"/>
          </p:cNvCxnSpPr>
          <p:nvPr/>
        </p:nvCxnSpPr>
        <p:spPr>
          <a:xfrm flipH="1">
            <a:off x="5109845" y="5137150"/>
            <a:ext cx="37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4445000" y="578993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>
            <a:stCxn id="37" idx="2"/>
            <a:endCxn id="39" idx="0"/>
          </p:cNvCxnSpPr>
          <p:nvPr/>
        </p:nvCxnSpPr>
        <p:spPr>
          <a:xfrm>
            <a:off x="4777740" y="5381625"/>
            <a:ext cx="0" cy="4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00798" y="54819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4" name="Flowchart: Decision 43"/>
          <p:cNvSpPr/>
          <p:nvPr/>
        </p:nvSpPr>
        <p:spPr>
          <a:xfrm>
            <a:off x="4445000" y="66560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39" idx="2"/>
            <a:endCxn id="44" idx="0"/>
          </p:cNvCxnSpPr>
          <p:nvPr/>
        </p:nvCxnSpPr>
        <p:spPr>
          <a:xfrm>
            <a:off x="4777740" y="62750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00798" y="63480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9" name="Flowchart: Decision 48"/>
          <p:cNvSpPr/>
          <p:nvPr/>
        </p:nvSpPr>
        <p:spPr>
          <a:xfrm>
            <a:off x="4445635" y="75323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Straight Arrow Connector 49"/>
          <p:cNvCxnSpPr>
            <a:stCxn id="44" idx="2"/>
            <a:endCxn id="49" idx="0"/>
          </p:cNvCxnSpPr>
          <p:nvPr/>
        </p:nvCxnSpPr>
        <p:spPr>
          <a:xfrm>
            <a:off x="4777740" y="7141210"/>
            <a:ext cx="635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01433" y="72243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2" name="Flowchart: Terminator 51"/>
          <p:cNvSpPr/>
          <p:nvPr/>
        </p:nvSpPr>
        <p:spPr>
          <a:xfrm>
            <a:off x="6596350" y="771108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49" idx="1"/>
          </p:cNvCxnSpPr>
          <p:nvPr/>
        </p:nvCxnSpPr>
        <p:spPr>
          <a:xfrm rot="10800000">
            <a:off x="3761105" y="6898640"/>
            <a:ext cx="684530" cy="87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00655" y="6687820"/>
            <a:ext cx="1060450" cy="274320"/>
            <a:chOff x="1539" y="9703"/>
            <a:chExt cx="1670" cy="432"/>
          </a:xfrm>
        </p:grpSpPr>
        <p:sp>
          <p:nvSpPr>
            <p:cNvPr id="60" name="Rectangles 59"/>
            <p:cNvSpPr/>
            <p:nvPr/>
          </p:nvSpPr>
          <p:spPr>
            <a:xfrm>
              <a:off x="1539" y="9703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Error</a:t>
              </a:r>
              <a:endParaRPr lang="en-US" sz="72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539" y="99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</a:t>
              </a:r>
              <a:endParaRPr lang="en-US" sz="720"/>
            </a:p>
          </p:txBody>
        </p:sp>
      </p:grpSp>
      <p:sp>
        <p:nvSpPr>
          <p:cNvPr id="71" name="Oval 70"/>
          <p:cNvSpPr/>
          <p:nvPr/>
        </p:nvSpPr>
        <p:spPr>
          <a:xfrm>
            <a:off x="4195973" y="769366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2" name="Oval 71"/>
          <p:cNvSpPr/>
          <p:nvPr/>
        </p:nvSpPr>
        <p:spPr>
          <a:xfrm>
            <a:off x="6264168" y="768032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76" name="Oval 75"/>
          <p:cNvSpPr/>
          <p:nvPr/>
        </p:nvSpPr>
        <p:spPr>
          <a:xfrm>
            <a:off x="4157873" y="682117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6" name="Oval 85"/>
          <p:cNvSpPr/>
          <p:nvPr/>
        </p:nvSpPr>
        <p:spPr>
          <a:xfrm>
            <a:off x="4009918" y="61887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905" y="5993130"/>
            <a:ext cx="3670935" cy="109728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595" y="4808220"/>
            <a:ext cx="1566545" cy="1542415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H="1">
            <a:off x="10164445" y="5361940"/>
            <a:ext cx="8350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953500" y="4794885"/>
            <a:ext cx="1210945" cy="631825"/>
            <a:chOff x="13904" y="7220"/>
            <a:chExt cx="1907" cy="995"/>
          </a:xfrm>
        </p:grpSpPr>
        <p:sp>
          <p:nvSpPr>
            <p:cNvPr id="97" name="Rectangles 96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01" name="Group 100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06" name="Straight Arrow Connector 105"/>
          <p:cNvCxnSpPr/>
          <p:nvPr/>
        </p:nvCxnSpPr>
        <p:spPr>
          <a:xfrm flipH="1">
            <a:off x="9634220" y="4704080"/>
            <a:ext cx="2540" cy="29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164445" y="5215255"/>
            <a:ext cx="80708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8954135" y="4224020"/>
            <a:ext cx="1264285" cy="614680"/>
            <a:chOff x="13905" y="5801"/>
            <a:chExt cx="1991" cy="968"/>
          </a:xfrm>
        </p:grpSpPr>
        <p:grpSp>
          <p:nvGrpSpPr>
            <p:cNvPr id="109" name="Group 108"/>
            <p:cNvGrpSpPr/>
            <p:nvPr/>
          </p:nvGrpSpPr>
          <p:grpSpPr>
            <a:xfrm rot="0">
              <a:off x="14145" y="6121"/>
              <a:ext cx="1670" cy="436"/>
              <a:chOff x="12732" y="1607"/>
              <a:chExt cx="1855" cy="484"/>
            </a:xfrm>
          </p:grpSpPr>
          <p:sp>
            <p:nvSpPr>
              <p:cNvPr id="110" name="Rectangles 109"/>
              <p:cNvSpPr/>
              <p:nvPr/>
            </p:nvSpPr>
            <p:spPr>
              <a:xfrm>
                <a:off x="12732" y="18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Timer</a:t>
                </a:r>
                <a:endParaRPr lang="en-US" sz="720"/>
              </a:p>
            </p:txBody>
          </p:sp>
          <p:sp>
            <p:nvSpPr>
              <p:cNvPr id="111" name="Rectangles 110"/>
              <p:cNvSpPr/>
              <p:nvPr/>
            </p:nvSpPr>
            <p:spPr>
              <a:xfrm>
                <a:off x="12732" y="160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Websocket</a:t>
                </a:r>
                <a:endParaRPr lang="en-US" sz="72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 rot="0">
              <a:off x="13905" y="5801"/>
              <a:ext cx="572" cy="452"/>
              <a:chOff x="12459" y="1283"/>
              <a:chExt cx="636" cy="502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117" name="Group 116"/>
            <p:cNvGrpSpPr/>
            <p:nvPr/>
          </p:nvGrpSpPr>
          <p:grpSpPr>
            <a:xfrm rot="0">
              <a:off x="15576" y="6429"/>
              <a:ext cx="320" cy="340"/>
              <a:chOff x="8092" y="1237"/>
              <a:chExt cx="482" cy="524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</p:grpSp>
      <p:sp>
        <p:nvSpPr>
          <p:cNvPr id="121" name="Oval 120"/>
          <p:cNvSpPr/>
          <p:nvPr/>
        </p:nvSpPr>
        <p:spPr>
          <a:xfrm>
            <a:off x="9508653" y="74403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Rectangles 129"/>
          <p:cNvSpPr/>
          <p:nvPr/>
        </p:nvSpPr>
        <p:spPr>
          <a:xfrm>
            <a:off x="9109075" y="5445125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>
                <a:sym typeface="+mn-ea"/>
              </a:rPr>
              <a:t>Format</a:t>
            </a:r>
            <a:endParaRPr lang="en-US" sz="720"/>
          </a:p>
        </p:txBody>
      </p:sp>
      <p:cxnSp>
        <p:nvCxnSpPr>
          <p:cNvPr id="133" name="Straight Arrow Connector 132"/>
          <p:cNvCxnSpPr>
            <a:stCxn id="130" idx="2"/>
          </p:cNvCxnSpPr>
          <p:nvPr/>
        </p:nvCxnSpPr>
        <p:spPr>
          <a:xfrm>
            <a:off x="9639300" y="5574030"/>
            <a:ext cx="4445" cy="39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642648" y="44158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Straight Arrow Connector 139"/>
          <p:cNvCxnSpPr>
            <a:stCxn id="7" idx="2"/>
            <a:endCxn id="141" idx="0"/>
          </p:cNvCxnSpPr>
          <p:nvPr/>
        </p:nvCxnSpPr>
        <p:spPr>
          <a:xfrm flipH="1">
            <a:off x="5858510" y="8017510"/>
            <a:ext cx="635" cy="4387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Off-page Connector 140"/>
          <p:cNvSpPr/>
          <p:nvPr/>
        </p:nvSpPr>
        <p:spPr>
          <a:xfrm>
            <a:off x="5686425" y="8456295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784108" y="811403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" name="Elbow Connector 1"/>
          <p:cNvCxnSpPr>
            <a:stCxn id="138" idx="6"/>
            <a:endCxn id="335" idx="0"/>
          </p:cNvCxnSpPr>
          <p:nvPr/>
        </p:nvCxnSpPr>
        <p:spPr>
          <a:xfrm>
            <a:off x="4913630" y="4549140"/>
            <a:ext cx="563880" cy="278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" name="Oval 134"/>
          <p:cNvSpPr/>
          <p:nvPr/>
        </p:nvSpPr>
        <p:spPr>
          <a:xfrm>
            <a:off x="9508653" y="669296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7" name="Straight Arrow Connector 126"/>
          <p:cNvCxnSpPr>
            <a:stCxn id="135" idx="4"/>
            <a:endCxn id="121" idx="0"/>
          </p:cNvCxnSpPr>
          <p:nvPr/>
        </p:nvCxnSpPr>
        <p:spPr>
          <a:xfrm>
            <a:off x="9644380" y="6959600"/>
            <a:ext cx="0" cy="48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3"/>
            <a:endCxn id="52" idx="1"/>
          </p:cNvCxnSpPr>
          <p:nvPr/>
        </p:nvCxnSpPr>
        <p:spPr>
          <a:xfrm>
            <a:off x="6191250" y="7773670"/>
            <a:ext cx="4051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49" idx="3"/>
            <a:endCxn id="7" idx="1"/>
          </p:cNvCxnSpPr>
          <p:nvPr/>
        </p:nvCxnSpPr>
        <p:spPr>
          <a:xfrm flipV="1">
            <a:off x="5110480" y="7773670"/>
            <a:ext cx="4159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34" idx="3"/>
          </p:cNvCxnSpPr>
          <p:nvPr/>
        </p:nvCxnSpPr>
        <p:spPr>
          <a:xfrm flipH="1">
            <a:off x="6545580" y="5133340"/>
            <a:ext cx="52133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44" idx="1"/>
          </p:cNvCxnSpPr>
          <p:nvPr/>
        </p:nvCxnSpPr>
        <p:spPr>
          <a:xfrm flipH="1">
            <a:off x="3761105" y="6898640"/>
            <a:ext cx="6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s 331"/>
          <p:cNvSpPr/>
          <p:nvPr/>
        </p:nvSpPr>
        <p:spPr>
          <a:xfrm>
            <a:off x="5485130" y="4926330"/>
            <a:ext cx="1060450" cy="12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Submit</a:t>
            </a:r>
            <a:endParaRPr lang="en-US" sz="720"/>
          </a:p>
        </p:txBody>
      </p:sp>
      <p:sp>
        <p:nvSpPr>
          <p:cNvPr id="334" name="Rectangles 333"/>
          <p:cNvSpPr/>
          <p:nvPr/>
        </p:nvSpPr>
        <p:spPr>
          <a:xfrm>
            <a:off x="5485130" y="5072380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Fetch</a:t>
            </a:r>
            <a:endParaRPr lang="en-US" sz="720"/>
          </a:p>
        </p:txBody>
      </p:sp>
      <p:sp>
        <p:nvSpPr>
          <p:cNvPr id="337" name="Text Box 336"/>
          <p:cNvSpPr txBox="1"/>
          <p:nvPr/>
        </p:nvSpPr>
        <p:spPr>
          <a:xfrm>
            <a:off x="10093325" y="326136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Trades Flow</a:t>
            </a:r>
            <a:endParaRPr lang="en-US" sz="900"/>
          </a:p>
          <a:p>
            <a:r>
              <a:rPr lang="en-US" sz="900"/>
              <a:t>08/03/2025</a:t>
            </a:r>
            <a:endParaRPr lang="en-US" sz="900"/>
          </a:p>
        </p:txBody>
      </p:sp>
      <p:grpSp>
        <p:nvGrpSpPr>
          <p:cNvPr id="290" name="Group 289"/>
          <p:cNvGrpSpPr/>
          <p:nvPr/>
        </p:nvGrpSpPr>
        <p:grpSpPr>
          <a:xfrm>
            <a:off x="6975475" y="668210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27320" y="482727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Straight Arrow Connector 243"/>
          <p:cNvCxnSpPr>
            <a:endCxn id="340" idx="0"/>
          </p:cNvCxnSpPr>
          <p:nvPr/>
        </p:nvCxnSpPr>
        <p:spPr>
          <a:xfrm>
            <a:off x="3230880" y="6962775"/>
            <a:ext cx="0" cy="2876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6930390" y="464629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5223403" y="76917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6" name="Elbow Connector 5"/>
          <p:cNvCxnSpPr>
            <a:stCxn id="39" idx="3"/>
            <a:endCxn id="267" idx="0"/>
          </p:cNvCxnSpPr>
          <p:nvPr/>
        </p:nvCxnSpPr>
        <p:spPr>
          <a:xfrm>
            <a:off x="5109845" y="6032500"/>
            <a:ext cx="187325" cy="165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5526419" y="752919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Elbow Connector 7"/>
          <p:cNvCxnSpPr>
            <a:stCxn id="37" idx="1"/>
          </p:cNvCxnSpPr>
          <p:nvPr/>
        </p:nvCxnSpPr>
        <p:spPr>
          <a:xfrm rot="10800000" flipV="1">
            <a:off x="3761105" y="5137150"/>
            <a:ext cx="683895" cy="1761490"/>
          </a:xfrm>
          <a:prstGeom prst="bentConnector3">
            <a:avLst>
              <a:gd name="adj1" fmla="val 49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45" y="3252470"/>
            <a:ext cx="1573530" cy="91821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7" idx="2"/>
            <a:endCxn id="335" idx="0"/>
          </p:cNvCxnSpPr>
          <p:nvPr/>
        </p:nvCxnSpPr>
        <p:spPr>
          <a:xfrm>
            <a:off x="5477510" y="4170680"/>
            <a:ext cx="0" cy="6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058795" y="725043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4445014" y="48928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 position?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334" idx="1"/>
            <a:endCxn id="37" idx="3"/>
          </p:cNvCxnSpPr>
          <p:nvPr/>
        </p:nvCxnSpPr>
        <p:spPr>
          <a:xfrm flipH="1">
            <a:off x="5109845" y="5137150"/>
            <a:ext cx="37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4445000" y="578993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>
            <a:stCxn id="37" idx="2"/>
            <a:endCxn id="39" idx="0"/>
          </p:cNvCxnSpPr>
          <p:nvPr/>
        </p:nvCxnSpPr>
        <p:spPr>
          <a:xfrm>
            <a:off x="4777740" y="5381625"/>
            <a:ext cx="0" cy="4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00798" y="54819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4" name="Flowchart: Decision 43"/>
          <p:cNvSpPr/>
          <p:nvPr/>
        </p:nvSpPr>
        <p:spPr>
          <a:xfrm>
            <a:off x="4445000" y="66560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39" idx="2"/>
            <a:endCxn id="44" idx="0"/>
          </p:cNvCxnSpPr>
          <p:nvPr/>
        </p:nvCxnSpPr>
        <p:spPr>
          <a:xfrm>
            <a:off x="4777740" y="62750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00798" y="63480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9" name="Flowchart: Decision 48"/>
          <p:cNvSpPr/>
          <p:nvPr/>
        </p:nvSpPr>
        <p:spPr>
          <a:xfrm>
            <a:off x="4445635" y="75323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Straight Arrow Connector 49"/>
          <p:cNvCxnSpPr>
            <a:stCxn id="44" idx="2"/>
            <a:endCxn id="49" idx="0"/>
          </p:cNvCxnSpPr>
          <p:nvPr/>
        </p:nvCxnSpPr>
        <p:spPr>
          <a:xfrm>
            <a:off x="4777740" y="7141210"/>
            <a:ext cx="635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01433" y="72243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2" name="Flowchart: Terminator 51"/>
          <p:cNvSpPr/>
          <p:nvPr/>
        </p:nvSpPr>
        <p:spPr>
          <a:xfrm>
            <a:off x="6596350" y="771108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49" idx="1"/>
          </p:cNvCxnSpPr>
          <p:nvPr/>
        </p:nvCxnSpPr>
        <p:spPr>
          <a:xfrm rot="10800000">
            <a:off x="3761105" y="6898640"/>
            <a:ext cx="684530" cy="87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00655" y="6687820"/>
            <a:ext cx="1060450" cy="274320"/>
            <a:chOff x="1539" y="9703"/>
            <a:chExt cx="1670" cy="432"/>
          </a:xfrm>
        </p:grpSpPr>
        <p:sp>
          <p:nvSpPr>
            <p:cNvPr id="60" name="Rectangles 59"/>
            <p:cNvSpPr/>
            <p:nvPr/>
          </p:nvSpPr>
          <p:spPr>
            <a:xfrm>
              <a:off x="1539" y="9703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Error</a:t>
              </a:r>
              <a:endParaRPr lang="en-US" sz="72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539" y="99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</a:t>
              </a:r>
              <a:endParaRPr lang="en-US" sz="720"/>
            </a:p>
          </p:txBody>
        </p:sp>
      </p:grpSp>
      <p:sp>
        <p:nvSpPr>
          <p:cNvPr id="71" name="Oval 70"/>
          <p:cNvSpPr/>
          <p:nvPr/>
        </p:nvSpPr>
        <p:spPr>
          <a:xfrm>
            <a:off x="4195973" y="769366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2" name="Oval 71"/>
          <p:cNvSpPr/>
          <p:nvPr/>
        </p:nvSpPr>
        <p:spPr>
          <a:xfrm>
            <a:off x="6264168" y="768032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76" name="Oval 75"/>
          <p:cNvSpPr/>
          <p:nvPr/>
        </p:nvSpPr>
        <p:spPr>
          <a:xfrm>
            <a:off x="4157873" y="682117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6" name="Oval 85"/>
          <p:cNvSpPr/>
          <p:nvPr/>
        </p:nvSpPr>
        <p:spPr>
          <a:xfrm>
            <a:off x="4009918" y="61887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905" y="5993130"/>
            <a:ext cx="3670935" cy="109728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595" y="4808220"/>
            <a:ext cx="1566545" cy="1542415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H="1">
            <a:off x="10164445" y="5361940"/>
            <a:ext cx="8350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953500" y="4794885"/>
            <a:ext cx="1210945" cy="631825"/>
            <a:chOff x="13904" y="7220"/>
            <a:chExt cx="1907" cy="995"/>
          </a:xfrm>
        </p:grpSpPr>
        <p:sp>
          <p:nvSpPr>
            <p:cNvPr id="97" name="Rectangles 96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01" name="Group 100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06" name="Straight Arrow Connector 105"/>
          <p:cNvCxnSpPr>
            <a:stCxn id="30" idx="2"/>
          </p:cNvCxnSpPr>
          <p:nvPr/>
        </p:nvCxnSpPr>
        <p:spPr>
          <a:xfrm>
            <a:off x="2633345" y="4640580"/>
            <a:ext cx="635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164445" y="5215255"/>
            <a:ext cx="80708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9508653" y="74403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Rectangles 129"/>
          <p:cNvSpPr/>
          <p:nvPr/>
        </p:nvSpPr>
        <p:spPr>
          <a:xfrm>
            <a:off x="9109075" y="5445125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>
                <a:sym typeface="+mn-ea"/>
              </a:rPr>
              <a:t>Format</a:t>
            </a:r>
            <a:endParaRPr lang="en-US" sz="720"/>
          </a:p>
        </p:txBody>
      </p:sp>
      <p:cxnSp>
        <p:nvCxnSpPr>
          <p:cNvPr id="133" name="Straight Arrow Connector 132"/>
          <p:cNvCxnSpPr>
            <a:stCxn id="130" idx="2"/>
          </p:cNvCxnSpPr>
          <p:nvPr/>
        </p:nvCxnSpPr>
        <p:spPr>
          <a:xfrm>
            <a:off x="9639300" y="5574030"/>
            <a:ext cx="4445" cy="39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642648" y="44158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Straight Arrow Connector 139"/>
          <p:cNvCxnSpPr>
            <a:stCxn id="7" idx="2"/>
            <a:endCxn id="141" idx="0"/>
          </p:cNvCxnSpPr>
          <p:nvPr/>
        </p:nvCxnSpPr>
        <p:spPr>
          <a:xfrm flipH="1">
            <a:off x="5858510" y="8017510"/>
            <a:ext cx="635" cy="4387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Off-page Connector 140"/>
          <p:cNvSpPr/>
          <p:nvPr/>
        </p:nvSpPr>
        <p:spPr>
          <a:xfrm>
            <a:off x="5686425" y="8456295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784108" y="811403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" name="Elbow Connector 1"/>
          <p:cNvCxnSpPr>
            <a:stCxn id="138" idx="6"/>
            <a:endCxn id="335" idx="0"/>
          </p:cNvCxnSpPr>
          <p:nvPr/>
        </p:nvCxnSpPr>
        <p:spPr>
          <a:xfrm>
            <a:off x="4913630" y="4549140"/>
            <a:ext cx="563880" cy="278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Off-page Connector 16"/>
          <p:cNvSpPr/>
          <p:nvPr/>
        </p:nvSpPr>
        <p:spPr>
          <a:xfrm>
            <a:off x="3392170" y="3535045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positions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0" name="Flowchart: Off-page Connector 19"/>
          <p:cNvSpPr/>
          <p:nvPr/>
        </p:nvSpPr>
        <p:spPr>
          <a:xfrm>
            <a:off x="1422400" y="368808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orders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2" name="Flowchart: Off-page Connector 21"/>
          <p:cNvSpPr/>
          <p:nvPr/>
        </p:nvSpPr>
        <p:spPr>
          <a:xfrm>
            <a:off x="3394710" y="383159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966595" y="3138170"/>
            <a:ext cx="1264285" cy="1502410"/>
            <a:chOff x="3097" y="4942"/>
            <a:chExt cx="1991" cy="2366"/>
          </a:xfrm>
        </p:grpSpPr>
        <p:sp>
          <p:nvSpPr>
            <p:cNvPr id="110" name="Rectangles 109"/>
            <p:cNvSpPr/>
            <p:nvPr/>
          </p:nvSpPr>
          <p:spPr>
            <a:xfrm>
              <a:off x="3305" y="549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Positions [api]</a:t>
              </a:r>
              <a:endParaRPr lang="en-US" sz="720"/>
            </a:p>
          </p:txBody>
        </p:sp>
        <p:sp>
          <p:nvSpPr>
            <p:cNvPr id="111" name="Rectangles 110"/>
            <p:cNvSpPr/>
            <p:nvPr/>
          </p:nvSpPr>
          <p:spPr>
            <a:xfrm>
              <a:off x="3305" y="5262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grpSp>
          <p:nvGrpSpPr>
            <p:cNvPr id="112" name="Group 111"/>
            <p:cNvGrpSpPr/>
            <p:nvPr/>
          </p:nvGrpSpPr>
          <p:grpSpPr>
            <a:xfrm rot="0">
              <a:off x="3097" y="4942"/>
              <a:ext cx="572" cy="452"/>
              <a:chOff x="12459" y="1283"/>
              <a:chExt cx="636" cy="502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3" name="Group 2"/>
            <p:cNvGrpSpPr/>
            <p:nvPr/>
          </p:nvGrpSpPr>
          <p:grpSpPr>
            <a:xfrm rot="0">
              <a:off x="4768" y="5024"/>
              <a:ext cx="320" cy="340"/>
              <a:chOff x="4768" y="5570"/>
              <a:chExt cx="320" cy="34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4768" y="5570"/>
                <a:ext cx="320" cy="3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793" y="5640"/>
                <a:ext cx="295" cy="265"/>
              </a:xfrm>
              <a:prstGeom prst="rect">
                <a:avLst/>
              </a:prstGeom>
            </p:spPr>
          </p:pic>
        </p:grpSp>
        <p:sp>
          <p:nvSpPr>
            <p:cNvPr id="4" name="Rectangles 3"/>
            <p:cNvSpPr/>
            <p:nvPr/>
          </p:nvSpPr>
          <p:spPr>
            <a:xfrm>
              <a:off x="3305" y="572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 [api]</a:t>
              </a:r>
              <a:endParaRPr lang="en-US" sz="72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3305" y="596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Stops [api]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3305" y="6192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 Queue</a:t>
              </a:r>
              <a:endParaRPr lang="en-US" sz="720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3305" y="642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Projects Rejected</a:t>
              </a:r>
              <a:endParaRPr lang="en-US" sz="720"/>
            </a:p>
          </p:txBody>
        </p:sp>
        <p:cxnSp>
          <p:nvCxnSpPr>
            <p:cNvPr id="18" name="Elbow Connector 17"/>
            <p:cNvCxnSpPr>
              <a:stCxn id="110" idx="3"/>
              <a:endCxn id="4" idx="3"/>
            </p:cNvCxnSpPr>
            <p:nvPr/>
          </p:nvCxnSpPr>
          <p:spPr>
            <a:xfrm>
              <a:off x="4975" y="5596"/>
              <a:ext cx="5" cy="232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4" idx="1"/>
              <a:endCxn id="5" idx="1"/>
            </p:cNvCxnSpPr>
            <p:nvPr/>
          </p:nvCxnSpPr>
          <p:spPr>
            <a:xfrm rot="10800000" flipV="1">
              <a:off x="3305" y="5828"/>
              <a:ext cx="5" cy="238"/>
            </a:xfrm>
            <a:prstGeom prst="bentConnector3">
              <a:avLst>
                <a:gd name="adj1" fmla="val 76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5" idx="3"/>
              <a:endCxn id="9" idx="3"/>
            </p:cNvCxnSpPr>
            <p:nvPr/>
          </p:nvCxnSpPr>
          <p:spPr>
            <a:xfrm>
              <a:off x="4975" y="6066"/>
              <a:ext cx="5" cy="228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9" idx="1"/>
              <a:endCxn id="10" idx="1"/>
            </p:cNvCxnSpPr>
            <p:nvPr/>
          </p:nvCxnSpPr>
          <p:spPr>
            <a:xfrm rot="10800000" flipV="1">
              <a:off x="3305" y="6294"/>
              <a:ext cx="5" cy="228"/>
            </a:xfrm>
            <a:prstGeom prst="bentConnector3">
              <a:avLst>
                <a:gd name="adj1" fmla="val 76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s 25"/>
            <p:cNvSpPr/>
            <p:nvPr/>
          </p:nvSpPr>
          <p:spPr>
            <a:xfrm>
              <a:off x="3312" y="6648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Pending</a:t>
              </a:r>
              <a:endParaRPr lang="en-US" sz="720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3312" y="687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Canceled</a:t>
              </a:r>
              <a:endParaRPr lang="en-US" sz="720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3312" y="710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Queued</a:t>
              </a:r>
              <a:endParaRPr lang="en-US" sz="720"/>
            </a:p>
          </p:txBody>
        </p:sp>
      </p:grpSp>
      <p:cxnSp>
        <p:nvCxnSpPr>
          <p:cNvPr id="34" name="Elbow Connector 33"/>
          <p:cNvCxnSpPr>
            <a:stCxn id="10" idx="3"/>
            <a:endCxn id="26" idx="3"/>
          </p:cNvCxnSpPr>
          <p:nvPr/>
        </p:nvCxnSpPr>
        <p:spPr>
          <a:xfrm>
            <a:off x="3159125" y="4141470"/>
            <a:ext cx="4445" cy="144780"/>
          </a:xfrm>
          <a:prstGeom prst="bentConnector3">
            <a:avLst>
              <a:gd name="adj1" fmla="val 5457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6" idx="1"/>
            <a:endCxn id="29" idx="1"/>
          </p:cNvCxnSpPr>
          <p:nvPr/>
        </p:nvCxnSpPr>
        <p:spPr>
          <a:xfrm rot="10800000" flipV="1">
            <a:off x="2103120" y="4286250"/>
            <a:ext cx="3175" cy="144780"/>
          </a:xfrm>
          <a:prstGeom prst="bentConnector3">
            <a:avLst>
              <a:gd name="adj1" fmla="val 7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9" idx="3"/>
            <a:endCxn id="30" idx="3"/>
          </p:cNvCxnSpPr>
          <p:nvPr/>
        </p:nvCxnSpPr>
        <p:spPr>
          <a:xfrm>
            <a:off x="3163570" y="4431030"/>
            <a:ext cx="3175" cy="144780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2478</Words>
  <Application>WPS Presentation</Application>
  <PresentationFormat>宽屏</PresentationFormat>
  <Paragraphs>802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Droid Sans Fallback</vt:lpstr>
      <vt:lpstr>Microsoft YaHei</vt:lpstr>
      <vt:lpstr>Arial Unicode MS</vt:lpstr>
      <vt:lpstr>SimSun</vt:lpstr>
      <vt:lpstr>OpenSymbol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96</cp:revision>
  <dcterms:created xsi:type="dcterms:W3CDTF">2025-10-15T18:39:44Z</dcterms:created>
  <dcterms:modified xsi:type="dcterms:W3CDTF">2025-10-15T18:39:44Z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