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7" r:id="rId3"/>
    <p:sldId id="258" r:id="rId5"/>
    <p:sldId id="256" r:id="rId6"/>
    <p:sldId id="259" r:id="rId7"/>
    <p:sldId id="265" r:id="rId8"/>
    <p:sldId id="270" r:id="rId9"/>
    <p:sldId id="272" r:id="rId10"/>
    <p:sldId id="274" r:id="rId11"/>
    <p:sldId id="261" r:id="rId12"/>
    <p:sldId id="275" r:id="rId13"/>
  </p:sldIdLst>
  <p:sldSz cx="14630400" cy="109728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E97"/>
    <a:srgbClr val="F0B500"/>
    <a:srgbClr val="E7971C"/>
    <a:srgbClr val="89BF61"/>
    <a:srgbClr val="FEF8F5"/>
    <a:srgbClr val="8CC166"/>
    <a:srgbClr val="00D0DD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217"/>
        <p:guide pos="476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788" y="0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20027" y="888133"/>
            <a:ext cx="3196986" cy="23977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619" y="3419204"/>
            <a:ext cx="8187802" cy="27966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051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788" y="6748051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" y="-5080"/>
            <a:ext cx="14645977" cy="109780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76558" y="1800882"/>
            <a:ext cx="11054334" cy="17323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76558" y="3761784"/>
            <a:ext cx="11061954" cy="2804192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37" y="9992475"/>
            <a:ext cx="3413838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835" y="9992475"/>
            <a:ext cx="4633067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361" y="9992475"/>
            <a:ext cx="3413838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284" y="304804"/>
            <a:ext cx="3291916" cy="94997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37" y="304804"/>
            <a:ext cx="9631901" cy="94997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4" y="2735612"/>
            <a:ext cx="12619010" cy="4564432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44" y="7343225"/>
            <a:ext cx="12619010" cy="2400327"/>
          </a:xfrm>
        </p:spPr>
        <p:txBody>
          <a:bodyPr/>
          <a:lstStyle>
            <a:lvl1pPr marL="0" indent="0">
              <a:buNone/>
              <a:defRPr sz="3840"/>
            </a:lvl1pPr>
            <a:lvl2pPr marL="731520" indent="0">
              <a:buNone/>
              <a:defRPr sz="3200"/>
            </a:lvl2pPr>
            <a:lvl3pPr marL="1463040" indent="0">
              <a:buNone/>
              <a:defRPr sz="2880"/>
            </a:lvl3pPr>
            <a:lvl4pPr marL="2194560" indent="0">
              <a:buNone/>
              <a:defRPr sz="2565"/>
            </a:lvl4pPr>
            <a:lvl5pPr marL="2926080" indent="0">
              <a:buNone/>
              <a:defRPr sz="2565"/>
            </a:lvl5pPr>
            <a:lvl6pPr marL="3657600" indent="0">
              <a:buNone/>
              <a:defRPr sz="2565"/>
            </a:lvl6pPr>
            <a:lvl7pPr marL="4389120" indent="0">
              <a:buNone/>
              <a:defRPr sz="2565"/>
            </a:lvl7pPr>
            <a:lvl8pPr marL="5120640" indent="0">
              <a:buNone/>
              <a:defRPr sz="2565"/>
            </a:lvl8pPr>
            <a:lvl9pPr marL="5852160" indent="0">
              <a:buNone/>
              <a:defRPr sz="25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37" y="1879622"/>
            <a:ext cx="6461909" cy="7924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291" y="1879622"/>
            <a:ext cx="6461909" cy="7924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584207"/>
            <a:ext cx="12619010" cy="2120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404" y="2689892"/>
            <a:ext cx="6190122" cy="1318274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5" b="1"/>
            </a:lvl4pPr>
            <a:lvl5pPr marL="2926080" indent="0">
              <a:buNone/>
              <a:defRPr sz="2565" b="1"/>
            </a:lvl5pPr>
            <a:lvl6pPr marL="3657600" indent="0">
              <a:buNone/>
              <a:defRPr sz="2565" b="1"/>
            </a:lvl6pPr>
            <a:lvl7pPr marL="4389120" indent="0">
              <a:buNone/>
              <a:defRPr sz="2565" b="1"/>
            </a:lvl7pPr>
            <a:lvl8pPr marL="5120640" indent="0">
              <a:buNone/>
              <a:defRPr sz="2565" b="1"/>
            </a:lvl8pPr>
            <a:lvl9pPr marL="5852160" indent="0">
              <a:buNone/>
              <a:defRPr sz="25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404" y="4008166"/>
            <a:ext cx="6190122" cy="5895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810" y="2689892"/>
            <a:ext cx="6220603" cy="1318274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5" b="1"/>
            </a:lvl4pPr>
            <a:lvl5pPr marL="2926080" indent="0">
              <a:buNone/>
              <a:defRPr sz="2565" b="1"/>
            </a:lvl5pPr>
            <a:lvl6pPr marL="3657600" indent="0">
              <a:buNone/>
              <a:defRPr sz="2565" b="1"/>
            </a:lvl6pPr>
            <a:lvl7pPr marL="4389120" indent="0">
              <a:buNone/>
              <a:defRPr sz="2565" b="1"/>
            </a:lvl7pPr>
            <a:lvl8pPr marL="5120640" indent="0">
              <a:buNone/>
              <a:defRPr sz="2565" b="1"/>
            </a:lvl8pPr>
            <a:lvl9pPr marL="5852160" indent="0">
              <a:buNone/>
              <a:defRPr sz="25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810" y="4008166"/>
            <a:ext cx="6220603" cy="5895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731528"/>
            <a:ext cx="4719429" cy="2560349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603" y="1579898"/>
            <a:ext cx="7406810" cy="7797890"/>
          </a:xfrm>
        </p:spPr>
        <p:txBody>
          <a:bodyPr/>
          <a:lstStyle>
            <a:lvl1pPr>
              <a:defRPr sz="5120"/>
            </a:lvl1pPr>
            <a:lvl2pPr>
              <a:defRPr sz="4485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404" y="3291878"/>
            <a:ext cx="4719429" cy="6098611"/>
          </a:xfrm>
        </p:spPr>
        <p:txBody>
          <a:bodyPr/>
          <a:lstStyle>
            <a:lvl1pPr marL="0" indent="0">
              <a:buNone/>
              <a:defRPr sz="2565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731528"/>
            <a:ext cx="4719429" cy="2560349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20603" y="1579898"/>
            <a:ext cx="7406810" cy="77978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5120"/>
            </a:lvl1pPr>
            <a:lvl2pPr marL="731520" indent="0">
              <a:buNone/>
              <a:defRPr sz="4485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404" y="3291878"/>
            <a:ext cx="4719429" cy="6098611"/>
          </a:xfrm>
        </p:spPr>
        <p:txBody>
          <a:bodyPr/>
          <a:lstStyle>
            <a:lvl1pPr marL="0" indent="0">
              <a:buNone/>
              <a:defRPr sz="2565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891561" y="694952"/>
            <a:ext cx="0" cy="2226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4638358" cy="109780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731537" y="304804"/>
            <a:ext cx="13167663" cy="93219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731537" y="1879622"/>
            <a:ext cx="13167663" cy="7924891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37" y="9992475"/>
            <a:ext cx="3413838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24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835" y="9992475"/>
            <a:ext cx="4633067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224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361" y="9992475"/>
            <a:ext cx="3413838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224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576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548640" indent="-548640" algn="l" rtl="0" fontAlgn="base">
        <a:spcBef>
          <a:spcPct val="32000"/>
        </a:spcBef>
        <a:spcAft>
          <a:spcPct val="0"/>
        </a:spcAft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rtl="0" fontAlgn="base">
        <a:spcBef>
          <a:spcPct val="32000"/>
        </a:spcBef>
        <a:spcAft>
          <a:spcPct val="0"/>
        </a:spcAft>
        <a:buChar char="–"/>
        <a:defRPr sz="4485" kern="1200">
          <a:solidFill>
            <a:schemeClr val="tx1"/>
          </a:solidFill>
          <a:latin typeface="+mn-lt"/>
          <a:ea typeface="+mn-ea"/>
          <a:cs typeface="+mn-cs"/>
        </a:defRPr>
      </a:lvl2pPr>
      <a:lvl3pPr marL="1829435" indent="-365760" algn="l" rtl="0" fontAlgn="base">
        <a:spcBef>
          <a:spcPct val="32000"/>
        </a:spcBef>
        <a:spcAft>
          <a:spcPct val="0"/>
        </a:spcAft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rtl="0" fontAlgn="base">
        <a:spcBef>
          <a:spcPct val="32000"/>
        </a:spcBef>
        <a:spcAft>
          <a:spcPct val="0"/>
        </a:spcAft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rtl="0" fontAlgn="base">
        <a:spcBef>
          <a:spcPct val="32000"/>
        </a:spcBef>
        <a:spcAft>
          <a:spcPct val="0"/>
        </a:spcAft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7035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4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12.png"/><Relationship Id="rId6" Type="http://schemas.openxmlformats.org/officeDocument/2006/relationships/image" Target="../media/image4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5.png"/><Relationship Id="rId7" Type="http://schemas.openxmlformats.org/officeDocument/2006/relationships/image" Target="../media/image25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5.png"/><Relationship Id="rId7" Type="http://schemas.openxmlformats.org/officeDocument/2006/relationships/image" Target="../media/image25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2765" y="3310890"/>
            <a:ext cx="10203815" cy="527304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7685405" y="7718425"/>
            <a:ext cx="692150" cy="290830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8552180" y="7766050"/>
            <a:ext cx="486410" cy="242570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cxnSp>
        <p:nvCxnSpPr>
          <p:cNvPr id="12" name="Elbow Connector 11"/>
          <p:cNvCxnSpPr>
            <a:stCxn id="10" idx="2"/>
            <a:endCxn id="11" idx="2"/>
          </p:cNvCxnSpPr>
          <p:nvPr/>
        </p:nvCxnSpPr>
        <p:spPr>
          <a:xfrm rot="5400000" flipH="1" flipV="1">
            <a:off x="8413115" y="7626985"/>
            <a:ext cx="635" cy="763905"/>
          </a:xfrm>
          <a:prstGeom prst="bentConnector3">
            <a:avLst>
              <a:gd name="adj1" fmla="val -3750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8728" y="7523336"/>
            <a:ext cx="1045298" cy="568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9829" y="3970239"/>
            <a:ext cx="1045298" cy="568084"/>
          </a:xfrm>
          <a:prstGeom prst="rect">
            <a:avLst/>
          </a:prstGeom>
        </p:spPr>
      </p:pic>
      <p:sp>
        <p:nvSpPr>
          <p:cNvPr id="26" name="Rectangles 25"/>
          <p:cNvSpPr/>
          <p:nvPr/>
        </p:nvSpPr>
        <p:spPr>
          <a:xfrm>
            <a:off x="3307304" y="3493025"/>
            <a:ext cx="7150201" cy="3943441"/>
          </a:xfrm>
          <a:prstGeom prst="rect">
            <a:avLst/>
          </a:prstGeom>
          <a:solidFill>
            <a:schemeClr val="accent5">
              <a:alpha val="1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80" name="Rectangles 79"/>
          <p:cNvSpPr/>
          <p:nvPr/>
        </p:nvSpPr>
        <p:spPr>
          <a:xfrm>
            <a:off x="6835255" y="4209131"/>
            <a:ext cx="1625383" cy="26020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3" name="Rectangles 2"/>
          <p:cNvSpPr/>
          <p:nvPr/>
        </p:nvSpPr>
        <p:spPr>
          <a:xfrm>
            <a:off x="3502477" y="5090404"/>
            <a:ext cx="1187033" cy="748682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20"/>
              <a:t>App</a:t>
            </a:r>
            <a:endParaRPr lang="en-US" sz="1620"/>
          </a:p>
        </p:txBody>
      </p:sp>
      <p:sp>
        <p:nvSpPr>
          <p:cNvPr id="59" name="Rectangles 58"/>
          <p:cNvSpPr/>
          <p:nvPr/>
        </p:nvSpPr>
        <p:spPr>
          <a:xfrm>
            <a:off x="7082149" y="5657346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sp>
        <p:nvSpPr>
          <p:cNvPr id="60" name="Rectangles 59"/>
          <p:cNvSpPr/>
          <p:nvPr/>
        </p:nvSpPr>
        <p:spPr>
          <a:xfrm>
            <a:off x="7082149" y="5048112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sp>
        <p:nvSpPr>
          <p:cNvPr id="61" name="Rectangles 60"/>
          <p:cNvSpPr/>
          <p:nvPr/>
        </p:nvSpPr>
        <p:spPr>
          <a:xfrm>
            <a:off x="7082149" y="4438879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/>
              <a:t>CProcess</a:t>
            </a:r>
            <a:endParaRPr lang="en-US" sz="1260"/>
          </a:p>
        </p:txBody>
      </p:sp>
      <p:sp>
        <p:nvSpPr>
          <p:cNvPr id="62" name="Rectangles 61"/>
          <p:cNvSpPr/>
          <p:nvPr/>
        </p:nvSpPr>
        <p:spPr>
          <a:xfrm>
            <a:off x="7082149" y="6266579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cxnSp>
        <p:nvCxnSpPr>
          <p:cNvPr id="63" name="Straight Connector 62"/>
          <p:cNvCxnSpPr>
            <a:stCxn id="9" idx="1"/>
            <a:endCxn id="61" idx="1"/>
          </p:cNvCxnSpPr>
          <p:nvPr/>
        </p:nvCxnSpPr>
        <p:spPr>
          <a:xfrm flipV="1">
            <a:off x="5057278" y="4596046"/>
            <a:ext cx="2024871" cy="86870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1"/>
            <a:endCxn id="60" idx="1"/>
          </p:cNvCxnSpPr>
          <p:nvPr/>
        </p:nvCxnSpPr>
        <p:spPr>
          <a:xfrm flipV="1">
            <a:off x="5057278" y="5205279"/>
            <a:ext cx="2024871" cy="259467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1"/>
            <a:endCxn id="59" idx="1"/>
          </p:cNvCxnSpPr>
          <p:nvPr/>
        </p:nvCxnSpPr>
        <p:spPr>
          <a:xfrm>
            <a:off x="5057278" y="5464746"/>
            <a:ext cx="2024871" cy="34976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9" idx="1"/>
            <a:endCxn id="62" idx="1"/>
          </p:cNvCxnSpPr>
          <p:nvPr/>
        </p:nvCxnSpPr>
        <p:spPr>
          <a:xfrm>
            <a:off x="5057278" y="5464746"/>
            <a:ext cx="2024871" cy="958999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3"/>
            <a:endCxn id="18" idx="1"/>
          </p:cNvCxnSpPr>
          <p:nvPr/>
        </p:nvCxnSpPr>
        <p:spPr>
          <a:xfrm>
            <a:off x="10251189" y="4068539"/>
            <a:ext cx="368626" cy="400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5057278" y="5090404"/>
            <a:ext cx="1187033" cy="748682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20"/>
              <a:t>CMain</a:t>
            </a:r>
            <a:endParaRPr lang="en-US" sz="1620"/>
          </a:p>
        </p:txBody>
      </p:sp>
      <p:sp>
        <p:nvSpPr>
          <p:cNvPr id="23" name="Down Arrow 22"/>
          <p:cNvSpPr/>
          <p:nvPr/>
        </p:nvSpPr>
        <p:spPr>
          <a:xfrm rot="16200000">
            <a:off x="4796668" y="5256715"/>
            <a:ext cx="153166" cy="480643"/>
          </a:xfrm>
          <a:prstGeom prst="downArrow">
            <a:avLst>
              <a:gd name="adj1" fmla="val 50000"/>
              <a:gd name="adj2" fmla="val 857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 b="1"/>
          </a:p>
        </p:txBody>
      </p:sp>
      <p:cxnSp>
        <p:nvCxnSpPr>
          <p:cNvPr id="7" name="Straight Connector 6"/>
          <p:cNvCxnSpPr>
            <a:endCxn id="6" idx="0"/>
          </p:cNvCxnSpPr>
          <p:nvPr/>
        </p:nvCxnSpPr>
        <p:spPr>
          <a:xfrm flipV="1">
            <a:off x="8258323" y="3813644"/>
            <a:ext cx="1399636" cy="1009864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0"/>
          </p:cNvCxnSpPr>
          <p:nvPr/>
        </p:nvCxnSpPr>
        <p:spPr>
          <a:xfrm flipV="1">
            <a:off x="8253179" y="3813644"/>
            <a:ext cx="1404779" cy="1568804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 flipV="1">
            <a:off x="8236034" y="3813644"/>
            <a:ext cx="1421925" cy="2383781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 flipV="1">
            <a:off x="8252608" y="3813644"/>
            <a:ext cx="1405351" cy="2957581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9064156" y="3813644"/>
            <a:ext cx="1187033" cy="509218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API/WSS</a:t>
            </a:r>
            <a:endParaRPr lang="en-US" sz="1260"/>
          </a:p>
        </p:txBody>
      </p:sp>
      <p:cxnSp>
        <p:nvCxnSpPr>
          <p:cNvPr id="15" name="Elbow Connector 14"/>
          <p:cNvCxnSpPr>
            <a:stCxn id="6" idx="1"/>
            <a:endCxn id="9" idx="0"/>
          </p:cNvCxnSpPr>
          <p:nvPr/>
        </p:nvCxnSpPr>
        <p:spPr>
          <a:xfrm rot="10800000" flipV="1">
            <a:off x="5651080" y="4068539"/>
            <a:ext cx="3413076" cy="1021865"/>
          </a:xfrm>
          <a:prstGeom prst="bentConnector2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2"/>
            <a:endCxn id="14" idx="0"/>
          </p:cNvCxnSpPr>
          <p:nvPr/>
        </p:nvCxnSpPr>
        <p:spPr>
          <a:xfrm>
            <a:off x="9657959" y="4322862"/>
            <a:ext cx="5144" cy="39205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8" idx="1"/>
          </p:cNvCxnSpPr>
          <p:nvPr/>
        </p:nvCxnSpPr>
        <p:spPr>
          <a:xfrm>
            <a:off x="8246893" y="4835510"/>
            <a:ext cx="1099591" cy="1344770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88" idx="1"/>
          </p:cNvCxnSpPr>
          <p:nvPr/>
        </p:nvCxnSpPr>
        <p:spPr>
          <a:xfrm>
            <a:off x="8242892" y="5382448"/>
            <a:ext cx="1103592" cy="797832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88" idx="1"/>
          </p:cNvCxnSpPr>
          <p:nvPr/>
        </p:nvCxnSpPr>
        <p:spPr>
          <a:xfrm>
            <a:off x="8246893" y="5961962"/>
            <a:ext cx="1099591" cy="218318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88" idx="1"/>
          </p:cNvCxnSpPr>
          <p:nvPr/>
        </p:nvCxnSpPr>
        <p:spPr>
          <a:xfrm flipV="1">
            <a:off x="8246893" y="6180280"/>
            <a:ext cx="1099591" cy="422348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s 92"/>
          <p:cNvSpPr/>
          <p:nvPr/>
        </p:nvSpPr>
        <p:spPr>
          <a:xfrm>
            <a:off x="9063013" y="6811802"/>
            <a:ext cx="1187033" cy="449781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Update</a:t>
            </a:r>
            <a:endParaRPr lang="en-US" sz="1260"/>
          </a:p>
        </p:txBody>
      </p:sp>
      <p:sp>
        <p:nvSpPr>
          <p:cNvPr id="88" name="Diamond 87"/>
          <p:cNvSpPr/>
          <p:nvPr/>
        </p:nvSpPr>
        <p:spPr>
          <a:xfrm>
            <a:off x="9346484" y="5892809"/>
            <a:ext cx="637809" cy="574371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20" b="1"/>
              <a:t>?</a:t>
            </a:r>
            <a:endParaRPr lang="en-US" sz="1620" b="1"/>
          </a:p>
        </p:txBody>
      </p:sp>
      <p:cxnSp>
        <p:nvCxnSpPr>
          <p:cNvPr id="98" name="Straight Connector 97"/>
          <p:cNvCxnSpPr>
            <a:stCxn id="14" idx="2"/>
            <a:endCxn id="88" idx="0"/>
          </p:cNvCxnSpPr>
          <p:nvPr/>
        </p:nvCxnSpPr>
        <p:spPr>
          <a:xfrm>
            <a:off x="9663102" y="5613911"/>
            <a:ext cx="2286" cy="27889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0276907" y="4194843"/>
            <a:ext cx="433207" cy="400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8" idx="2"/>
            <a:endCxn id="93" idx="0"/>
          </p:cNvCxnSpPr>
          <p:nvPr/>
        </p:nvCxnSpPr>
        <p:spPr>
          <a:xfrm flipH="1">
            <a:off x="9656815" y="6467180"/>
            <a:ext cx="8573" cy="34462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4623478"/>
            <a:ext cx="338907" cy="31033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5215566"/>
            <a:ext cx="338907" cy="31033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5814512"/>
            <a:ext cx="338907" cy="310332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6431174"/>
            <a:ext cx="338907" cy="310332"/>
          </a:xfrm>
          <a:prstGeom prst="rect">
            <a:avLst/>
          </a:prstGeom>
        </p:spPr>
      </p:pic>
      <p:sp>
        <p:nvSpPr>
          <p:cNvPr id="103" name="Rectangles 102"/>
          <p:cNvSpPr/>
          <p:nvPr/>
        </p:nvSpPr>
        <p:spPr>
          <a:xfrm>
            <a:off x="5061850" y="6811802"/>
            <a:ext cx="1187033" cy="469784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Order API</a:t>
            </a:r>
            <a:endParaRPr lang="en-US" sz="1260"/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5811104" y="7254153"/>
            <a:ext cx="1143" cy="321762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2088587" y="2953630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App Thread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grpSp>
        <p:nvGrpSpPr>
          <p:cNvPr id="4" name="Group 3"/>
          <p:cNvGrpSpPr/>
          <p:nvPr/>
        </p:nvGrpSpPr>
        <p:grpSpPr>
          <a:xfrm>
            <a:off x="5170437" y="7509048"/>
            <a:ext cx="363482" cy="286900"/>
            <a:chOff x="12459" y="1283"/>
            <a:chExt cx="636" cy="5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0619815" y="3971953"/>
            <a:ext cx="363482" cy="286900"/>
            <a:chOff x="12459" y="1283"/>
            <a:chExt cx="636" cy="50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cxnSp>
        <p:nvCxnSpPr>
          <p:cNvPr id="28" name="Straight Connector 27"/>
          <p:cNvCxnSpPr>
            <a:stCxn id="93" idx="1"/>
            <a:endCxn id="103" idx="3"/>
          </p:cNvCxnSpPr>
          <p:nvPr/>
        </p:nvCxnSpPr>
        <p:spPr>
          <a:xfrm flipH="1">
            <a:off x="6248883" y="7036978"/>
            <a:ext cx="2814131" cy="971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3" idx="0"/>
          </p:cNvCxnSpPr>
          <p:nvPr/>
        </p:nvCxnSpPr>
        <p:spPr>
          <a:xfrm flipH="1" flipV="1">
            <a:off x="5648794" y="5828799"/>
            <a:ext cx="6858" cy="98300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3561" y="4322862"/>
            <a:ext cx="252609" cy="2446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3561" y="4917236"/>
            <a:ext cx="248608" cy="24060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3561" y="5491035"/>
            <a:ext cx="256038" cy="2486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3561" y="6092839"/>
            <a:ext cx="275469" cy="250894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9222466" y="4684630"/>
            <a:ext cx="427492" cy="333764"/>
            <a:chOff x="16290" y="4518"/>
            <a:chExt cx="748" cy="58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38" name="Oval 37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cxnSp>
        <p:nvCxnSpPr>
          <p:cNvPr id="105" name="Straight Connector 104"/>
          <p:cNvCxnSpPr/>
          <p:nvPr/>
        </p:nvCxnSpPr>
        <p:spPr>
          <a:xfrm flipH="1" flipV="1">
            <a:off x="5549351" y="7273013"/>
            <a:ext cx="5144" cy="31776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69044" y="4714920"/>
            <a:ext cx="786974" cy="898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s 36"/>
          <p:cNvSpPr/>
          <p:nvPr/>
        </p:nvSpPr>
        <p:spPr>
          <a:xfrm>
            <a:off x="5204157" y="4058823"/>
            <a:ext cx="882988" cy="385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App</a:t>
            </a:r>
            <a:endParaRPr lang="en-US" sz="1080"/>
          </a:p>
        </p:txBody>
      </p:sp>
      <p:sp>
        <p:nvSpPr>
          <p:cNvPr id="44" name="Flowchart: Terminator 43"/>
          <p:cNvSpPr/>
          <p:nvPr/>
        </p:nvSpPr>
        <p:spPr>
          <a:xfrm>
            <a:off x="5290455" y="3541604"/>
            <a:ext cx="716677" cy="19202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1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en-US" sz="81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44" idx="2"/>
            <a:endCxn id="37" idx="0"/>
          </p:cNvCxnSpPr>
          <p:nvPr/>
        </p:nvCxnSpPr>
        <p:spPr>
          <a:xfrm flipH="1">
            <a:off x="5645936" y="3733632"/>
            <a:ext cx="2858" cy="325191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s 53"/>
          <p:cNvSpPr/>
          <p:nvPr/>
        </p:nvSpPr>
        <p:spPr>
          <a:xfrm>
            <a:off x="5207586" y="4592045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CMain</a:t>
            </a:r>
            <a:endParaRPr lang="en-US" sz="1080"/>
          </a:p>
        </p:txBody>
      </p:sp>
      <p:sp>
        <p:nvSpPr>
          <p:cNvPr id="55" name="Rectangles 54"/>
          <p:cNvSpPr/>
          <p:nvPr/>
        </p:nvSpPr>
        <p:spPr>
          <a:xfrm>
            <a:off x="6863259" y="4592045"/>
            <a:ext cx="822979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CProcess</a:t>
            </a:r>
            <a:endParaRPr lang="en-US" sz="1080"/>
          </a:p>
        </p:txBody>
      </p:sp>
      <p:cxnSp>
        <p:nvCxnSpPr>
          <p:cNvPr id="56" name="Straight Arrow Connector 55"/>
          <p:cNvCxnSpPr>
            <a:stCxn id="54" idx="3"/>
            <a:endCxn id="55" idx="1"/>
          </p:cNvCxnSpPr>
          <p:nvPr/>
        </p:nvCxnSpPr>
        <p:spPr>
          <a:xfrm>
            <a:off x="6090573" y="4756641"/>
            <a:ext cx="772686" cy="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Rectangles 62"/>
          <p:cNvSpPr/>
          <p:nvPr/>
        </p:nvSpPr>
        <p:spPr>
          <a:xfrm>
            <a:off x="5207586" y="4934381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4" name="Rectangles 63"/>
          <p:cNvSpPr/>
          <p:nvPr/>
        </p:nvSpPr>
        <p:spPr>
          <a:xfrm>
            <a:off x="5647651" y="5277861"/>
            <a:ext cx="43835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5" name="Rectangles 64"/>
          <p:cNvSpPr/>
          <p:nvPr/>
        </p:nvSpPr>
        <p:spPr>
          <a:xfrm>
            <a:off x="5201299" y="5623055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7" name="Rectangles 66"/>
          <p:cNvSpPr/>
          <p:nvPr/>
        </p:nvSpPr>
        <p:spPr>
          <a:xfrm>
            <a:off x="6866117" y="4938382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init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68" name="Rectangles 67"/>
          <p:cNvSpPr/>
          <p:nvPr/>
        </p:nvSpPr>
        <p:spPr>
          <a:xfrm>
            <a:off x="6868403" y="5284147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9" name="Rectangles 68"/>
          <p:cNvSpPr/>
          <p:nvPr/>
        </p:nvSpPr>
        <p:spPr>
          <a:xfrm>
            <a:off x="6868403" y="5629913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init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74" name="Rectangles 73"/>
          <p:cNvSpPr/>
          <p:nvPr/>
        </p:nvSpPr>
        <p:spPr>
          <a:xfrm>
            <a:off x="6868403" y="5975678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76" name="Straight Arrow Connector 75"/>
          <p:cNvCxnSpPr>
            <a:stCxn id="67" idx="1"/>
            <a:endCxn id="63" idx="3"/>
          </p:cNvCxnSpPr>
          <p:nvPr/>
        </p:nvCxnSpPr>
        <p:spPr>
          <a:xfrm flipH="1" flipV="1">
            <a:off x="6090573" y="5098977"/>
            <a:ext cx="775543" cy="4001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4" idx="3"/>
            <a:endCxn id="68" idx="1"/>
          </p:cNvCxnSpPr>
          <p:nvPr/>
        </p:nvCxnSpPr>
        <p:spPr>
          <a:xfrm>
            <a:off x="6086001" y="5442457"/>
            <a:ext cx="782401" cy="6287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Rectangles 80"/>
          <p:cNvSpPr/>
          <p:nvPr/>
        </p:nvSpPr>
        <p:spPr>
          <a:xfrm>
            <a:off x="5192726" y="6323730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sp>
        <p:nvSpPr>
          <p:cNvPr id="86" name="Rectangles 85"/>
          <p:cNvSpPr/>
          <p:nvPr/>
        </p:nvSpPr>
        <p:spPr>
          <a:xfrm>
            <a:off x="5196155" y="7016404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87" name="Rectangles 86"/>
          <p:cNvSpPr/>
          <p:nvPr/>
        </p:nvSpPr>
        <p:spPr>
          <a:xfrm>
            <a:off x="6863259" y="6321444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api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89" name="Rectangles 88"/>
          <p:cNvSpPr/>
          <p:nvPr/>
        </p:nvSpPr>
        <p:spPr>
          <a:xfrm>
            <a:off x="6868403" y="7018690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update</a:t>
            </a:r>
            <a:endParaRPr lang="en-US" sz="54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>
            <a:stCxn id="87" idx="1"/>
            <a:endCxn id="81" idx="3"/>
          </p:cNvCxnSpPr>
          <p:nvPr/>
        </p:nvCxnSpPr>
        <p:spPr>
          <a:xfrm flipH="1">
            <a:off x="6075714" y="6486040"/>
            <a:ext cx="787545" cy="2286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Rectangles 101"/>
          <p:cNvSpPr/>
          <p:nvPr/>
        </p:nvSpPr>
        <p:spPr>
          <a:xfrm>
            <a:off x="5197870" y="5277861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103" name="Straight Arrow Connector 102"/>
          <p:cNvCxnSpPr>
            <a:stCxn id="69" idx="1"/>
            <a:endCxn id="65" idx="3"/>
          </p:cNvCxnSpPr>
          <p:nvPr/>
        </p:nvCxnSpPr>
        <p:spPr>
          <a:xfrm flipH="1" flipV="1">
            <a:off x="6084287" y="5787651"/>
            <a:ext cx="784116" cy="6858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Rectangles 104"/>
          <p:cNvSpPr/>
          <p:nvPr/>
        </p:nvSpPr>
        <p:spPr>
          <a:xfrm>
            <a:off x="5193298" y="5971106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107" name="Rectangles 106"/>
          <p:cNvSpPr/>
          <p:nvPr/>
        </p:nvSpPr>
        <p:spPr>
          <a:xfrm>
            <a:off x="5645365" y="5971106"/>
            <a:ext cx="43092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110" name="Straight Arrow Connector 109"/>
          <p:cNvCxnSpPr>
            <a:stCxn id="107" idx="3"/>
            <a:endCxn id="74" idx="1"/>
          </p:cNvCxnSpPr>
          <p:nvPr/>
        </p:nvCxnSpPr>
        <p:spPr>
          <a:xfrm>
            <a:off x="6076286" y="6135702"/>
            <a:ext cx="792117" cy="4572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2" name="Rectangles 111"/>
          <p:cNvSpPr/>
          <p:nvPr/>
        </p:nvSpPr>
        <p:spPr>
          <a:xfrm>
            <a:off x="5187011" y="7361026"/>
            <a:ext cx="882988" cy="3291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/>
              <a:t>Ready</a:t>
            </a:r>
            <a:endParaRPr lang="en-US" sz="540"/>
          </a:p>
        </p:txBody>
      </p:sp>
      <p:sp>
        <p:nvSpPr>
          <p:cNvPr id="113" name="Rectangles 112"/>
          <p:cNvSpPr/>
          <p:nvPr/>
        </p:nvSpPr>
        <p:spPr>
          <a:xfrm>
            <a:off x="6866117" y="6667209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114" name="Rectangles 113"/>
          <p:cNvSpPr/>
          <p:nvPr/>
        </p:nvSpPr>
        <p:spPr>
          <a:xfrm>
            <a:off x="5187011" y="6668352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wait</a:t>
            </a:r>
            <a:endParaRPr lang="en-US" sz="540"/>
          </a:p>
        </p:txBody>
      </p:sp>
      <p:sp>
        <p:nvSpPr>
          <p:cNvPr id="115" name="Rectangles 114"/>
          <p:cNvSpPr/>
          <p:nvPr/>
        </p:nvSpPr>
        <p:spPr>
          <a:xfrm>
            <a:off x="5634506" y="6668352"/>
            <a:ext cx="43835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cxnSp>
        <p:nvCxnSpPr>
          <p:cNvPr id="116" name="Straight Arrow Connector 115"/>
          <p:cNvCxnSpPr>
            <a:stCxn id="115" idx="3"/>
            <a:endCxn id="113" idx="1"/>
          </p:cNvCxnSpPr>
          <p:nvPr/>
        </p:nvCxnSpPr>
        <p:spPr>
          <a:xfrm flipV="1">
            <a:off x="6072857" y="6831805"/>
            <a:ext cx="793260" cy="1143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9" idx="1"/>
            <a:endCxn id="86" idx="3"/>
          </p:cNvCxnSpPr>
          <p:nvPr/>
        </p:nvCxnSpPr>
        <p:spPr>
          <a:xfrm flipH="1" flipV="1">
            <a:off x="6079143" y="7181000"/>
            <a:ext cx="789260" cy="2286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3614779" y="4880088"/>
            <a:ext cx="1060157" cy="279470"/>
            <a:chOff x="13651" y="855"/>
            <a:chExt cx="1855" cy="489"/>
          </a:xfrm>
        </p:grpSpPr>
        <p:sp>
          <p:nvSpPr>
            <p:cNvPr id="122" name="Rectangles 121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Initialize</a:t>
              </a:r>
              <a:endParaRPr lang="en-US" sz="720"/>
            </a:p>
          </p:txBody>
        </p:sp>
        <p:sp>
          <p:nvSpPr>
            <p:cNvPr id="125" name="Rectangles 124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</p:grpSp>
      <p:cxnSp>
        <p:nvCxnSpPr>
          <p:cNvPr id="137" name="Elbow Connector 136"/>
          <p:cNvCxnSpPr>
            <a:endCxn id="89" idx="3"/>
          </p:cNvCxnSpPr>
          <p:nvPr/>
        </p:nvCxnSpPr>
        <p:spPr>
          <a:xfrm rot="5400000">
            <a:off x="7981997" y="6614345"/>
            <a:ext cx="278327" cy="8595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63" idx="1"/>
            <a:endCxn id="125" idx="3"/>
          </p:cNvCxnSpPr>
          <p:nvPr/>
        </p:nvCxnSpPr>
        <p:spPr>
          <a:xfrm flipH="1" flipV="1">
            <a:off x="4674935" y="5094977"/>
            <a:ext cx="532650" cy="4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25" idx="2"/>
            <a:endCxn id="102" idx="1"/>
          </p:cNvCxnSpPr>
          <p:nvPr/>
        </p:nvCxnSpPr>
        <p:spPr>
          <a:xfrm rot="5400000" flipV="1">
            <a:off x="4530057" y="4774644"/>
            <a:ext cx="282899" cy="10527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74" idx="3"/>
          </p:cNvCxnSpPr>
          <p:nvPr/>
        </p:nvCxnSpPr>
        <p:spPr>
          <a:xfrm>
            <a:off x="7691382" y="6140274"/>
            <a:ext cx="374341" cy="4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8065723" y="5929957"/>
            <a:ext cx="1060157" cy="279470"/>
            <a:chOff x="13651" y="855"/>
            <a:chExt cx="1855" cy="489"/>
          </a:xfrm>
        </p:grpSpPr>
        <p:sp>
          <p:nvSpPr>
            <p:cNvPr id="158" name="Rectangles 157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API</a:t>
              </a:r>
              <a:endParaRPr lang="en-US" sz="720"/>
            </a:p>
          </p:txBody>
        </p:sp>
        <p:sp>
          <p:nvSpPr>
            <p:cNvPr id="159" name="Rectangles 158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Load Candles</a:t>
              </a:r>
              <a:endParaRPr lang="en-US" sz="720"/>
            </a:p>
          </p:txBody>
        </p:sp>
      </p:grpSp>
      <p:sp>
        <p:nvSpPr>
          <p:cNvPr id="57" name="Flowchart: Terminator 56"/>
          <p:cNvSpPr/>
          <p:nvPr/>
        </p:nvSpPr>
        <p:spPr>
          <a:xfrm>
            <a:off x="6242596" y="4718921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Flowchart: Terminator 77"/>
          <p:cNvSpPr/>
          <p:nvPr/>
        </p:nvSpPr>
        <p:spPr>
          <a:xfrm>
            <a:off x="6260884" y="5018394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Flowchart: Terminator 79"/>
          <p:cNvSpPr/>
          <p:nvPr/>
        </p:nvSpPr>
        <p:spPr>
          <a:xfrm>
            <a:off x="6271172" y="5707639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Flowchart: Terminator 90"/>
          <p:cNvSpPr/>
          <p:nvPr/>
        </p:nvSpPr>
        <p:spPr>
          <a:xfrm>
            <a:off x="6271172" y="641688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Flowchart: Terminator 103"/>
          <p:cNvSpPr/>
          <p:nvPr/>
        </p:nvSpPr>
        <p:spPr>
          <a:xfrm>
            <a:off x="6266600" y="539673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6271172" y="6072264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Flowchart: Terminator 116"/>
          <p:cNvSpPr/>
          <p:nvPr/>
        </p:nvSpPr>
        <p:spPr>
          <a:xfrm>
            <a:off x="6254598" y="676436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Flowchart: Terminator 118"/>
          <p:cNvSpPr/>
          <p:nvPr/>
        </p:nvSpPr>
        <p:spPr>
          <a:xfrm>
            <a:off x="6271172" y="7113561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8020573" y="6619774"/>
            <a:ext cx="1060157" cy="279470"/>
            <a:chOff x="13651" y="855"/>
            <a:chExt cx="1855" cy="489"/>
          </a:xfrm>
        </p:grpSpPr>
        <p:sp>
          <p:nvSpPr>
            <p:cNvPr id="161" name="Rectangles 160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162" name="Rectangles 161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Fractal</a:t>
              </a:r>
              <a:endParaRPr lang="en-US" sz="720"/>
            </a:p>
          </p:txBody>
        </p:sp>
      </p:grpSp>
      <p:cxnSp>
        <p:nvCxnSpPr>
          <p:cNvPr id="163" name="Elbow Connector 162"/>
          <p:cNvCxnSpPr>
            <a:endCxn id="87" idx="3"/>
          </p:cNvCxnSpPr>
          <p:nvPr/>
        </p:nvCxnSpPr>
        <p:spPr>
          <a:xfrm rot="5400000">
            <a:off x="8002856" y="5892809"/>
            <a:ext cx="276612" cy="9098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13" idx="3"/>
          </p:cNvCxnSpPr>
          <p:nvPr/>
        </p:nvCxnSpPr>
        <p:spPr>
          <a:xfrm>
            <a:off x="7689096" y="6831805"/>
            <a:ext cx="325762" cy="2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3614779" y="6968397"/>
            <a:ext cx="1060157" cy="279470"/>
            <a:chOff x="13651" y="855"/>
            <a:chExt cx="1855" cy="489"/>
          </a:xfrm>
        </p:grpSpPr>
        <p:sp>
          <p:nvSpPr>
            <p:cNvPr id="166" name="Rectangles 165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167" name="Rectangles 166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Orders</a:t>
              </a:r>
              <a:endParaRPr lang="en-US" sz="720"/>
            </a:p>
          </p:txBody>
        </p:sp>
      </p:grpSp>
      <p:cxnSp>
        <p:nvCxnSpPr>
          <p:cNvPr id="168" name="Straight Arrow Connector 167"/>
          <p:cNvCxnSpPr>
            <a:stCxn id="86" idx="1"/>
            <a:endCxn id="167" idx="3"/>
          </p:cNvCxnSpPr>
          <p:nvPr/>
        </p:nvCxnSpPr>
        <p:spPr>
          <a:xfrm flipH="1">
            <a:off x="4674935" y="7181000"/>
            <a:ext cx="521220" cy="2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67" idx="2"/>
            <a:endCxn id="112" idx="1"/>
          </p:cNvCxnSpPr>
          <p:nvPr/>
        </p:nvCxnSpPr>
        <p:spPr>
          <a:xfrm rot="5400000" flipV="1">
            <a:off x="4527200" y="6865810"/>
            <a:ext cx="277755" cy="1041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0935677" y="3089394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Internal IPC Flow 06/05/2025</a:t>
            </a:r>
            <a:endParaRPr lang="en-US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10" name="Straight Arrow Connector 9"/>
          <p:cNvCxnSpPr/>
          <p:nvPr/>
        </p:nvCxnSpPr>
        <p:spPr>
          <a:xfrm flipV="1">
            <a:off x="5305886" y="4053937"/>
            <a:ext cx="631522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3"/>
          </p:cNvCxnSpPr>
          <p:nvPr/>
        </p:nvCxnSpPr>
        <p:spPr>
          <a:xfrm flipH="1" flipV="1">
            <a:off x="5471160" y="4193540"/>
            <a:ext cx="605155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Elbow Connector 288"/>
          <p:cNvCxnSpPr>
            <a:stCxn id="296" idx="2"/>
            <a:endCxn id="103" idx="0"/>
          </p:cNvCxnSpPr>
          <p:nvPr/>
        </p:nvCxnSpPr>
        <p:spPr>
          <a:xfrm rot="10800000" flipV="1">
            <a:off x="5667375" y="5411470"/>
            <a:ext cx="588645" cy="3140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296" idx="6"/>
            <a:endCxn id="312" idx="0"/>
          </p:cNvCxnSpPr>
          <p:nvPr/>
        </p:nvCxnSpPr>
        <p:spPr>
          <a:xfrm>
            <a:off x="6323965" y="5411470"/>
            <a:ext cx="763905" cy="501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4" name="Group 323"/>
          <p:cNvGrpSpPr/>
          <p:nvPr/>
        </p:nvGrpSpPr>
        <p:grpSpPr>
          <a:xfrm>
            <a:off x="5844251" y="3274136"/>
            <a:ext cx="841839" cy="2262621"/>
            <a:chOff x="6970" y="2105"/>
            <a:chExt cx="1473" cy="3959"/>
          </a:xfrm>
        </p:grpSpPr>
        <p:grpSp>
          <p:nvGrpSpPr>
            <p:cNvPr id="320" name="Group 319"/>
            <p:cNvGrpSpPr/>
            <p:nvPr/>
          </p:nvGrpSpPr>
          <p:grpSpPr>
            <a:xfrm>
              <a:off x="6970" y="2105"/>
              <a:ext cx="748" cy="584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sp>
          <p:nvSpPr>
            <p:cNvPr id="317" name="Oval 316"/>
            <p:cNvSpPr/>
            <p:nvPr/>
          </p:nvSpPr>
          <p:spPr>
            <a:xfrm>
              <a:off x="7376" y="3913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sp>
          <p:nvSpPr>
            <p:cNvPr id="318" name="Oval 317"/>
            <p:cNvSpPr/>
            <p:nvPr/>
          </p:nvSpPr>
          <p:spPr>
            <a:xfrm>
              <a:off x="7133" y="3655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sp>
          <p:nvSpPr>
            <p:cNvPr id="296" name="Oval 295"/>
            <p:cNvSpPr/>
            <p:nvPr/>
          </p:nvSpPr>
          <p:spPr>
            <a:xfrm>
              <a:off x="7690" y="5785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5" y="2580"/>
              <a:ext cx="1318" cy="3484"/>
            </a:xfrm>
            <a:prstGeom prst="rect">
              <a:avLst/>
            </a:prstGeom>
          </p:spPr>
        </p:pic>
      </p:grpSp>
      <p:sp>
        <p:nvSpPr>
          <p:cNvPr id="22" name="Flowchart: Decision 21"/>
          <p:cNvSpPr/>
          <p:nvPr/>
        </p:nvSpPr>
        <p:spPr>
          <a:xfrm>
            <a:off x="7470206" y="658700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 client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 id?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Straight Arrow Connector 22"/>
          <p:cNvCxnSpPr>
            <a:stCxn id="55" idx="2"/>
            <a:endCxn id="22" idx="0"/>
          </p:cNvCxnSpPr>
          <p:nvPr/>
        </p:nvCxnSpPr>
        <p:spPr>
          <a:xfrm flipH="1">
            <a:off x="7802637" y="6186439"/>
            <a:ext cx="1270" cy="40068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810317" y="3498740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3" name="Straight Arrow Connector 192"/>
          <p:cNvCxnSpPr>
            <a:stCxn id="120" idx="1"/>
            <a:endCxn id="285" idx="3"/>
          </p:cNvCxnSpPr>
          <p:nvPr/>
        </p:nvCxnSpPr>
        <p:spPr>
          <a:xfrm flipH="1">
            <a:off x="7109010" y="7987206"/>
            <a:ext cx="361196" cy="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9945430" y="5841004"/>
            <a:ext cx="1210465" cy="630176"/>
            <a:chOff x="6735" y="4551"/>
            <a:chExt cx="2118" cy="1103"/>
          </a:xfrm>
        </p:grpSpPr>
        <p:grpSp>
          <p:nvGrpSpPr>
            <p:cNvPr id="30" name="Group 29"/>
            <p:cNvGrpSpPr/>
            <p:nvPr/>
          </p:nvGrpSpPr>
          <p:grpSpPr>
            <a:xfrm>
              <a:off x="6998" y="4911"/>
              <a:ext cx="1855" cy="743"/>
              <a:chOff x="13390" y="2048"/>
              <a:chExt cx="1855" cy="743"/>
            </a:xfrm>
          </p:grpSpPr>
          <p:sp>
            <p:nvSpPr>
              <p:cNvPr id="31" name="Rectangles 30"/>
              <p:cNvSpPr/>
              <p:nvPr/>
            </p:nvSpPr>
            <p:spPr>
              <a:xfrm>
                <a:off x="13390" y="2048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REST API</a:t>
                </a:r>
                <a:endParaRPr lang="en-US" sz="720"/>
              </a:p>
            </p:txBody>
          </p:sp>
          <p:sp>
            <p:nvSpPr>
              <p:cNvPr id="32" name="Rectangles 31"/>
              <p:cNvSpPr/>
              <p:nvPr/>
            </p:nvSpPr>
            <p:spPr>
              <a:xfrm>
                <a:off x="13390" y="230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Import</a:t>
                </a:r>
                <a:endParaRPr lang="en-US" sz="720"/>
              </a:p>
            </p:txBody>
          </p:sp>
          <p:sp>
            <p:nvSpPr>
              <p:cNvPr id="34" name="Rectangles 33"/>
              <p:cNvSpPr/>
              <p:nvPr/>
            </p:nvSpPr>
            <p:spPr>
              <a:xfrm>
                <a:off x="13390" y="256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Fetch Active</a:t>
                </a:r>
                <a:endParaRPr lang="en-US" sz="72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735" y="4551"/>
              <a:ext cx="637" cy="502"/>
              <a:chOff x="10155" y="414"/>
              <a:chExt cx="1146" cy="883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40" name="Picture 13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36" name="Straight Arrow Connector 35"/>
          <p:cNvCxnSpPr>
            <a:stCxn id="47" idx="4"/>
            <a:endCxn id="150" idx="0"/>
          </p:cNvCxnSpPr>
          <p:nvPr/>
        </p:nvCxnSpPr>
        <p:spPr>
          <a:xfrm flipH="1">
            <a:off x="4940685" y="3759350"/>
            <a:ext cx="5080" cy="21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8" idx="2"/>
          </p:cNvCxnSpPr>
          <p:nvPr/>
        </p:nvCxnSpPr>
        <p:spPr>
          <a:xfrm flipH="1">
            <a:off x="10626090" y="5563870"/>
            <a:ext cx="635" cy="48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1155894" y="6262578"/>
            <a:ext cx="299473" cy="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4" idx="1"/>
            <a:endCxn id="82" idx="3"/>
          </p:cNvCxnSpPr>
          <p:nvPr/>
        </p:nvCxnSpPr>
        <p:spPr>
          <a:xfrm rot="10800000">
            <a:off x="9184005" y="5824855"/>
            <a:ext cx="911860" cy="5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8" idx="3"/>
          </p:cNvCxnSpPr>
          <p:nvPr/>
        </p:nvCxnSpPr>
        <p:spPr>
          <a:xfrm flipH="1" flipV="1">
            <a:off x="11156950" y="5203190"/>
            <a:ext cx="370205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4" idx="3"/>
          </p:cNvCxnSpPr>
          <p:nvPr/>
        </p:nvCxnSpPr>
        <p:spPr>
          <a:xfrm flipH="1">
            <a:off x="11156315" y="6403340"/>
            <a:ext cx="339725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10096309" y="5138157"/>
            <a:ext cx="1060157" cy="425778"/>
            <a:chOff x="12732" y="1598"/>
            <a:chExt cx="1855" cy="745"/>
          </a:xfrm>
        </p:grpSpPr>
        <p:sp>
          <p:nvSpPr>
            <p:cNvPr id="148" name="Rectangles 147"/>
            <p:cNvSpPr/>
            <p:nvPr/>
          </p:nvSpPr>
          <p:spPr>
            <a:xfrm>
              <a:off x="12732" y="211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2732" y="1598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2732" y="186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Message</a:t>
              </a:r>
              <a:endParaRPr lang="en-US" sz="72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44287" y="4940541"/>
            <a:ext cx="363482" cy="286900"/>
            <a:chOff x="12459" y="1283"/>
            <a:chExt cx="636" cy="502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11018731" y="5451540"/>
            <a:ext cx="203459" cy="216032"/>
            <a:chOff x="8092" y="1237"/>
            <a:chExt cx="482" cy="524"/>
          </a:xfrm>
        </p:grpSpPr>
        <p:sp>
          <p:nvSpPr>
            <p:cNvPr id="101" name="Oval 100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105" name="Elbow Connector 104"/>
          <p:cNvCxnSpPr>
            <a:stCxn id="9" idx="1"/>
            <a:endCxn id="82" idx="3"/>
          </p:cNvCxnSpPr>
          <p:nvPr/>
        </p:nvCxnSpPr>
        <p:spPr>
          <a:xfrm rot="10800000" flipV="1">
            <a:off x="9184005" y="5352415"/>
            <a:ext cx="912495" cy="472440"/>
          </a:xfrm>
          <a:prstGeom prst="bentConnector3">
            <a:avLst>
              <a:gd name="adj1" fmla="val 4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22" idx="2"/>
            <a:endCxn id="120" idx="0"/>
          </p:cNvCxnSpPr>
          <p:nvPr/>
        </p:nvCxnSpPr>
        <p:spPr>
          <a:xfrm>
            <a:off x="7802827" y="7075647"/>
            <a:ext cx="0" cy="66675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Decision 119"/>
          <p:cNvSpPr/>
          <p:nvPr/>
        </p:nvSpPr>
        <p:spPr>
          <a:xfrm>
            <a:off x="7470206" y="774259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symbol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match?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728530" y="7348763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26" name="Oval 125"/>
          <p:cNvSpPr/>
          <p:nvPr/>
        </p:nvSpPr>
        <p:spPr>
          <a:xfrm>
            <a:off x="7248459" y="7910623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137" name="Straight Arrow Connector 136"/>
          <p:cNvCxnSpPr>
            <a:stCxn id="120" idx="3"/>
            <a:endCxn id="155" idx="1"/>
          </p:cNvCxnSpPr>
          <p:nvPr/>
        </p:nvCxnSpPr>
        <p:spPr>
          <a:xfrm flipV="1">
            <a:off x="8134876" y="7984666"/>
            <a:ext cx="377190" cy="254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8213745" y="790395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grpSp>
        <p:nvGrpSpPr>
          <p:cNvPr id="159" name="Group 158"/>
          <p:cNvGrpSpPr/>
          <p:nvPr/>
        </p:nvGrpSpPr>
        <p:grpSpPr>
          <a:xfrm>
            <a:off x="8512075" y="7919640"/>
            <a:ext cx="1060728" cy="422349"/>
            <a:chOff x="7485" y="9213"/>
            <a:chExt cx="1856" cy="739"/>
          </a:xfrm>
        </p:grpSpPr>
        <p:sp>
          <p:nvSpPr>
            <p:cNvPr id="155" name="Rectangles 154"/>
            <p:cNvSpPr/>
            <p:nvPr/>
          </p:nvSpPr>
          <p:spPr>
            <a:xfrm>
              <a:off x="7485" y="9213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Unknown</a:t>
              </a:r>
              <a:endParaRPr lang="en-US" sz="720"/>
            </a:p>
          </p:txBody>
        </p:sp>
        <p:sp>
          <p:nvSpPr>
            <p:cNvPr id="156" name="Rectangles 155"/>
            <p:cNvSpPr/>
            <p:nvPr/>
          </p:nvSpPr>
          <p:spPr>
            <a:xfrm>
              <a:off x="7485" y="94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Log Error</a:t>
              </a:r>
              <a:endParaRPr lang="en-US" sz="720"/>
            </a:p>
          </p:txBody>
        </p:sp>
        <p:sp>
          <p:nvSpPr>
            <p:cNvPr id="157" name="Rectangles 156"/>
            <p:cNvSpPr/>
            <p:nvPr/>
          </p:nvSpPr>
          <p:spPr>
            <a:xfrm>
              <a:off x="7486" y="9726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</a:t>
              </a:r>
              <a:endParaRPr lang="en-US" sz="720"/>
            </a:p>
          </p:txBody>
        </p:sp>
      </p:grpSp>
      <p:cxnSp>
        <p:nvCxnSpPr>
          <p:cNvPr id="175" name="Straight Arrow Connector 174"/>
          <p:cNvCxnSpPr>
            <a:stCxn id="22" idx="3"/>
            <a:endCxn id="130" idx="1"/>
          </p:cNvCxnSpPr>
          <p:nvPr/>
        </p:nvCxnSpPr>
        <p:spPr>
          <a:xfrm flipV="1">
            <a:off x="8134876" y="6827801"/>
            <a:ext cx="377190" cy="38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8209173" y="675623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grpSp>
        <p:nvGrpSpPr>
          <p:cNvPr id="179" name="Group 178"/>
          <p:cNvGrpSpPr/>
          <p:nvPr/>
        </p:nvGrpSpPr>
        <p:grpSpPr>
          <a:xfrm>
            <a:off x="8512075" y="6763030"/>
            <a:ext cx="1060157" cy="422349"/>
            <a:chOff x="10839" y="6941"/>
            <a:chExt cx="1855" cy="739"/>
          </a:xfrm>
        </p:grpSpPr>
        <p:sp>
          <p:nvSpPr>
            <p:cNvPr id="130" name="Rectangles 129"/>
            <p:cNvSpPr/>
            <p:nvPr/>
          </p:nvSpPr>
          <p:spPr>
            <a:xfrm>
              <a:off x="10839" y="6941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Untracked</a:t>
              </a:r>
              <a:endParaRPr lang="en-US" sz="720"/>
            </a:p>
          </p:txBody>
        </p:sp>
        <p:sp>
          <p:nvSpPr>
            <p:cNvPr id="131" name="Rectangles 130"/>
            <p:cNvSpPr/>
            <p:nvPr/>
          </p:nvSpPr>
          <p:spPr>
            <a:xfrm>
              <a:off x="10839" y="719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Log Untracked</a:t>
              </a:r>
              <a:endParaRPr lang="en-US" sz="720"/>
            </a:p>
          </p:txBody>
        </p:sp>
        <p:sp>
          <p:nvSpPr>
            <p:cNvPr id="178" name="Rectangles 177"/>
            <p:cNvSpPr/>
            <p:nvPr/>
          </p:nvSpPr>
          <p:spPr>
            <a:xfrm>
              <a:off x="10839" y="7454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</p:grpSp>
      <p:cxnSp>
        <p:nvCxnSpPr>
          <p:cNvPr id="192" name="Elbow Connector 191"/>
          <p:cNvCxnSpPr>
            <a:stCxn id="184" idx="1"/>
            <a:endCxn id="46" idx="2"/>
          </p:cNvCxnSpPr>
          <p:nvPr/>
        </p:nvCxnSpPr>
        <p:spPr>
          <a:xfrm rot="10800000">
            <a:off x="2499360" y="5852795"/>
            <a:ext cx="1875155" cy="3502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lowchart: Decision 184"/>
          <p:cNvSpPr/>
          <p:nvPr/>
        </p:nvSpPr>
        <p:spPr>
          <a:xfrm>
            <a:off x="2171071" y="7138438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1" name="Flowchart: Decision 190"/>
          <p:cNvSpPr/>
          <p:nvPr/>
        </p:nvSpPr>
        <p:spPr>
          <a:xfrm>
            <a:off x="2171071" y="6224722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fill?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410258" y="3978875"/>
            <a:ext cx="1060728" cy="1019580"/>
            <a:chOff x="4479" y="2082"/>
            <a:chExt cx="1856" cy="1784"/>
          </a:xfrm>
        </p:grpSpPr>
        <p:sp>
          <p:nvSpPr>
            <p:cNvPr id="150" name="Rectangles 149"/>
            <p:cNvSpPr/>
            <p:nvPr/>
          </p:nvSpPr>
          <p:spPr>
            <a:xfrm>
              <a:off x="4480" y="208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4480" y="2344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Queued</a:t>
              </a:r>
              <a:endParaRPr lang="en-US" sz="720"/>
            </a:p>
          </p:txBody>
        </p:sp>
        <p:sp>
          <p:nvSpPr>
            <p:cNvPr id="186" name="Rectangles 185"/>
            <p:cNvSpPr/>
            <p:nvPr/>
          </p:nvSpPr>
          <p:spPr>
            <a:xfrm>
              <a:off x="4480" y="2599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Pending</a:t>
              </a:r>
              <a:endParaRPr lang="en-US" sz="720"/>
            </a:p>
          </p:txBody>
        </p:sp>
        <p:sp>
          <p:nvSpPr>
            <p:cNvPr id="187" name="Rectangles 186"/>
            <p:cNvSpPr/>
            <p:nvPr/>
          </p:nvSpPr>
          <p:spPr>
            <a:xfrm>
              <a:off x="4480" y="286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Canceled</a:t>
              </a:r>
              <a:endParaRPr lang="en-US" sz="720"/>
            </a:p>
          </p:txBody>
        </p:sp>
        <p:sp>
          <p:nvSpPr>
            <p:cNvPr id="188" name="Rectangles 187"/>
            <p:cNvSpPr/>
            <p:nvPr/>
          </p:nvSpPr>
          <p:spPr>
            <a:xfrm>
              <a:off x="4480" y="312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Rejected</a:t>
              </a:r>
              <a:endParaRPr lang="en-US" sz="720"/>
            </a:p>
          </p:txBody>
        </p:sp>
        <p:sp>
          <p:nvSpPr>
            <p:cNvPr id="189" name="Rectangles 188"/>
            <p:cNvSpPr/>
            <p:nvPr/>
          </p:nvSpPr>
          <p:spPr>
            <a:xfrm>
              <a:off x="4480" y="364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Closed</a:t>
              </a:r>
              <a:endParaRPr lang="en-US" sz="720"/>
            </a:p>
          </p:txBody>
        </p:sp>
        <p:sp>
          <p:nvSpPr>
            <p:cNvPr id="195" name="Rectangles 194"/>
            <p:cNvSpPr/>
            <p:nvPr/>
          </p:nvSpPr>
          <p:spPr>
            <a:xfrm>
              <a:off x="4479" y="3379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Fulfilled</a:t>
              </a:r>
              <a:endParaRPr lang="en-US" sz="720"/>
            </a:p>
          </p:txBody>
        </p:sp>
      </p:grpSp>
      <p:cxnSp>
        <p:nvCxnSpPr>
          <p:cNvPr id="196" name="Elbow Connector 195"/>
          <p:cNvCxnSpPr>
            <a:stCxn id="60" idx="1"/>
            <a:endCxn id="7" idx="4"/>
          </p:cNvCxnSpPr>
          <p:nvPr/>
        </p:nvCxnSpPr>
        <p:spPr>
          <a:xfrm rot="10800000">
            <a:off x="3069590" y="5243195"/>
            <a:ext cx="1304925" cy="3964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/>
          <p:cNvSpPr/>
          <p:nvPr/>
        </p:nvSpPr>
        <p:spPr>
          <a:xfrm>
            <a:off x="2736869" y="670460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8" name="Flowchart: Decision 197"/>
          <p:cNvSpPr/>
          <p:nvPr/>
        </p:nvSpPr>
        <p:spPr>
          <a:xfrm>
            <a:off x="2736869" y="5768910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9" name="Elbow Connector 198"/>
          <p:cNvCxnSpPr>
            <a:stCxn id="62" idx="1"/>
            <a:endCxn id="201" idx="2"/>
          </p:cNvCxnSpPr>
          <p:nvPr/>
        </p:nvCxnSpPr>
        <p:spPr>
          <a:xfrm rot="10800000">
            <a:off x="3634740" y="6713855"/>
            <a:ext cx="739775" cy="2345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owchart: Decision 199"/>
          <p:cNvSpPr/>
          <p:nvPr/>
        </p:nvSpPr>
        <p:spPr>
          <a:xfrm>
            <a:off x="3302667" y="7154948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failed?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1" name="Flowchart: Decision 200"/>
          <p:cNvSpPr/>
          <p:nvPr/>
        </p:nvSpPr>
        <p:spPr>
          <a:xfrm>
            <a:off x="3302095" y="6224722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Expiry?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03" name="Elbow Connector 202"/>
          <p:cNvCxnSpPr>
            <a:stCxn id="201" idx="3"/>
            <a:endCxn id="189" idx="1"/>
          </p:cNvCxnSpPr>
          <p:nvPr/>
        </p:nvCxnSpPr>
        <p:spPr>
          <a:xfrm flipV="1">
            <a:off x="3966845" y="4933950"/>
            <a:ext cx="443865" cy="1535430"/>
          </a:xfrm>
          <a:prstGeom prst="bentConnector3">
            <a:avLst>
              <a:gd name="adj1" fmla="val 50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206" idx="1"/>
            <a:endCxn id="53" idx="6"/>
          </p:cNvCxnSpPr>
          <p:nvPr/>
        </p:nvCxnSpPr>
        <p:spPr>
          <a:xfrm flipH="1" flipV="1">
            <a:off x="1820545" y="8250555"/>
            <a:ext cx="350520" cy="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lowchart: Decision 205"/>
          <p:cNvSpPr/>
          <p:nvPr/>
        </p:nvSpPr>
        <p:spPr>
          <a:xfrm>
            <a:off x="2171186" y="8012833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filled?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2995129" y="544028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10" name="Oval 209"/>
          <p:cNvSpPr/>
          <p:nvPr/>
        </p:nvSpPr>
        <p:spPr>
          <a:xfrm>
            <a:off x="1972310" y="817182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11" name="Oval 210"/>
          <p:cNvSpPr/>
          <p:nvPr/>
        </p:nvSpPr>
        <p:spPr>
          <a:xfrm>
            <a:off x="4114977" y="600532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31" name="Oval 230"/>
          <p:cNvSpPr/>
          <p:nvPr/>
        </p:nvSpPr>
        <p:spPr>
          <a:xfrm>
            <a:off x="8912705" y="4062824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2" name="Straight Arrow Connector 231"/>
          <p:cNvCxnSpPr>
            <a:stCxn id="231" idx="4"/>
            <a:endCxn id="223" idx="0"/>
          </p:cNvCxnSpPr>
          <p:nvPr/>
        </p:nvCxnSpPr>
        <p:spPr>
          <a:xfrm>
            <a:off x="9048154" y="4326291"/>
            <a:ext cx="1715" cy="19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ecision 232"/>
          <p:cNvSpPr/>
          <p:nvPr/>
        </p:nvSpPr>
        <p:spPr>
          <a:xfrm>
            <a:off x="7557648" y="4638338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2" name="Group 281"/>
          <p:cNvGrpSpPr/>
          <p:nvPr/>
        </p:nvGrpSpPr>
        <p:grpSpPr>
          <a:xfrm>
            <a:off x="8362338" y="4321719"/>
            <a:ext cx="1222467" cy="632322"/>
            <a:chOff x="10983" y="2922"/>
            <a:chExt cx="2139" cy="1106"/>
          </a:xfrm>
        </p:grpSpPr>
        <p:sp>
          <p:nvSpPr>
            <p:cNvPr id="223" name="Rectangles 222"/>
            <p:cNvSpPr/>
            <p:nvPr/>
          </p:nvSpPr>
          <p:spPr>
            <a:xfrm>
              <a:off x="11250" y="3277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24" name="Rectangles 223"/>
            <p:cNvSpPr/>
            <p:nvPr/>
          </p:nvSpPr>
          <p:spPr>
            <a:xfrm>
              <a:off x="11250" y="3538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 Order</a:t>
              </a:r>
              <a:endParaRPr lang="en-US" sz="720"/>
            </a:p>
          </p:txBody>
        </p:sp>
        <p:grpSp>
          <p:nvGrpSpPr>
            <p:cNvPr id="226" name="Group 225"/>
            <p:cNvGrpSpPr/>
            <p:nvPr/>
          </p:nvGrpSpPr>
          <p:grpSpPr>
            <a:xfrm rot="0">
              <a:off x="10983" y="2922"/>
              <a:ext cx="637" cy="502"/>
              <a:chOff x="10155" y="438"/>
              <a:chExt cx="1146" cy="883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28" name="Picture 22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29" name="Picture 228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34" name="Rectangles 233"/>
            <p:cNvSpPr/>
            <p:nvPr/>
          </p:nvSpPr>
          <p:spPr>
            <a:xfrm>
              <a:off x="11250" y="3798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35" name="Straight Arrow Connector 234"/>
          <p:cNvCxnSpPr>
            <a:stCxn id="234" idx="1"/>
            <a:endCxn id="233" idx="3"/>
          </p:cNvCxnSpPr>
          <p:nvPr/>
        </p:nvCxnSpPr>
        <p:spPr>
          <a:xfrm flipH="1" flipV="1">
            <a:off x="8222318" y="4882945"/>
            <a:ext cx="292615" cy="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3" idx="1"/>
            <a:endCxn id="241" idx="3"/>
          </p:cNvCxnSpPr>
          <p:nvPr/>
        </p:nvCxnSpPr>
        <p:spPr>
          <a:xfrm flipH="1">
            <a:off x="7158160" y="4882945"/>
            <a:ext cx="399488" cy="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33" idx="2"/>
            <a:endCxn id="243" idx="3"/>
          </p:cNvCxnSpPr>
          <p:nvPr/>
        </p:nvCxnSpPr>
        <p:spPr>
          <a:xfrm rot="5400000">
            <a:off x="7481065" y="4810935"/>
            <a:ext cx="93157" cy="725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7281035" y="4802933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41" name="Flowchart: Terminator 240"/>
          <p:cNvSpPr/>
          <p:nvPr/>
        </p:nvSpPr>
        <p:spPr>
          <a:xfrm>
            <a:off x="6639226" y="482522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7281035" y="5133839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43" name="Flowchart: Terminator 242"/>
          <p:cNvSpPr/>
          <p:nvPr/>
        </p:nvSpPr>
        <p:spPr>
          <a:xfrm>
            <a:off x="6646084" y="515555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canceled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4" name="Elbow Connector 243"/>
          <p:cNvCxnSpPr/>
          <p:nvPr/>
        </p:nvCxnSpPr>
        <p:spPr>
          <a:xfrm rot="10800000">
            <a:off x="3700780" y="6945630"/>
            <a:ext cx="667385" cy="1960880"/>
          </a:xfrm>
          <a:prstGeom prst="bentConnector3">
            <a:avLst>
              <a:gd name="adj1" fmla="val 176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/>
          <p:cNvSpPr/>
          <p:nvPr/>
        </p:nvSpPr>
        <p:spPr>
          <a:xfrm>
            <a:off x="8909848" y="298266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7" name="Straight Arrow Connector 256"/>
          <p:cNvCxnSpPr>
            <a:stCxn id="256" idx="4"/>
            <a:endCxn id="249" idx="0"/>
          </p:cNvCxnSpPr>
          <p:nvPr/>
        </p:nvCxnSpPr>
        <p:spPr>
          <a:xfrm>
            <a:off x="9045296" y="3249561"/>
            <a:ext cx="4445" cy="20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lowchart: Decision 257"/>
          <p:cNvSpPr/>
          <p:nvPr/>
        </p:nvSpPr>
        <p:spPr>
          <a:xfrm>
            <a:off x="7557648" y="3570751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1" name="Group 280"/>
          <p:cNvGrpSpPr/>
          <p:nvPr/>
        </p:nvGrpSpPr>
        <p:grpSpPr>
          <a:xfrm>
            <a:off x="8362338" y="3248418"/>
            <a:ext cx="1222467" cy="628664"/>
            <a:chOff x="10983" y="956"/>
            <a:chExt cx="2139" cy="1100"/>
          </a:xfrm>
        </p:grpSpPr>
        <p:sp>
          <p:nvSpPr>
            <p:cNvPr id="249" name="Rectangles 248"/>
            <p:cNvSpPr/>
            <p:nvPr/>
          </p:nvSpPr>
          <p:spPr>
            <a:xfrm>
              <a:off x="11250" y="1311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50" name="Rectangles 249"/>
            <p:cNvSpPr/>
            <p:nvPr/>
          </p:nvSpPr>
          <p:spPr>
            <a:xfrm>
              <a:off x="11250" y="1567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Place Order</a:t>
              </a:r>
              <a:endParaRPr lang="en-US" sz="720"/>
            </a:p>
          </p:txBody>
        </p:sp>
        <p:grpSp>
          <p:nvGrpSpPr>
            <p:cNvPr id="251" name="Group 250"/>
            <p:cNvGrpSpPr/>
            <p:nvPr/>
          </p:nvGrpSpPr>
          <p:grpSpPr>
            <a:xfrm rot="0">
              <a:off x="10983" y="956"/>
              <a:ext cx="637" cy="502"/>
              <a:chOff x="10155" y="438"/>
              <a:chExt cx="1146" cy="883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53" name="Picture 25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54" name="Picture 25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55" name="Picture 25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59" name="Rectangles 258"/>
            <p:cNvSpPr/>
            <p:nvPr/>
          </p:nvSpPr>
          <p:spPr>
            <a:xfrm>
              <a:off x="11250" y="1826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60" name="Straight Arrow Connector 259"/>
          <p:cNvCxnSpPr>
            <a:stCxn id="259" idx="1"/>
            <a:endCxn id="258" idx="3"/>
          </p:cNvCxnSpPr>
          <p:nvPr/>
        </p:nvCxnSpPr>
        <p:spPr>
          <a:xfrm flipH="1">
            <a:off x="8222318" y="3811358"/>
            <a:ext cx="292615" cy="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8" idx="1"/>
            <a:endCxn id="264" idx="3"/>
          </p:cNvCxnSpPr>
          <p:nvPr/>
        </p:nvCxnSpPr>
        <p:spPr>
          <a:xfrm flipH="1">
            <a:off x="7118154" y="3815359"/>
            <a:ext cx="439494" cy="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258" idx="2"/>
            <a:endCxn id="266" idx="3"/>
          </p:cNvCxnSpPr>
          <p:nvPr/>
        </p:nvCxnSpPr>
        <p:spPr>
          <a:xfrm rot="5400000">
            <a:off x="7456805" y="3727450"/>
            <a:ext cx="101600" cy="765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7281035" y="3744491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64" name="Flowchart: Terminator 263"/>
          <p:cNvSpPr/>
          <p:nvPr/>
        </p:nvSpPr>
        <p:spPr>
          <a:xfrm>
            <a:off x="6599220" y="375249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5" name="Oval 264"/>
          <p:cNvSpPr/>
          <p:nvPr/>
        </p:nvSpPr>
        <p:spPr>
          <a:xfrm>
            <a:off x="7281035" y="408181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66" name="Flowchart: Terminator 265"/>
          <p:cNvSpPr/>
          <p:nvPr/>
        </p:nvSpPr>
        <p:spPr>
          <a:xfrm>
            <a:off x="6606078" y="4096098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rejected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9844843" y="8151738"/>
            <a:ext cx="270897" cy="246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4" name="Straight Arrow Connector 283"/>
          <p:cNvCxnSpPr>
            <a:stCxn id="157" idx="3"/>
            <a:endCxn id="283" idx="2"/>
          </p:cNvCxnSpPr>
          <p:nvPr/>
        </p:nvCxnSpPr>
        <p:spPr>
          <a:xfrm flipV="1">
            <a:off x="9573260" y="8275320"/>
            <a:ext cx="271780" cy="254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290"/>
          <p:cNvCxnSpPr/>
          <p:nvPr/>
        </p:nvCxnSpPr>
        <p:spPr>
          <a:xfrm rot="10800000" flipH="1" flipV="1">
            <a:off x="8511540" y="8131175"/>
            <a:ext cx="3175" cy="146050"/>
          </a:xfrm>
          <a:prstGeom prst="bentConnector3">
            <a:avLst>
              <a:gd name="adj1" fmla="val -762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/>
          <p:cNvCxnSpPr/>
          <p:nvPr/>
        </p:nvCxnSpPr>
        <p:spPr>
          <a:xfrm>
            <a:off x="9584805" y="3663336"/>
            <a:ext cx="2858" cy="148022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/>
          <p:nvPr/>
        </p:nvCxnSpPr>
        <p:spPr>
          <a:xfrm>
            <a:off x="9584805" y="4739495"/>
            <a:ext cx="2858" cy="145164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Group 328"/>
          <p:cNvGrpSpPr/>
          <p:nvPr/>
        </p:nvGrpSpPr>
        <p:grpSpPr>
          <a:xfrm>
            <a:off x="5843680" y="5992495"/>
            <a:ext cx="847554" cy="2428359"/>
            <a:chOff x="6969" y="6037"/>
            <a:chExt cx="1483" cy="4249"/>
          </a:xfrm>
        </p:grpSpPr>
        <p:grpSp>
          <p:nvGrpSpPr>
            <p:cNvPr id="325" name="Group 324"/>
            <p:cNvGrpSpPr/>
            <p:nvPr/>
          </p:nvGrpSpPr>
          <p:grpSpPr>
            <a:xfrm>
              <a:off x="6969" y="6037"/>
              <a:ext cx="748" cy="584"/>
              <a:chOff x="16290" y="4518"/>
              <a:chExt cx="748" cy="584"/>
            </a:xfrm>
          </p:grpSpPr>
          <p:pic>
            <p:nvPicPr>
              <p:cNvPr id="326" name="Picture 32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7" name="Oval 326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8" name="Picture 3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78" y="6494"/>
              <a:ext cx="1275" cy="3792"/>
            </a:xfrm>
            <a:prstGeom prst="rect">
              <a:avLst/>
            </a:prstGeom>
          </p:spPr>
        </p:pic>
      </p:grpSp>
      <p:sp>
        <p:nvSpPr>
          <p:cNvPr id="285" name="Flowchart: Terminator 284"/>
          <p:cNvSpPr/>
          <p:nvPr/>
        </p:nvSpPr>
        <p:spPr>
          <a:xfrm>
            <a:off x="6659801" y="7923197"/>
            <a:ext cx="449209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orders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5" name="Flowchart: Decision 214"/>
          <p:cNvSpPr/>
          <p:nvPr/>
        </p:nvSpPr>
        <p:spPr>
          <a:xfrm>
            <a:off x="3909168" y="6704604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Queued?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3559416" y="6870713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330" name="Straight Arrow Connector 329"/>
          <p:cNvCxnSpPr>
            <a:stCxn id="334" idx="2"/>
            <a:endCxn id="335" idx="0"/>
          </p:cNvCxnSpPr>
          <p:nvPr/>
        </p:nvCxnSpPr>
        <p:spPr>
          <a:xfrm>
            <a:off x="4048048" y="3736490"/>
            <a:ext cx="1905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5" name="Picture 3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4935" y="3222756"/>
            <a:ext cx="1111022" cy="1197892"/>
          </a:xfrm>
          <a:prstGeom prst="rect">
            <a:avLst/>
          </a:prstGeom>
        </p:spPr>
      </p:pic>
      <p:grpSp>
        <p:nvGrpSpPr>
          <p:cNvPr id="331" name="Group 330"/>
          <p:cNvGrpSpPr/>
          <p:nvPr/>
        </p:nvGrpSpPr>
        <p:grpSpPr>
          <a:xfrm rot="0">
            <a:off x="3517684" y="3459052"/>
            <a:ext cx="1060157" cy="277756"/>
            <a:chOff x="13390" y="2057"/>
            <a:chExt cx="1855" cy="486"/>
          </a:xfrm>
        </p:grpSpPr>
        <p:sp>
          <p:nvSpPr>
            <p:cNvPr id="332" name="Rectangles 331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Application</a:t>
              </a:r>
              <a:endParaRPr lang="en-US" sz="720"/>
            </a:p>
          </p:txBody>
        </p:sp>
        <p:sp>
          <p:nvSpPr>
            <p:cNvPr id="334" name="Rectangles 333"/>
            <p:cNvSpPr/>
            <p:nvPr/>
          </p:nvSpPr>
          <p:spPr>
            <a:xfrm>
              <a:off x="13390" y="231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</p:grpSp>
      <p:sp>
        <p:nvSpPr>
          <p:cNvPr id="335" name="Flowchart: Terminator 334"/>
          <p:cNvSpPr/>
          <p:nvPr/>
        </p:nvSpPr>
        <p:spPr>
          <a:xfrm>
            <a:off x="3626271" y="3980272"/>
            <a:ext cx="846411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app request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6" name="Straight Arrow Connector 335"/>
          <p:cNvCxnSpPr>
            <a:endCxn id="332" idx="1"/>
          </p:cNvCxnSpPr>
          <p:nvPr/>
        </p:nvCxnSpPr>
        <p:spPr>
          <a:xfrm>
            <a:off x="3216910" y="3517265"/>
            <a:ext cx="30099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 Box 336"/>
          <p:cNvSpPr txBox="1"/>
          <p:nvPr/>
        </p:nvSpPr>
        <p:spPr>
          <a:xfrm>
            <a:off x="11035030" y="2982595"/>
            <a:ext cx="1543050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Request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9655" y="3669242"/>
            <a:ext cx="1108735" cy="185970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55367" y="5638995"/>
            <a:ext cx="1122452" cy="19168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933503" y="4996423"/>
            <a:ext cx="270897" cy="246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99013" y="533025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01400" y="7689850"/>
            <a:ext cx="1387475" cy="2009775"/>
          </a:xfrm>
          <a:prstGeom prst="rect">
            <a:avLst/>
          </a:prstGeom>
        </p:spPr>
      </p:pic>
      <p:cxnSp>
        <p:nvCxnSpPr>
          <p:cNvPr id="20" name="Elbow Connector 19"/>
          <p:cNvCxnSpPr>
            <a:stCxn id="6" idx="2"/>
            <a:endCxn id="297" idx="3"/>
          </p:cNvCxnSpPr>
          <p:nvPr/>
        </p:nvCxnSpPr>
        <p:spPr>
          <a:xfrm rot="5400000">
            <a:off x="5930265" y="8375650"/>
            <a:ext cx="352425" cy="442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0806430" y="8996680"/>
            <a:ext cx="394970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1" idx="0"/>
            <a:endCxn id="14" idx="4"/>
          </p:cNvCxnSpPr>
          <p:nvPr/>
        </p:nvCxnSpPr>
        <p:spPr>
          <a:xfrm flipV="1">
            <a:off x="3634740" y="5596890"/>
            <a:ext cx="0" cy="6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3558832" y="5795134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46" name="Flowchart: Decision 45"/>
          <p:cNvSpPr/>
          <p:nvPr/>
        </p:nvSpPr>
        <p:spPr>
          <a:xfrm>
            <a:off x="2166715" y="5363662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Expiry?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2367718" y="4685908"/>
            <a:ext cx="270897" cy="246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9" name="Straight Arrow Connector 48"/>
          <p:cNvCxnSpPr>
            <a:stCxn id="46" idx="0"/>
            <a:endCxn id="48" idx="4"/>
          </p:cNvCxnSpPr>
          <p:nvPr/>
        </p:nvCxnSpPr>
        <p:spPr>
          <a:xfrm flipV="1">
            <a:off x="2499360" y="4932680"/>
            <a:ext cx="4445" cy="43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/>
          <p:cNvSpPr/>
          <p:nvPr/>
        </p:nvSpPr>
        <p:spPr>
          <a:xfrm>
            <a:off x="2424823" y="5087347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50" name="Flowchart: Decision 49"/>
          <p:cNvSpPr/>
          <p:nvPr/>
        </p:nvSpPr>
        <p:spPr>
          <a:xfrm>
            <a:off x="3275330" y="7969250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Rejected?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49592" y="8120270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7" name="Straight Arrow Connector 56"/>
          <p:cNvCxnSpPr>
            <a:stCxn id="58" idx="6"/>
            <a:endCxn id="195" idx="1"/>
          </p:cNvCxnSpPr>
          <p:nvPr/>
        </p:nvCxnSpPr>
        <p:spPr>
          <a:xfrm>
            <a:off x="4170045" y="4782820"/>
            <a:ext cx="24003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899092" y="4652535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Oval 58"/>
          <p:cNvSpPr/>
          <p:nvPr/>
        </p:nvSpPr>
        <p:spPr>
          <a:xfrm>
            <a:off x="2425065" y="7713993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43" name="Flowchart: Terminator 42"/>
          <p:cNvSpPr/>
          <p:nvPr/>
        </p:nvSpPr>
        <p:spPr>
          <a:xfrm>
            <a:off x="6650990" y="8129905"/>
            <a:ext cx="49593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history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4374515" y="8245475"/>
            <a:ext cx="1558925" cy="1175385"/>
            <a:chOff x="6889" y="12985"/>
            <a:chExt cx="2455" cy="1851"/>
          </a:xfrm>
        </p:grpSpPr>
        <p:sp>
          <p:nvSpPr>
            <p:cNvPr id="183" name="Rectangles 182"/>
            <p:cNvSpPr/>
            <p:nvPr/>
          </p:nvSpPr>
          <p:spPr>
            <a:xfrm>
              <a:off x="6889" y="13222"/>
              <a:ext cx="1685" cy="2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184" name="Rectangles 183"/>
            <p:cNvSpPr/>
            <p:nvPr/>
          </p:nvSpPr>
          <p:spPr>
            <a:xfrm>
              <a:off x="6889" y="14629"/>
              <a:ext cx="1685" cy="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Pending</a:t>
              </a:r>
              <a:endParaRPr lang="en-US" sz="720"/>
            </a:p>
          </p:txBody>
        </p:sp>
        <p:sp>
          <p:nvSpPr>
            <p:cNvPr id="213" name="Rectangles 212"/>
            <p:cNvSpPr/>
            <p:nvPr/>
          </p:nvSpPr>
          <p:spPr>
            <a:xfrm>
              <a:off x="6889" y="13461"/>
              <a:ext cx="1685" cy="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294" name="Rectangles 293"/>
            <p:cNvSpPr/>
            <p:nvPr/>
          </p:nvSpPr>
          <p:spPr>
            <a:xfrm>
              <a:off x="6889" y="13699"/>
              <a:ext cx="1685" cy="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3" name="Oval 2"/>
            <p:cNvSpPr/>
            <p:nvPr/>
          </p:nvSpPr>
          <p:spPr>
            <a:xfrm>
              <a:off x="8367" y="12985"/>
              <a:ext cx="320" cy="3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93" y="13046"/>
              <a:ext cx="305" cy="274"/>
            </a:xfrm>
            <a:prstGeom prst="rect">
              <a:avLst/>
            </a:prstGeom>
          </p:spPr>
        </p:pic>
        <p:sp>
          <p:nvSpPr>
            <p:cNvPr id="297" name="Flowchart: Terminator 296"/>
            <p:cNvSpPr/>
            <p:nvPr/>
          </p:nvSpPr>
          <p:spPr>
            <a:xfrm>
              <a:off x="8561" y="13714"/>
              <a:ext cx="707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orders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Flowchart: Terminator 102"/>
            <p:cNvSpPr/>
            <p:nvPr/>
          </p:nvSpPr>
          <p:spPr>
            <a:xfrm>
              <a:off x="8505" y="13467"/>
              <a:ext cx="839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requests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6889" y="14396"/>
              <a:ext cx="1685" cy="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Canceled</a:t>
              </a:r>
              <a:endParaRPr lang="en-US" sz="720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6889" y="13930"/>
              <a:ext cx="1685" cy="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Queued</a:t>
              </a:r>
              <a:endParaRPr lang="en-US" sz="720"/>
            </a:p>
          </p:txBody>
        </p:sp>
        <p:sp>
          <p:nvSpPr>
            <p:cNvPr id="62" name="Rectangles 61"/>
            <p:cNvSpPr/>
            <p:nvPr/>
          </p:nvSpPr>
          <p:spPr>
            <a:xfrm>
              <a:off x="6889" y="14163"/>
              <a:ext cx="1685" cy="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Rejected</a:t>
              </a:r>
              <a:endParaRPr lang="en-US" sz="720"/>
            </a:p>
          </p:txBody>
        </p:sp>
      </p:grpSp>
      <p:sp>
        <p:nvSpPr>
          <p:cNvPr id="67" name="Flowchart: Decision 66"/>
          <p:cNvSpPr/>
          <p:nvPr/>
        </p:nvSpPr>
        <p:spPr>
          <a:xfrm>
            <a:off x="2145665" y="8736330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Pending?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70" name="Elbow Connector 69"/>
          <p:cNvCxnSpPr>
            <a:stCxn id="72" idx="1"/>
            <a:endCxn id="43" idx="2"/>
          </p:cNvCxnSpPr>
          <p:nvPr/>
        </p:nvCxnSpPr>
        <p:spPr>
          <a:xfrm rot="10800000">
            <a:off x="6899275" y="8258810"/>
            <a:ext cx="2846705" cy="10058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9595485" y="8700770"/>
            <a:ext cx="1210945" cy="628358"/>
            <a:chOff x="15111" y="13165"/>
            <a:chExt cx="1907" cy="990"/>
          </a:xfrm>
        </p:grpSpPr>
        <p:sp>
          <p:nvSpPr>
            <p:cNvPr id="25" name="Rectangles 24"/>
            <p:cNvSpPr/>
            <p:nvPr/>
          </p:nvSpPr>
          <p:spPr>
            <a:xfrm>
              <a:off x="15348" y="13489"/>
              <a:ext cx="1670" cy="2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6" name="Rectangles 25"/>
            <p:cNvSpPr/>
            <p:nvPr/>
          </p:nvSpPr>
          <p:spPr>
            <a:xfrm>
              <a:off x="15348" y="13720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 History</a:t>
              </a:r>
              <a:endParaRPr lang="en-US" sz="720"/>
            </a:p>
          </p:txBody>
        </p:sp>
        <p:grpSp>
          <p:nvGrpSpPr>
            <p:cNvPr id="28" name="Group 27"/>
            <p:cNvGrpSpPr/>
            <p:nvPr/>
          </p:nvGrpSpPr>
          <p:grpSpPr>
            <a:xfrm rot="0">
              <a:off x="15111" y="13165"/>
              <a:ext cx="573" cy="452"/>
              <a:chOff x="10155" y="414"/>
              <a:chExt cx="1146" cy="88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72" name="Rectangles 71"/>
            <p:cNvSpPr/>
            <p:nvPr/>
          </p:nvSpPr>
          <p:spPr>
            <a:xfrm>
              <a:off x="15348" y="13951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</p:grpSp>
      <p:sp>
        <p:nvSpPr>
          <p:cNvPr id="74" name="Flowchart: Decision 73"/>
          <p:cNvSpPr/>
          <p:nvPr/>
        </p:nvSpPr>
        <p:spPr>
          <a:xfrm>
            <a:off x="2716530" y="7578725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Canceled?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9450699" y="7092730"/>
            <a:ext cx="270897" cy="2411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7" name="Elbow Connector 76"/>
          <p:cNvCxnSpPr>
            <a:stCxn id="178" idx="2"/>
            <a:endCxn id="121" idx="6"/>
          </p:cNvCxnSpPr>
          <p:nvPr/>
        </p:nvCxnSpPr>
        <p:spPr>
          <a:xfrm rot="5400000">
            <a:off x="8337550" y="6724015"/>
            <a:ext cx="243840" cy="1165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6811010" y="5760085"/>
            <a:ext cx="2372360" cy="569595"/>
            <a:chOff x="10726" y="9071"/>
            <a:chExt cx="3736" cy="897"/>
          </a:xfrm>
        </p:grpSpPr>
        <p:sp>
          <p:nvSpPr>
            <p:cNvPr id="52" name="Rectangles 51"/>
            <p:cNvSpPr/>
            <p:nvPr/>
          </p:nvSpPr>
          <p:spPr>
            <a:xfrm>
              <a:off x="11455" y="9078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1455" y="931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1455" y="9539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Check Stops</a:t>
              </a:r>
              <a:endParaRPr lang="en-US" sz="720"/>
            </a:p>
          </p:txBody>
        </p:sp>
        <p:sp>
          <p:nvSpPr>
            <p:cNvPr id="82" name="Flowchart: Terminator 81"/>
            <p:cNvSpPr/>
            <p:nvPr/>
          </p:nvSpPr>
          <p:spPr>
            <a:xfrm>
              <a:off x="13054" y="9071"/>
              <a:ext cx="1409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api/wss order array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88" name="Elbow Connector 287"/>
            <p:cNvCxnSpPr>
              <a:stCxn id="54" idx="3"/>
              <a:endCxn id="55" idx="3"/>
            </p:cNvCxnSpPr>
            <p:nvPr/>
          </p:nvCxnSpPr>
          <p:spPr>
            <a:xfrm>
              <a:off x="13125" y="9412"/>
              <a:ext cx="5" cy="229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Flowchart: Terminator 311"/>
            <p:cNvSpPr/>
            <p:nvPr/>
          </p:nvSpPr>
          <p:spPr>
            <a:xfrm>
              <a:off x="10726" y="9311"/>
              <a:ext cx="872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requests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Rectangles 77"/>
            <p:cNvSpPr/>
            <p:nvPr/>
          </p:nvSpPr>
          <p:spPr>
            <a:xfrm>
              <a:off x="11456" y="9766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cxnSp>
          <p:nvCxnSpPr>
            <p:cNvPr id="79" name="Elbow Connector 78"/>
            <p:cNvCxnSpPr>
              <a:endCxn id="78" idx="1"/>
            </p:cNvCxnSpPr>
            <p:nvPr/>
          </p:nvCxnSpPr>
          <p:spPr>
            <a:xfrm rot="5400000">
              <a:off x="11309" y="9684"/>
              <a:ext cx="330" cy="37"/>
            </a:xfrm>
            <a:prstGeom prst="bentConnector4">
              <a:avLst>
                <a:gd name="adj1" fmla="val 34697"/>
                <a:gd name="adj2" fmla="val 111486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lowchart: Off-page Connector 16"/>
          <p:cNvSpPr/>
          <p:nvPr/>
        </p:nvSpPr>
        <p:spPr>
          <a:xfrm>
            <a:off x="10407015" y="463804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stops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2" name="Straight Arrow Connector 1"/>
          <p:cNvCxnSpPr>
            <a:stCxn id="17" idx="2"/>
            <a:endCxn id="8" idx="0"/>
          </p:cNvCxnSpPr>
          <p:nvPr/>
        </p:nvCxnSpPr>
        <p:spPr>
          <a:xfrm>
            <a:off x="10626725" y="4857750"/>
            <a:ext cx="0" cy="28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07" name="Straight Arrow Connector 306"/>
          <p:cNvCxnSpPr>
            <a:endCxn id="308" idx="3"/>
          </p:cNvCxnSpPr>
          <p:nvPr/>
        </p:nvCxnSpPr>
        <p:spPr>
          <a:xfrm flipH="1">
            <a:off x="5184775" y="7621270"/>
            <a:ext cx="660400" cy="76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endCxn id="277" idx="3"/>
          </p:cNvCxnSpPr>
          <p:nvPr/>
        </p:nvCxnSpPr>
        <p:spPr>
          <a:xfrm flipH="1">
            <a:off x="5179695" y="7458710"/>
            <a:ext cx="660400" cy="76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 rot="0">
            <a:off x="5405120" y="4138930"/>
            <a:ext cx="427355" cy="334010"/>
            <a:chOff x="16290" y="4518"/>
            <a:chExt cx="748" cy="584"/>
          </a:xfrm>
        </p:grpSpPr>
        <p:pic>
          <p:nvPicPr>
            <p:cNvPr id="269" name="Picture 26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270" name="Oval 269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271" name="Picture 2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grpSp>
        <p:nvGrpSpPr>
          <p:cNvPr id="272" name="Group 271"/>
          <p:cNvGrpSpPr/>
          <p:nvPr/>
        </p:nvGrpSpPr>
        <p:grpSpPr>
          <a:xfrm rot="0">
            <a:off x="5408295" y="6641465"/>
            <a:ext cx="427355" cy="334010"/>
            <a:chOff x="16290" y="4518"/>
            <a:chExt cx="748" cy="584"/>
          </a:xfrm>
        </p:grpSpPr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274" name="Oval 273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275" name="Picture 2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pic>
        <p:nvPicPr>
          <p:cNvPr id="237" name="Picture 2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530" y="6917055"/>
            <a:ext cx="967105" cy="864235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530" y="4407535"/>
            <a:ext cx="951865" cy="2018665"/>
          </a:xfrm>
          <a:prstGeom prst="rect">
            <a:avLst/>
          </a:prstGeom>
        </p:spPr>
      </p:pic>
      <p:sp>
        <p:nvSpPr>
          <p:cNvPr id="22" name="Flowchart: Decision 21"/>
          <p:cNvSpPr/>
          <p:nvPr/>
        </p:nvSpPr>
        <p:spPr>
          <a:xfrm>
            <a:off x="7506401" y="690958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837170" y="6563360"/>
            <a:ext cx="1905" cy="3257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>
            <a:off x="9576435" y="5320030"/>
            <a:ext cx="1210945" cy="631126"/>
            <a:chOff x="16442" y="7775"/>
            <a:chExt cx="1907" cy="994"/>
          </a:xfrm>
        </p:grpSpPr>
        <p:grpSp>
          <p:nvGrpSpPr>
            <p:cNvPr id="30" name="Group 29"/>
            <p:cNvGrpSpPr/>
            <p:nvPr/>
          </p:nvGrpSpPr>
          <p:grpSpPr>
            <a:xfrm rot="0">
              <a:off x="16679" y="8099"/>
              <a:ext cx="1670" cy="670"/>
              <a:chOff x="13390" y="2057"/>
              <a:chExt cx="1855" cy="745"/>
            </a:xfrm>
          </p:grpSpPr>
          <p:sp>
            <p:nvSpPr>
              <p:cNvPr id="31" name="Rectangles 30"/>
              <p:cNvSpPr/>
              <p:nvPr/>
            </p:nvSpPr>
            <p:spPr>
              <a:xfrm>
                <a:off x="13390" y="205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REST API</a:t>
                </a:r>
                <a:endParaRPr lang="en-US" sz="720"/>
              </a:p>
            </p:txBody>
          </p:sp>
          <p:sp>
            <p:nvSpPr>
              <p:cNvPr id="32" name="Rectangles 31"/>
              <p:cNvSpPr/>
              <p:nvPr/>
            </p:nvSpPr>
            <p:spPr>
              <a:xfrm>
                <a:off x="13390" y="2314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Import</a:t>
                </a:r>
                <a:endParaRPr lang="en-US" sz="720"/>
              </a:p>
            </p:txBody>
          </p:sp>
          <p:sp>
            <p:nvSpPr>
              <p:cNvPr id="34" name="Rectangles 33"/>
              <p:cNvSpPr/>
              <p:nvPr/>
            </p:nvSpPr>
            <p:spPr>
              <a:xfrm>
                <a:off x="13390" y="2576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Fetch Active</a:t>
                </a:r>
                <a:endParaRPr lang="en-US" sz="72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 rot="0">
              <a:off x="16442" y="7775"/>
              <a:ext cx="573" cy="452"/>
              <a:chOff x="10155" y="414"/>
              <a:chExt cx="1146" cy="883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40" name="Picture 13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37" name="Straight Arrow Connector 36"/>
          <p:cNvCxnSpPr/>
          <p:nvPr/>
        </p:nvCxnSpPr>
        <p:spPr>
          <a:xfrm flipH="1">
            <a:off x="10257155" y="4874895"/>
            <a:ext cx="1270" cy="65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787594" y="5743783"/>
            <a:ext cx="299473" cy="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10788015" y="4518025"/>
            <a:ext cx="35306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0788015" y="5884545"/>
            <a:ext cx="339725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9728009" y="4451786"/>
            <a:ext cx="1060157" cy="428635"/>
            <a:chOff x="12732" y="1607"/>
            <a:chExt cx="1855" cy="750"/>
          </a:xfrm>
        </p:grpSpPr>
        <p:sp>
          <p:nvSpPr>
            <p:cNvPr id="148" name="Rectangles 147"/>
            <p:cNvSpPr/>
            <p:nvPr/>
          </p:nvSpPr>
          <p:spPr>
            <a:xfrm>
              <a:off x="12732" y="213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2732" y="186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Message</a:t>
              </a:r>
              <a:endParaRPr lang="en-US" sz="72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575987" y="4244581"/>
            <a:ext cx="363482" cy="286900"/>
            <a:chOff x="12459" y="1283"/>
            <a:chExt cx="636" cy="502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10650431" y="4760025"/>
            <a:ext cx="203459" cy="216032"/>
            <a:chOff x="8092" y="1237"/>
            <a:chExt cx="482" cy="524"/>
          </a:xfrm>
        </p:grpSpPr>
        <p:sp>
          <p:nvSpPr>
            <p:cNvPr id="101" name="Oval 100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175" name="Straight Arrow Connector 174"/>
          <p:cNvCxnSpPr>
            <a:stCxn id="22" idx="1"/>
            <a:endCxn id="25" idx="3"/>
          </p:cNvCxnSpPr>
          <p:nvPr/>
        </p:nvCxnSpPr>
        <p:spPr>
          <a:xfrm flipH="1">
            <a:off x="6845935" y="7153910"/>
            <a:ext cx="660400" cy="76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7118243" y="706865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337" name="Text Box 336"/>
          <p:cNvSpPr txBox="1"/>
          <p:nvPr/>
        </p:nvSpPr>
        <p:spPr>
          <a:xfrm>
            <a:off x="10556240" y="296291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Positions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87100" y="5279390"/>
            <a:ext cx="1473200" cy="15005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7100" y="3693795"/>
            <a:ext cx="1472565" cy="1543685"/>
          </a:xfrm>
          <a:prstGeom prst="rect">
            <a:avLst/>
          </a:prstGeom>
        </p:spPr>
      </p:pic>
      <p:sp>
        <p:nvSpPr>
          <p:cNvPr id="25" name="Flowchart: Terminator 24"/>
          <p:cNvSpPr/>
          <p:nvPr/>
        </p:nvSpPr>
        <p:spPr>
          <a:xfrm>
            <a:off x="6360795" y="7094220"/>
            <a:ext cx="485140" cy="13398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open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2" name="Flowchart: Terminator 311"/>
          <p:cNvSpPr/>
          <p:nvPr/>
        </p:nvSpPr>
        <p:spPr>
          <a:xfrm>
            <a:off x="6360160" y="5995670"/>
            <a:ext cx="50101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861175" y="5777865"/>
            <a:ext cx="2101850" cy="778708"/>
            <a:chOff x="11390" y="8692"/>
            <a:chExt cx="3310" cy="1226"/>
          </a:xfrm>
        </p:grpSpPr>
        <p:sp>
          <p:nvSpPr>
            <p:cNvPr id="52" name="Rectangles 51"/>
            <p:cNvSpPr/>
            <p:nvPr/>
          </p:nvSpPr>
          <p:spPr>
            <a:xfrm>
              <a:off x="12092" y="8805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2092" y="903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2092" y="9492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12092" y="9262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Published</a:t>
              </a:r>
              <a:endParaRPr lang="en-US" sz="720"/>
            </a:p>
          </p:txBody>
        </p:sp>
        <p:sp>
          <p:nvSpPr>
            <p:cNvPr id="82" name="Flowchart: Terminator 81"/>
            <p:cNvSpPr/>
            <p:nvPr/>
          </p:nvSpPr>
          <p:spPr>
            <a:xfrm>
              <a:off x="13630" y="8692"/>
              <a:ext cx="1070" cy="330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api positions array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11390" y="9505"/>
              <a:ext cx="872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7" name="Elbow Connector 26"/>
            <p:cNvCxnSpPr>
              <a:stCxn id="54" idx="3"/>
              <a:endCxn id="33" idx="3"/>
            </p:cNvCxnSpPr>
            <p:nvPr/>
          </p:nvCxnSpPr>
          <p:spPr>
            <a:xfrm>
              <a:off x="13762" y="9135"/>
              <a:ext cx="741" cy="243"/>
            </a:xfrm>
            <a:prstGeom prst="bentConnector3">
              <a:avLst>
                <a:gd name="adj1" fmla="val 1506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s 27"/>
            <p:cNvSpPr/>
            <p:nvPr/>
          </p:nvSpPr>
          <p:spPr>
            <a:xfrm>
              <a:off x="12092" y="9715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Compare</a:t>
              </a:r>
              <a:endParaRPr lang="en-US" sz="720"/>
            </a:p>
          </p:txBody>
        </p:sp>
      </p:grpSp>
      <p:sp>
        <p:nvSpPr>
          <p:cNvPr id="33" name="Flowchart: Terminator 32"/>
          <p:cNvSpPr/>
          <p:nvPr/>
        </p:nvSpPr>
        <p:spPr>
          <a:xfrm>
            <a:off x="8284210" y="6148705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active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endCxn id="312" idx="3"/>
          </p:cNvCxnSpPr>
          <p:nvPr/>
        </p:nvCxnSpPr>
        <p:spPr>
          <a:xfrm flipH="1">
            <a:off x="6861175" y="6059170"/>
            <a:ext cx="50228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/>
          <p:cNvGrpSpPr/>
          <p:nvPr/>
        </p:nvGrpSpPr>
        <p:grpSpPr>
          <a:xfrm>
            <a:off x="3729164" y="7251501"/>
            <a:ext cx="1060157" cy="428064"/>
            <a:chOff x="12732" y="1607"/>
            <a:chExt cx="1855" cy="749"/>
          </a:xfrm>
        </p:grpSpPr>
        <p:sp>
          <p:nvSpPr>
            <p:cNvPr id="212" name="Rectangles 211"/>
            <p:cNvSpPr/>
            <p:nvPr/>
          </p:nvSpPr>
          <p:spPr>
            <a:xfrm>
              <a:off x="12732" y="213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</a:t>
              </a:r>
              <a:endParaRPr lang="en-US" sz="720"/>
            </a:p>
          </p:txBody>
        </p:sp>
        <p:sp>
          <p:nvSpPr>
            <p:cNvPr id="214" name="Rectangles 213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216" name="Rectangles 215"/>
            <p:cNvSpPr/>
            <p:nvPr/>
          </p:nvSpPr>
          <p:spPr>
            <a:xfrm>
              <a:off x="12732" y="186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</a:t>
              </a:r>
              <a:endParaRPr lang="en-US" sz="720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649046" y="7126670"/>
            <a:ext cx="203459" cy="216032"/>
            <a:chOff x="8092" y="1237"/>
            <a:chExt cx="482" cy="524"/>
          </a:xfrm>
        </p:grpSpPr>
        <p:sp>
          <p:nvSpPr>
            <p:cNvPr id="225" name="Oval 224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236" name="Picture 235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246" name="Elbow Connector 245"/>
          <p:cNvCxnSpPr>
            <a:stCxn id="22" idx="2"/>
            <a:endCxn id="247" idx="3"/>
          </p:cNvCxnSpPr>
          <p:nvPr/>
        </p:nvCxnSpPr>
        <p:spPr>
          <a:xfrm rot="5400000">
            <a:off x="7221855" y="6991985"/>
            <a:ext cx="210820" cy="1023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Flowchart: Terminator 246"/>
          <p:cNvSpPr/>
          <p:nvPr/>
        </p:nvSpPr>
        <p:spPr>
          <a:xfrm>
            <a:off x="6370955" y="7544435"/>
            <a:ext cx="44450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7158883" y="752903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267" name="Elbow Connector 266"/>
          <p:cNvCxnSpPr>
            <a:stCxn id="237" idx="0"/>
          </p:cNvCxnSpPr>
          <p:nvPr/>
        </p:nvCxnSpPr>
        <p:spPr>
          <a:xfrm rot="16200000">
            <a:off x="6318885" y="6098540"/>
            <a:ext cx="494030" cy="1143635"/>
          </a:xfrm>
          <a:prstGeom prst="bentConnector3">
            <a:avLst>
              <a:gd name="adj1" fmla="val 50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Flowchart: Terminator 276"/>
          <p:cNvSpPr/>
          <p:nvPr/>
        </p:nvSpPr>
        <p:spPr>
          <a:xfrm>
            <a:off x="4694555" y="7399020"/>
            <a:ext cx="485140" cy="13398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open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4" name="Elbow Connector 283"/>
          <p:cNvCxnSpPr>
            <a:endCxn id="338" idx="2"/>
          </p:cNvCxnSpPr>
          <p:nvPr/>
        </p:nvCxnSpPr>
        <p:spPr>
          <a:xfrm rot="10800000">
            <a:off x="3359150" y="7239635"/>
            <a:ext cx="370205" cy="225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>
            <a:endCxn id="340" idx="0"/>
          </p:cNvCxnSpPr>
          <p:nvPr/>
        </p:nvCxnSpPr>
        <p:spPr>
          <a:xfrm rot="10800000" flipV="1">
            <a:off x="3367405" y="7614920"/>
            <a:ext cx="361950" cy="218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lowchart: Terminator 307"/>
          <p:cNvSpPr/>
          <p:nvPr/>
        </p:nvSpPr>
        <p:spPr>
          <a:xfrm>
            <a:off x="4699635" y="7561580"/>
            <a:ext cx="485140" cy="13398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9" name="Group 308"/>
          <p:cNvGrpSpPr/>
          <p:nvPr/>
        </p:nvGrpSpPr>
        <p:grpSpPr>
          <a:xfrm>
            <a:off x="7266114" y="4611171"/>
            <a:ext cx="1060157" cy="277756"/>
            <a:chOff x="12732" y="1607"/>
            <a:chExt cx="1855" cy="486"/>
          </a:xfrm>
        </p:grpSpPr>
        <p:sp>
          <p:nvSpPr>
            <p:cNvPr id="313" name="Rectangles 312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315" name="Rectangles 314"/>
            <p:cNvSpPr/>
            <p:nvPr/>
          </p:nvSpPr>
          <p:spPr>
            <a:xfrm>
              <a:off x="12732" y="186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</p:grpSp>
      <p:cxnSp>
        <p:nvCxnSpPr>
          <p:cNvPr id="316" name="Straight Arrow Connector 315"/>
          <p:cNvCxnSpPr>
            <a:endCxn id="329" idx="3"/>
          </p:cNvCxnSpPr>
          <p:nvPr/>
        </p:nvCxnSpPr>
        <p:spPr>
          <a:xfrm flipH="1" flipV="1">
            <a:off x="8923020" y="4662805"/>
            <a:ext cx="805180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Flowchart: Terminator 318"/>
          <p:cNvSpPr/>
          <p:nvPr/>
        </p:nvSpPr>
        <p:spPr>
          <a:xfrm>
            <a:off x="6339840" y="4754880"/>
            <a:ext cx="50101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4" name="Straight Arrow Connector 323"/>
          <p:cNvCxnSpPr>
            <a:endCxn id="319" idx="3"/>
          </p:cNvCxnSpPr>
          <p:nvPr/>
        </p:nvCxnSpPr>
        <p:spPr>
          <a:xfrm flipH="1" flipV="1">
            <a:off x="6840855" y="4819650"/>
            <a:ext cx="42545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Flowchart: Terminator 328"/>
          <p:cNvSpPr/>
          <p:nvPr/>
        </p:nvSpPr>
        <p:spPr>
          <a:xfrm>
            <a:off x="8206740" y="4551045"/>
            <a:ext cx="716280" cy="2235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wss message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3" name="Straight Arrow Connector 332"/>
          <p:cNvCxnSpPr/>
          <p:nvPr/>
        </p:nvCxnSpPr>
        <p:spPr>
          <a:xfrm flipH="1" flipV="1">
            <a:off x="8963025" y="5882640"/>
            <a:ext cx="76390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Flowchart: Off-page Connector 337"/>
          <p:cNvSpPr/>
          <p:nvPr/>
        </p:nvSpPr>
        <p:spPr>
          <a:xfrm>
            <a:off x="3187065" y="691134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</a:t>
            </a:r>
            <a:r>
              <a:rPr lang="en-US" sz="1200" baseline="-250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o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40" name="Flowchart: Off-page Connector 339"/>
          <p:cNvSpPr/>
          <p:nvPr/>
        </p:nvSpPr>
        <p:spPr>
          <a:xfrm>
            <a:off x="3195320" y="783336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</a:t>
            </a:r>
            <a:r>
              <a:rPr lang="en-US" sz="1200" baseline="-250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17" name="Flowchart: Off-page Connector 16"/>
          <p:cNvSpPr/>
          <p:nvPr/>
        </p:nvSpPr>
        <p:spPr>
          <a:xfrm>
            <a:off x="10038715" y="395097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positions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4" name="Straight Arrow Connector 3"/>
          <p:cNvCxnSpPr>
            <a:stCxn id="17" idx="2"/>
            <a:endCxn id="8" idx="0"/>
          </p:cNvCxnSpPr>
          <p:nvPr/>
        </p:nvCxnSpPr>
        <p:spPr>
          <a:xfrm>
            <a:off x="10258425" y="4170680"/>
            <a:ext cx="0" cy="28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283" name="Straight Arrow Connector 282"/>
          <p:cNvCxnSpPr>
            <a:stCxn id="280" idx="2"/>
            <a:endCxn id="279" idx="0"/>
          </p:cNvCxnSpPr>
          <p:nvPr/>
        </p:nvCxnSpPr>
        <p:spPr>
          <a:xfrm flipH="1">
            <a:off x="10183495" y="7358380"/>
            <a:ext cx="635" cy="40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89" idx="2"/>
            <a:endCxn id="295" idx="3"/>
          </p:cNvCxnSpPr>
          <p:nvPr/>
        </p:nvCxnSpPr>
        <p:spPr>
          <a:xfrm flipH="1">
            <a:off x="7828280" y="8011160"/>
            <a:ext cx="218440" cy="127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7" idx="2"/>
            <a:endCxn id="221" idx="0"/>
          </p:cNvCxnSpPr>
          <p:nvPr/>
        </p:nvCxnSpPr>
        <p:spPr>
          <a:xfrm flipH="1">
            <a:off x="3300095" y="7874000"/>
            <a:ext cx="10160" cy="44894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30" idx="1"/>
            <a:endCxn id="89" idx="6"/>
          </p:cNvCxnSpPr>
          <p:nvPr/>
        </p:nvCxnSpPr>
        <p:spPr>
          <a:xfrm flipH="1">
            <a:off x="8317865" y="8007350"/>
            <a:ext cx="44767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4" idx="1"/>
            <a:endCxn id="84" idx="3"/>
          </p:cNvCxnSpPr>
          <p:nvPr/>
        </p:nvCxnSpPr>
        <p:spPr>
          <a:xfrm flipH="1">
            <a:off x="4296410" y="4625975"/>
            <a:ext cx="134810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9655175" y="6134735"/>
            <a:ext cx="1060450" cy="575310"/>
            <a:chOff x="11050" y="8044"/>
            <a:chExt cx="1670" cy="906"/>
          </a:xfrm>
        </p:grpSpPr>
        <p:sp>
          <p:nvSpPr>
            <p:cNvPr id="169" name="Rectangles 168"/>
            <p:cNvSpPr/>
            <p:nvPr/>
          </p:nvSpPr>
          <p:spPr>
            <a:xfrm>
              <a:off x="11050" y="80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171" name="Rectangles 170"/>
            <p:cNvSpPr/>
            <p:nvPr/>
          </p:nvSpPr>
          <p:spPr>
            <a:xfrm>
              <a:off x="11050" y="8274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177" name="Rectangles 176"/>
            <p:cNvSpPr/>
            <p:nvPr/>
          </p:nvSpPr>
          <p:spPr>
            <a:xfrm>
              <a:off x="11050" y="8747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Compare</a:t>
              </a:r>
              <a:endParaRPr lang="en-US" sz="720"/>
            </a:p>
          </p:txBody>
        </p:sp>
        <p:sp>
          <p:nvSpPr>
            <p:cNvPr id="2" name="Rectangles 1"/>
            <p:cNvSpPr/>
            <p:nvPr/>
          </p:nvSpPr>
          <p:spPr>
            <a:xfrm>
              <a:off x="11050" y="851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</p:grpSp>
      <p:cxnSp>
        <p:nvCxnSpPr>
          <p:cNvPr id="98" name="Straight Arrow Connector 97"/>
          <p:cNvCxnSpPr>
            <a:endCxn id="3" idx="1"/>
          </p:cNvCxnSpPr>
          <p:nvPr/>
        </p:nvCxnSpPr>
        <p:spPr>
          <a:xfrm>
            <a:off x="8281670" y="6508115"/>
            <a:ext cx="88519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1465560" y="5031105"/>
            <a:ext cx="33782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 230"/>
          <p:cNvSpPr/>
          <p:nvPr/>
        </p:nvSpPr>
        <p:spPr>
          <a:xfrm>
            <a:off x="8856825" y="4209509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2" name="Straight Arrow Connector 231"/>
          <p:cNvCxnSpPr>
            <a:stCxn id="231" idx="4"/>
          </p:cNvCxnSpPr>
          <p:nvPr/>
        </p:nvCxnSpPr>
        <p:spPr>
          <a:xfrm>
            <a:off x="8992909" y="4472976"/>
            <a:ext cx="1270" cy="1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ecision 232"/>
          <p:cNvSpPr/>
          <p:nvPr/>
        </p:nvSpPr>
        <p:spPr>
          <a:xfrm>
            <a:off x="7483284" y="4785023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2" name="Group 281"/>
          <p:cNvGrpSpPr/>
          <p:nvPr/>
        </p:nvGrpSpPr>
        <p:grpSpPr>
          <a:xfrm>
            <a:off x="8306458" y="4458244"/>
            <a:ext cx="1222467" cy="631751"/>
            <a:chOff x="10983" y="2922"/>
            <a:chExt cx="2139" cy="1105"/>
          </a:xfrm>
        </p:grpSpPr>
        <p:sp>
          <p:nvSpPr>
            <p:cNvPr id="223" name="Rectangles 222"/>
            <p:cNvSpPr/>
            <p:nvPr/>
          </p:nvSpPr>
          <p:spPr>
            <a:xfrm>
              <a:off x="11250" y="3275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24" name="Rectangles 223"/>
            <p:cNvSpPr/>
            <p:nvPr/>
          </p:nvSpPr>
          <p:spPr>
            <a:xfrm>
              <a:off x="11250" y="3540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 Order</a:t>
              </a:r>
              <a:endParaRPr lang="en-US" sz="720"/>
            </a:p>
          </p:txBody>
        </p:sp>
        <p:grpSp>
          <p:nvGrpSpPr>
            <p:cNvPr id="226" name="Group 225"/>
            <p:cNvGrpSpPr/>
            <p:nvPr/>
          </p:nvGrpSpPr>
          <p:grpSpPr>
            <a:xfrm rot="0">
              <a:off x="10983" y="2922"/>
              <a:ext cx="637" cy="502"/>
              <a:chOff x="10155" y="438"/>
              <a:chExt cx="1146" cy="883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28" name="Picture 227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29" name="Picture 2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34" name="Rectangles 233"/>
            <p:cNvSpPr/>
            <p:nvPr/>
          </p:nvSpPr>
          <p:spPr>
            <a:xfrm>
              <a:off x="11250" y="3797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35" name="Straight Arrow Connector 234"/>
          <p:cNvCxnSpPr>
            <a:endCxn id="233" idx="3"/>
          </p:cNvCxnSpPr>
          <p:nvPr/>
        </p:nvCxnSpPr>
        <p:spPr>
          <a:xfrm flipH="1">
            <a:off x="8148320" y="5024755"/>
            <a:ext cx="376555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3" idx="1"/>
            <a:endCxn id="241" idx="3"/>
          </p:cNvCxnSpPr>
          <p:nvPr/>
        </p:nvCxnSpPr>
        <p:spPr>
          <a:xfrm flipH="1">
            <a:off x="7043933" y="5028995"/>
            <a:ext cx="43942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7207778" y="494961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56" name="Oval 255"/>
          <p:cNvSpPr/>
          <p:nvPr/>
        </p:nvSpPr>
        <p:spPr>
          <a:xfrm>
            <a:off x="8853968" y="320554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7" name="Straight Arrow Connector 256"/>
          <p:cNvCxnSpPr>
            <a:stCxn id="256" idx="4"/>
          </p:cNvCxnSpPr>
          <p:nvPr/>
        </p:nvCxnSpPr>
        <p:spPr>
          <a:xfrm>
            <a:off x="8989416" y="3472446"/>
            <a:ext cx="4445" cy="19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lowchart: Decision 257"/>
          <p:cNvSpPr/>
          <p:nvPr/>
        </p:nvSpPr>
        <p:spPr>
          <a:xfrm>
            <a:off x="7483284" y="3793636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1" name="Group 280"/>
          <p:cNvGrpSpPr/>
          <p:nvPr/>
        </p:nvGrpSpPr>
        <p:grpSpPr>
          <a:xfrm>
            <a:off x="8306458" y="3475990"/>
            <a:ext cx="1222467" cy="630951"/>
            <a:chOff x="10983" y="956"/>
            <a:chExt cx="2139" cy="1104"/>
          </a:xfrm>
        </p:grpSpPr>
        <p:sp>
          <p:nvSpPr>
            <p:cNvPr id="249" name="Rectangles 248"/>
            <p:cNvSpPr/>
            <p:nvPr/>
          </p:nvSpPr>
          <p:spPr>
            <a:xfrm>
              <a:off x="11250" y="1309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50" name="Rectangles 249"/>
            <p:cNvSpPr/>
            <p:nvPr/>
          </p:nvSpPr>
          <p:spPr>
            <a:xfrm>
              <a:off x="11250" y="1567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Place Order</a:t>
              </a:r>
              <a:endParaRPr lang="en-US" sz="720"/>
            </a:p>
          </p:txBody>
        </p:sp>
        <p:grpSp>
          <p:nvGrpSpPr>
            <p:cNvPr id="251" name="Group 250"/>
            <p:cNvGrpSpPr/>
            <p:nvPr/>
          </p:nvGrpSpPr>
          <p:grpSpPr>
            <a:xfrm rot="0">
              <a:off x="10983" y="956"/>
              <a:ext cx="637" cy="502"/>
              <a:chOff x="10155" y="438"/>
              <a:chExt cx="1146" cy="883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53" name="Picture 252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54" name="Picture 25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55" name="Picture 25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59" name="Rectangles 258"/>
            <p:cNvSpPr/>
            <p:nvPr/>
          </p:nvSpPr>
          <p:spPr>
            <a:xfrm>
              <a:off x="11250" y="1830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60" name="Straight Arrow Connector 259"/>
          <p:cNvCxnSpPr>
            <a:stCxn id="259" idx="1"/>
            <a:endCxn id="258" idx="3"/>
          </p:cNvCxnSpPr>
          <p:nvPr/>
        </p:nvCxnSpPr>
        <p:spPr>
          <a:xfrm flipH="1" flipV="1">
            <a:off x="8148320" y="4037965"/>
            <a:ext cx="31051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8" idx="1"/>
            <a:endCxn id="264" idx="3"/>
          </p:cNvCxnSpPr>
          <p:nvPr/>
        </p:nvCxnSpPr>
        <p:spPr>
          <a:xfrm flipH="1">
            <a:off x="7043933" y="4038244"/>
            <a:ext cx="43942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7207778" y="396737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92" name="Elbow Connector 291"/>
          <p:cNvCxnSpPr>
            <a:stCxn id="250" idx="3"/>
            <a:endCxn id="259" idx="3"/>
          </p:cNvCxnSpPr>
          <p:nvPr/>
        </p:nvCxnSpPr>
        <p:spPr>
          <a:xfrm>
            <a:off x="9528810" y="3891280"/>
            <a:ext cx="3175" cy="150495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/>
          <p:nvPr/>
        </p:nvCxnSpPr>
        <p:spPr>
          <a:xfrm>
            <a:off x="9528925" y="4886180"/>
            <a:ext cx="2858" cy="145164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334" idx="3"/>
            <a:endCxn id="335" idx="1"/>
          </p:cNvCxnSpPr>
          <p:nvPr/>
        </p:nvCxnSpPr>
        <p:spPr>
          <a:xfrm>
            <a:off x="4895215" y="4047490"/>
            <a:ext cx="310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/>
          <p:cNvGrpSpPr/>
          <p:nvPr/>
        </p:nvGrpSpPr>
        <p:grpSpPr>
          <a:xfrm rot="0">
            <a:off x="3834549" y="3830527"/>
            <a:ext cx="1060157" cy="281185"/>
            <a:chOff x="13390" y="2057"/>
            <a:chExt cx="1855" cy="492"/>
          </a:xfrm>
        </p:grpSpPr>
        <p:sp>
          <p:nvSpPr>
            <p:cNvPr id="332" name="Rectangles 331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Application</a:t>
              </a:r>
              <a:endParaRPr lang="en-US" sz="720"/>
            </a:p>
          </p:txBody>
        </p:sp>
        <p:sp>
          <p:nvSpPr>
            <p:cNvPr id="334" name="Rectangles 333"/>
            <p:cNvSpPr/>
            <p:nvPr/>
          </p:nvSpPr>
          <p:spPr>
            <a:xfrm>
              <a:off x="13390" y="2323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</p:grpSp>
      <p:sp>
        <p:nvSpPr>
          <p:cNvPr id="337" name="Text Box 336"/>
          <p:cNvSpPr txBox="1"/>
          <p:nvPr/>
        </p:nvSpPr>
        <p:spPr>
          <a:xfrm>
            <a:off x="11298555" y="296672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Stops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4960" y="8073390"/>
            <a:ext cx="1329055" cy="144335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3850" y="4262755"/>
            <a:ext cx="1320165" cy="1299845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0254615" y="4463415"/>
            <a:ext cx="1210945" cy="631825"/>
            <a:chOff x="13904" y="7220"/>
            <a:chExt cx="1907" cy="995"/>
          </a:xfrm>
        </p:grpSpPr>
        <p:sp>
          <p:nvSpPr>
            <p:cNvPr id="120" name="Rectangles 119"/>
            <p:cNvSpPr/>
            <p:nvPr/>
          </p:nvSpPr>
          <p:spPr>
            <a:xfrm>
              <a:off x="14141" y="75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122" name="Rectangles 121"/>
            <p:cNvSpPr/>
            <p:nvPr/>
          </p:nvSpPr>
          <p:spPr>
            <a:xfrm>
              <a:off x="14141" y="778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123" name="Rectangles 122"/>
            <p:cNvSpPr/>
            <p:nvPr/>
          </p:nvSpPr>
          <p:spPr>
            <a:xfrm>
              <a:off x="14141" y="801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  <p:grpSp>
          <p:nvGrpSpPr>
            <p:cNvPr id="124" name="Group 123"/>
            <p:cNvGrpSpPr/>
            <p:nvPr/>
          </p:nvGrpSpPr>
          <p:grpSpPr>
            <a:xfrm rot="0">
              <a:off x="13904" y="7220"/>
              <a:ext cx="573" cy="452"/>
              <a:chOff x="10155" y="414"/>
              <a:chExt cx="1146" cy="88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26" name="Picture 125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29" name="Picture 1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132" name="Straight Arrow Connector 131"/>
          <p:cNvCxnSpPr/>
          <p:nvPr/>
        </p:nvCxnSpPr>
        <p:spPr>
          <a:xfrm flipH="1">
            <a:off x="10935335" y="4189730"/>
            <a:ext cx="2540" cy="47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1465560" y="4883785"/>
            <a:ext cx="29908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0255250" y="3709670"/>
            <a:ext cx="1264285" cy="614680"/>
            <a:chOff x="13905" y="5801"/>
            <a:chExt cx="1991" cy="968"/>
          </a:xfrm>
        </p:grpSpPr>
        <p:grpSp>
          <p:nvGrpSpPr>
            <p:cNvPr id="143" name="Group 142"/>
            <p:cNvGrpSpPr/>
            <p:nvPr/>
          </p:nvGrpSpPr>
          <p:grpSpPr>
            <a:xfrm rot="0">
              <a:off x="14145" y="6121"/>
              <a:ext cx="1670" cy="436"/>
              <a:chOff x="12732" y="1607"/>
              <a:chExt cx="1855" cy="484"/>
            </a:xfrm>
          </p:grpSpPr>
          <p:sp>
            <p:nvSpPr>
              <p:cNvPr id="144" name="Rectangles 143"/>
              <p:cNvSpPr/>
              <p:nvPr/>
            </p:nvSpPr>
            <p:spPr>
              <a:xfrm>
                <a:off x="12732" y="186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Timer</a:t>
                </a:r>
                <a:endParaRPr lang="en-US" sz="720"/>
              </a:p>
            </p:txBody>
          </p:sp>
          <p:sp>
            <p:nvSpPr>
              <p:cNvPr id="145" name="Rectangles 144"/>
              <p:cNvSpPr/>
              <p:nvPr/>
            </p:nvSpPr>
            <p:spPr>
              <a:xfrm>
                <a:off x="12732" y="160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Websocket</a:t>
                </a:r>
                <a:endParaRPr lang="en-US" sz="72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0">
              <a:off x="13905" y="5801"/>
              <a:ext cx="572" cy="452"/>
              <a:chOff x="12459" y="1283"/>
              <a:chExt cx="636" cy="502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153" name="Picture 15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grpSp>
          <p:nvGrpSpPr>
            <p:cNvPr id="154" name="Group 153"/>
            <p:cNvGrpSpPr/>
            <p:nvPr/>
          </p:nvGrpSpPr>
          <p:grpSpPr>
            <a:xfrm rot="0">
              <a:off x="15576" y="6429"/>
              <a:ext cx="320" cy="340"/>
              <a:chOff x="8092" y="1237"/>
              <a:chExt cx="482" cy="52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8092" y="1237"/>
                <a:ext cx="482" cy="52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6" name="Picture 155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130" y="1345"/>
                <a:ext cx="444" cy="408"/>
              </a:xfrm>
              <a:prstGeom prst="rect">
                <a:avLst/>
              </a:prstGeom>
            </p:spPr>
          </p:pic>
        </p:grpSp>
      </p:grpSp>
      <p:sp>
        <p:nvSpPr>
          <p:cNvPr id="173" name="Flowchart: Terminator 172"/>
          <p:cNvSpPr/>
          <p:nvPr/>
        </p:nvSpPr>
        <p:spPr>
          <a:xfrm>
            <a:off x="10554970" y="6139815"/>
            <a:ext cx="756285" cy="12573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api/wss stops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20" idx="3"/>
            <a:endCxn id="29" idx="2"/>
          </p:cNvCxnSpPr>
          <p:nvPr/>
        </p:nvCxnSpPr>
        <p:spPr>
          <a:xfrm>
            <a:off x="10526395" y="8895080"/>
            <a:ext cx="411480" cy="19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8541913" y="792209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68" name="Oval 67"/>
          <p:cNvSpPr/>
          <p:nvPr/>
        </p:nvSpPr>
        <p:spPr>
          <a:xfrm>
            <a:off x="6649248" y="347605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9" name="Straight Arrow Connector 68"/>
          <p:cNvCxnSpPr>
            <a:stCxn id="68" idx="4"/>
            <a:endCxn id="264" idx="0"/>
          </p:cNvCxnSpPr>
          <p:nvPr/>
        </p:nvCxnSpPr>
        <p:spPr>
          <a:xfrm>
            <a:off x="6784975" y="3742690"/>
            <a:ext cx="0" cy="23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10618363" y="881173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166" name="Flowchart: Terminator 165"/>
          <p:cNvSpPr/>
          <p:nvPr/>
        </p:nvSpPr>
        <p:spPr>
          <a:xfrm>
            <a:off x="10585450" y="6296025"/>
            <a:ext cx="694690" cy="11684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stop orders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lowchart: Terminator 2"/>
          <p:cNvSpPr/>
          <p:nvPr/>
        </p:nvSpPr>
        <p:spPr>
          <a:xfrm>
            <a:off x="9166860" y="6459220"/>
            <a:ext cx="518795" cy="10731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position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8046883" y="787802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Flowchart: Decision 19"/>
          <p:cNvSpPr/>
          <p:nvPr/>
        </p:nvSpPr>
        <p:spPr>
          <a:xfrm>
            <a:off x="9861564" y="865060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generated?</a:t>
            </a:r>
            <a:endParaRPr lang="en-US" sz="5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938038" y="8764934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Flowchart: Decision 29"/>
          <p:cNvSpPr/>
          <p:nvPr/>
        </p:nvSpPr>
        <p:spPr>
          <a:xfrm>
            <a:off x="8765554" y="776302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missing?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3" name="Elbow Connector 92"/>
          <p:cNvCxnSpPr/>
          <p:nvPr/>
        </p:nvCxnSpPr>
        <p:spPr>
          <a:xfrm rot="10800000">
            <a:off x="4296410" y="4775835"/>
            <a:ext cx="3512185" cy="1741805"/>
          </a:xfrm>
          <a:prstGeom prst="bentConnector3">
            <a:avLst>
              <a:gd name="adj1" fmla="val 662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Group 289"/>
          <p:cNvGrpSpPr/>
          <p:nvPr/>
        </p:nvGrpSpPr>
        <p:grpSpPr>
          <a:xfrm>
            <a:off x="5562600" y="3688715"/>
            <a:ext cx="1050925" cy="1601470"/>
            <a:chOff x="8760" y="5809"/>
            <a:chExt cx="1655" cy="2522"/>
          </a:xfrm>
        </p:grpSpPr>
        <p:grpSp>
          <p:nvGrpSpPr>
            <p:cNvPr id="12" name="Group 11"/>
            <p:cNvGrpSpPr/>
            <p:nvPr/>
          </p:nvGrpSpPr>
          <p:grpSpPr>
            <a:xfrm rot="0">
              <a:off x="8760" y="5809"/>
              <a:ext cx="673" cy="526"/>
              <a:chOff x="16290" y="4518"/>
              <a:chExt cx="748" cy="58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89" y="6239"/>
              <a:ext cx="1527" cy="2092"/>
            </a:xfrm>
            <a:prstGeom prst="rect">
              <a:avLst/>
            </a:prstGeom>
          </p:spPr>
        </p:pic>
      </p:grpSp>
      <p:sp>
        <p:nvSpPr>
          <p:cNvPr id="335" name="Flowchart: Terminator 334"/>
          <p:cNvSpPr/>
          <p:nvPr/>
        </p:nvSpPr>
        <p:spPr>
          <a:xfrm>
            <a:off x="5205730" y="397510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queued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Flowchart: Terminator 240"/>
          <p:cNvSpPr/>
          <p:nvPr/>
        </p:nvSpPr>
        <p:spPr>
          <a:xfrm>
            <a:off x="6525230" y="497190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Flowchart: Terminator 263"/>
          <p:cNvSpPr/>
          <p:nvPr/>
        </p:nvSpPr>
        <p:spPr>
          <a:xfrm>
            <a:off x="6525230" y="397537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Flowchart: Decision 158"/>
          <p:cNvSpPr/>
          <p:nvPr/>
        </p:nvSpPr>
        <p:spPr>
          <a:xfrm>
            <a:off x="2977581" y="554623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0" name="Straight Arrow Connector 159"/>
          <p:cNvCxnSpPr>
            <a:stCxn id="151" idx="2"/>
            <a:endCxn id="159" idx="0"/>
          </p:cNvCxnSpPr>
          <p:nvPr/>
        </p:nvCxnSpPr>
        <p:spPr>
          <a:xfrm>
            <a:off x="3306445" y="5275580"/>
            <a:ext cx="3810" cy="2705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9" idx="2"/>
            <a:endCxn id="163" idx="0"/>
          </p:cNvCxnSpPr>
          <p:nvPr/>
        </p:nvCxnSpPr>
        <p:spPr>
          <a:xfrm>
            <a:off x="3310255" y="6035040"/>
            <a:ext cx="1905" cy="44386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3235853" y="615660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63" name="Flowchart: Decision 162"/>
          <p:cNvSpPr/>
          <p:nvPr/>
        </p:nvSpPr>
        <p:spPr>
          <a:xfrm>
            <a:off x="2979486" y="647905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 &gt; 1?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4" name="Straight Arrow Connector 163"/>
          <p:cNvCxnSpPr>
            <a:stCxn id="163" idx="2"/>
            <a:endCxn id="167" idx="0"/>
          </p:cNvCxnSpPr>
          <p:nvPr/>
        </p:nvCxnSpPr>
        <p:spPr>
          <a:xfrm flipH="1">
            <a:off x="3310255" y="6967855"/>
            <a:ext cx="1905" cy="41719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3233948" y="706275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67" name="Flowchart: Decision 166"/>
          <p:cNvSpPr/>
          <p:nvPr/>
        </p:nvSpPr>
        <p:spPr>
          <a:xfrm>
            <a:off x="2977581" y="738519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time &lt; latest?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3234180" y="800089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172" name="Oval 171"/>
          <p:cNvSpPr/>
          <p:nvPr/>
        </p:nvSpPr>
        <p:spPr>
          <a:xfrm>
            <a:off x="3166273" y="924884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5" name="Elbow Connector 174"/>
          <p:cNvCxnSpPr>
            <a:stCxn id="172" idx="2"/>
            <a:endCxn id="163" idx="1"/>
          </p:cNvCxnSpPr>
          <p:nvPr/>
        </p:nvCxnSpPr>
        <p:spPr>
          <a:xfrm rot="10800000">
            <a:off x="2979420" y="6723380"/>
            <a:ext cx="186690" cy="2658745"/>
          </a:xfrm>
          <a:prstGeom prst="bentConnector3">
            <a:avLst>
              <a:gd name="adj1" fmla="val 227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7293661" y="445332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9" name="Straight Arrow Connector 178"/>
          <p:cNvCxnSpPr>
            <a:stCxn id="176" idx="2"/>
            <a:endCxn id="181" idx="3"/>
          </p:cNvCxnSpPr>
          <p:nvPr/>
        </p:nvCxnSpPr>
        <p:spPr>
          <a:xfrm flipH="1" flipV="1">
            <a:off x="7044055" y="4581525"/>
            <a:ext cx="249555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lowchart: Terminator 180"/>
          <p:cNvSpPr/>
          <p:nvPr/>
        </p:nvSpPr>
        <p:spPr>
          <a:xfrm>
            <a:off x="6525230" y="451661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" name="Flowchart: Decision 183"/>
          <p:cNvSpPr/>
          <p:nvPr/>
        </p:nvSpPr>
        <p:spPr>
          <a:xfrm>
            <a:off x="3768156" y="607709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85" name="Straight Arrow Connector 184"/>
          <p:cNvCxnSpPr>
            <a:stCxn id="184" idx="2"/>
            <a:endCxn id="200" idx="0"/>
          </p:cNvCxnSpPr>
          <p:nvPr/>
        </p:nvCxnSpPr>
        <p:spPr>
          <a:xfrm>
            <a:off x="4100830" y="6565900"/>
            <a:ext cx="635" cy="45783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4027063" y="666778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187" name="Straight Arrow Connector 186"/>
          <p:cNvCxnSpPr>
            <a:stCxn id="200" idx="2"/>
            <a:endCxn id="199" idx="0"/>
          </p:cNvCxnSpPr>
          <p:nvPr/>
        </p:nvCxnSpPr>
        <p:spPr>
          <a:xfrm flipH="1">
            <a:off x="4100830" y="7512685"/>
            <a:ext cx="635" cy="4400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4026428" y="759634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189" name="Straight Arrow Connector 188"/>
          <p:cNvCxnSpPr>
            <a:stCxn id="200" idx="1"/>
            <a:endCxn id="191" idx="2"/>
          </p:cNvCxnSpPr>
          <p:nvPr/>
        </p:nvCxnSpPr>
        <p:spPr>
          <a:xfrm>
            <a:off x="3768725" y="7268210"/>
            <a:ext cx="107442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4552440" y="7174761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91" name="Oval 190"/>
          <p:cNvSpPr/>
          <p:nvPr/>
        </p:nvSpPr>
        <p:spPr>
          <a:xfrm>
            <a:off x="4843308" y="714254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2" name="Straight Arrow Connector 191"/>
          <p:cNvCxnSpPr>
            <a:stCxn id="199" idx="3"/>
            <a:endCxn id="198" idx="2"/>
          </p:cNvCxnSpPr>
          <p:nvPr/>
        </p:nvCxnSpPr>
        <p:spPr>
          <a:xfrm flipV="1">
            <a:off x="4432935" y="8189595"/>
            <a:ext cx="41021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/>
          <p:cNvSpPr/>
          <p:nvPr/>
        </p:nvSpPr>
        <p:spPr>
          <a:xfrm>
            <a:off x="4552440" y="809106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98" name="Oval 197"/>
          <p:cNvSpPr/>
          <p:nvPr/>
        </p:nvSpPr>
        <p:spPr>
          <a:xfrm>
            <a:off x="4843308" y="805631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9" name="Flowchart: Decision 198"/>
          <p:cNvSpPr/>
          <p:nvPr/>
        </p:nvSpPr>
        <p:spPr>
          <a:xfrm>
            <a:off x="3768104" y="7952889"/>
            <a:ext cx="664670" cy="488644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 b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Queued?</a:t>
            </a:r>
            <a:endParaRPr lang="en-US" sz="54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0" name="Flowchart: Decision 199"/>
          <p:cNvSpPr/>
          <p:nvPr/>
        </p:nvSpPr>
        <p:spPr>
          <a:xfrm>
            <a:off x="3768739" y="7023884"/>
            <a:ext cx="664670" cy="488644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10" b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Canceled?</a:t>
            </a:r>
            <a:endParaRPr lang="en-US" sz="51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01" name="Elbow Connector 200"/>
          <p:cNvCxnSpPr>
            <a:stCxn id="83" idx="3"/>
            <a:endCxn id="184" idx="0"/>
          </p:cNvCxnSpPr>
          <p:nvPr/>
        </p:nvCxnSpPr>
        <p:spPr>
          <a:xfrm>
            <a:off x="3841115" y="5066665"/>
            <a:ext cx="259715" cy="1010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stCxn id="277" idx="1"/>
            <a:endCxn id="204" idx="3"/>
          </p:cNvCxnSpPr>
          <p:nvPr/>
        </p:nvCxnSpPr>
        <p:spPr>
          <a:xfrm rot="10800000">
            <a:off x="4301490" y="4923155"/>
            <a:ext cx="1358900" cy="3054985"/>
          </a:xfrm>
          <a:prstGeom prst="bentConnector3">
            <a:avLst>
              <a:gd name="adj1" fmla="val 265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2643505" y="4066540"/>
            <a:ext cx="1657985" cy="1209040"/>
            <a:chOff x="3163" y="6404"/>
            <a:chExt cx="2611" cy="1904"/>
          </a:xfrm>
        </p:grpSpPr>
        <p:sp>
          <p:nvSpPr>
            <p:cNvPr id="54" name="Rectangles 53"/>
            <p:cNvSpPr/>
            <p:nvPr/>
          </p:nvSpPr>
          <p:spPr>
            <a:xfrm>
              <a:off x="3379" y="6956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3379" y="6724"/>
              <a:ext cx="1670" cy="2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grpSp>
          <p:nvGrpSpPr>
            <p:cNvPr id="56" name="Group 55"/>
            <p:cNvGrpSpPr/>
            <p:nvPr/>
          </p:nvGrpSpPr>
          <p:grpSpPr>
            <a:xfrm rot="0">
              <a:off x="3163" y="6404"/>
              <a:ext cx="572" cy="452"/>
              <a:chOff x="12459" y="1283"/>
              <a:chExt cx="636" cy="502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sp>
          <p:nvSpPr>
            <p:cNvPr id="80" name="Rectangles 79"/>
            <p:cNvSpPr/>
            <p:nvPr/>
          </p:nvSpPr>
          <p:spPr>
            <a:xfrm>
              <a:off x="3379" y="7190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82" name="Rectangles 81"/>
            <p:cNvSpPr/>
            <p:nvPr/>
          </p:nvSpPr>
          <p:spPr>
            <a:xfrm>
              <a:off x="3379" y="7419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83" name="Rectangles 82"/>
            <p:cNvSpPr/>
            <p:nvPr/>
          </p:nvSpPr>
          <p:spPr>
            <a:xfrm>
              <a:off x="3379" y="7877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84" name="Flowchart: Terminator 83"/>
            <p:cNvSpPr/>
            <p:nvPr/>
          </p:nvSpPr>
          <p:spPr>
            <a:xfrm>
              <a:off x="4909" y="7192"/>
              <a:ext cx="857" cy="203"/>
            </a:xfrm>
            <a:prstGeom prst="flowChartTermina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accent1">
                      <a:lumMod val="75000"/>
                    </a:schemeClr>
                  </a:solidFill>
                </a:rPr>
                <a:t>Import</a:t>
              </a:r>
              <a:endParaRPr lang="en-US" sz="45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Flowchart: Terminator 84"/>
            <p:cNvSpPr/>
            <p:nvPr/>
          </p:nvSpPr>
          <p:spPr>
            <a:xfrm>
              <a:off x="4895" y="7419"/>
              <a:ext cx="871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position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 rot="0">
              <a:off x="4909" y="6876"/>
              <a:ext cx="320" cy="340"/>
              <a:chOff x="8092" y="1237"/>
              <a:chExt cx="482" cy="524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8092" y="1237"/>
                <a:ext cx="482" cy="52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130" y="1345"/>
                <a:ext cx="444" cy="408"/>
              </a:xfrm>
              <a:prstGeom prst="rect">
                <a:avLst/>
              </a:prstGeom>
            </p:spPr>
          </p:pic>
        </p:grpSp>
        <p:sp>
          <p:nvSpPr>
            <p:cNvPr id="151" name="Rectangles 150"/>
            <p:cNvSpPr/>
            <p:nvPr/>
          </p:nvSpPr>
          <p:spPr>
            <a:xfrm>
              <a:off x="3372" y="810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</a:t>
              </a:r>
              <a:endParaRPr lang="en-US" sz="720"/>
            </a:p>
          </p:txBody>
        </p:sp>
        <p:sp>
          <p:nvSpPr>
            <p:cNvPr id="202" name="Rectangles 201"/>
            <p:cNvSpPr/>
            <p:nvPr/>
          </p:nvSpPr>
          <p:spPr>
            <a:xfrm>
              <a:off x="3374" y="7648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204" name="Flowchart: Terminator 203"/>
            <p:cNvSpPr/>
            <p:nvPr/>
          </p:nvSpPr>
          <p:spPr>
            <a:xfrm>
              <a:off x="4903" y="7651"/>
              <a:ext cx="871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live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211" name="Table 210"/>
          <p:cNvGraphicFramePr/>
          <p:nvPr/>
        </p:nvGraphicFramePr>
        <p:xfrm>
          <a:off x="2707005" y="3243580"/>
          <a:ext cx="942975" cy="73152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942975"/>
              </a:tblGrid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Import Legend</a:t>
                      </a:r>
                      <a:endParaRPr lang="en-US" sz="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/>
                        <a:t>Queued</a:t>
                      </a:r>
                      <a:endParaRPr lang="en-US" sz="600"/>
                    </a:p>
                  </a:txBody>
                  <a:tcPr/>
                </a:tc>
              </a:tr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/>
                        <a:t>Pending</a:t>
                      </a:r>
                      <a:endParaRPr lang="en-US" sz="600"/>
                    </a:p>
                  </a:txBody>
                  <a:tcPr/>
                </a:tc>
              </a:tr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/>
                        <a:t>Canceled</a:t>
                      </a:r>
                      <a:endParaRPr lang="en-US" sz="6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2" name="Straight Arrow Connector 211"/>
          <p:cNvCxnSpPr>
            <a:stCxn id="218" idx="3"/>
            <a:endCxn id="214" idx="2"/>
          </p:cNvCxnSpPr>
          <p:nvPr/>
        </p:nvCxnSpPr>
        <p:spPr>
          <a:xfrm flipV="1">
            <a:off x="4433570" y="9078595"/>
            <a:ext cx="41021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 212"/>
          <p:cNvSpPr/>
          <p:nvPr/>
        </p:nvSpPr>
        <p:spPr>
          <a:xfrm>
            <a:off x="4553075" y="898006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14" name="Oval 213"/>
          <p:cNvSpPr/>
          <p:nvPr/>
        </p:nvSpPr>
        <p:spPr>
          <a:xfrm>
            <a:off x="4843943" y="894531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6" name="Straight Arrow Connector 215"/>
          <p:cNvCxnSpPr>
            <a:stCxn id="199" idx="2"/>
            <a:endCxn id="218" idx="0"/>
          </p:cNvCxnSpPr>
          <p:nvPr/>
        </p:nvCxnSpPr>
        <p:spPr>
          <a:xfrm>
            <a:off x="4100830" y="8441690"/>
            <a:ext cx="635" cy="39878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4027063" y="851518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18" name="Flowchart: Decision 217"/>
          <p:cNvSpPr/>
          <p:nvPr/>
        </p:nvSpPr>
        <p:spPr>
          <a:xfrm>
            <a:off x="3768791" y="884061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9" name="Straight Arrow Connector 218"/>
          <p:cNvCxnSpPr>
            <a:stCxn id="221" idx="2"/>
            <a:endCxn id="172" idx="0"/>
          </p:cNvCxnSpPr>
          <p:nvPr/>
        </p:nvCxnSpPr>
        <p:spPr>
          <a:xfrm>
            <a:off x="3300095" y="8811895"/>
            <a:ext cx="1905" cy="43688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/>
          <p:cNvSpPr/>
          <p:nvPr/>
        </p:nvSpPr>
        <p:spPr>
          <a:xfrm>
            <a:off x="3225693" y="891377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21" name="Flowchart: Decision 220"/>
          <p:cNvSpPr/>
          <p:nvPr/>
        </p:nvSpPr>
        <p:spPr>
          <a:xfrm>
            <a:off x="2967421" y="832309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time &lt; latest?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4" name="Straight Arrow Connector 243"/>
          <p:cNvCxnSpPr>
            <a:endCxn id="166" idx="3"/>
          </p:cNvCxnSpPr>
          <p:nvPr/>
        </p:nvCxnSpPr>
        <p:spPr>
          <a:xfrm flipH="1">
            <a:off x="11280140" y="6347460"/>
            <a:ext cx="848995" cy="698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7285355" y="5346065"/>
            <a:ext cx="1068070" cy="1800860"/>
            <a:chOff x="6777" y="7323"/>
            <a:chExt cx="1682" cy="2836"/>
          </a:xfrm>
        </p:grpSpPr>
        <p:grpSp>
          <p:nvGrpSpPr>
            <p:cNvPr id="320" name="Group 319"/>
            <p:cNvGrpSpPr/>
            <p:nvPr/>
          </p:nvGrpSpPr>
          <p:grpSpPr>
            <a:xfrm rot="0">
              <a:off x="6777" y="7323"/>
              <a:ext cx="673" cy="526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05" y="7743"/>
              <a:ext cx="1555" cy="2417"/>
            </a:xfrm>
            <a:prstGeom prst="rect">
              <a:avLst/>
            </a:prstGeom>
          </p:spPr>
        </p:pic>
      </p:grpSp>
      <p:grpSp>
        <p:nvGrpSpPr>
          <p:cNvPr id="276" name="Group 275"/>
          <p:cNvGrpSpPr/>
          <p:nvPr/>
        </p:nvGrpSpPr>
        <p:grpSpPr>
          <a:xfrm>
            <a:off x="11906885" y="5570855"/>
            <a:ext cx="923925" cy="2406650"/>
            <a:chOff x="18453" y="9050"/>
            <a:chExt cx="1455" cy="3790"/>
          </a:xfrm>
        </p:grpSpPr>
        <p:grpSp>
          <p:nvGrpSpPr>
            <p:cNvPr id="225" name="Group 224"/>
            <p:cNvGrpSpPr/>
            <p:nvPr/>
          </p:nvGrpSpPr>
          <p:grpSpPr>
            <a:xfrm rot="0">
              <a:off x="18453" y="9050"/>
              <a:ext cx="673" cy="526"/>
              <a:chOff x="16290" y="4518"/>
              <a:chExt cx="748" cy="584"/>
            </a:xfrm>
          </p:grpSpPr>
          <p:pic>
            <p:nvPicPr>
              <p:cNvPr id="236" name="Picture 2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237" name="Oval 236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239" name="Picture 23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62" name="Picture 26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594" y="9472"/>
              <a:ext cx="1315" cy="3369"/>
            </a:xfrm>
            <a:prstGeom prst="rect">
              <a:avLst/>
            </a:prstGeom>
          </p:spPr>
        </p:pic>
      </p:grpSp>
      <p:sp>
        <p:nvSpPr>
          <p:cNvPr id="267" name="Oval 266"/>
          <p:cNvSpPr/>
          <p:nvPr/>
        </p:nvSpPr>
        <p:spPr>
          <a:xfrm>
            <a:off x="10106553" y="745109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274" name="Straight Arrow Connector 273"/>
          <p:cNvCxnSpPr>
            <a:stCxn id="123" idx="2"/>
            <a:endCxn id="173" idx="0"/>
          </p:cNvCxnSpPr>
          <p:nvPr/>
        </p:nvCxnSpPr>
        <p:spPr>
          <a:xfrm flipH="1">
            <a:off x="10933430" y="5095875"/>
            <a:ext cx="1905" cy="104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177" idx="2"/>
            <a:endCxn id="280" idx="0"/>
          </p:cNvCxnSpPr>
          <p:nvPr/>
        </p:nvCxnSpPr>
        <p:spPr>
          <a:xfrm flipH="1">
            <a:off x="10184130" y="6710045"/>
            <a:ext cx="1270" cy="16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Flowchart: Decision 278"/>
          <p:cNvSpPr/>
          <p:nvPr/>
        </p:nvSpPr>
        <p:spPr>
          <a:xfrm>
            <a:off x="9850769" y="776033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0" name="Flowchart: Decision 279"/>
          <p:cNvSpPr/>
          <p:nvPr/>
        </p:nvSpPr>
        <p:spPr>
          <a:xfrm>
            <a:off x="9851390" y="687324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id?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4" name="Straight Arrow Connector 283"/>
          <p:cNvCxnSpPr>
            <a:stCxn id="279" idx="2"/>
            <a:endCxn id="20" idx="0"/>
          </p:cNvCxnSpPr>
          <p:nvPr/>
        </p:nvCxnSpPr>
        <p:spPr>
          <a:xfrm>
            <a:off x="10183495" y="8248650"/>
            <a:ext cx="10795" cy="40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Oval 284"/>
          <p:cNvSpPr/>
          <p:nvPr/>
        </p:nvSpPr>
        <p:spPr>
          <a:xfrm>
            <a:off x="10119888" y="836041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87" name="Elbow Connector 286"/>
          <p:cNvCxnSpPr>
            <a:stCxn id="20" idx="1"/>
            <a:endCxn id="30" idx="2"/>
          </p:cNvCxnSpPr>
          <p:nvPr/>
        </p:nvCxnSpPr>
        <p:spPr>
          <a:xfrm rot="10800000">
            <a:off x="9098280" y="8251825"/>
            <a:ext cx="763270" cy="643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279" idx="1"/>
            <a:endCxn id="30" idx="3"/>
          </p:cNvCxnSpPr>
          <p:nvPr/>
        </p:nvCxnSpPr>
        <p:spPr>
          <a:xfrm flipH="1">
            <a:off x="9430385" y="8004810"/>
            <a:ext cx="420370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9622683" y="792463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3" name="Oval 22"/>
          <p:cNvSpPr/>
          <p:nvPr/>
        </p:nvSpPr>
        <p:spPr>
          <a:xfrm>
            <a:off x="9606173" y="8811738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94" name="Elbow Connector 293"/>
          <p:cNvCxnSpPr>
            <a:stCxn id="30" idx="0"/>
            <a:endCxn id="295" idx="0"/>
          </p:cNvCxnSpPr>
          <p:nvPr/>
        </p:nvCxnSpPr>
        <p:spPr>
          <a:xfrm rot="16200000" flipH="1" flipV="1">
            <a:off x="8294688" y="6964363"/>
            <a:ext cx="5080" cy="1602105"/>
          </a:xfrm>
          <a:prstGeom prst="bentConnector3">
            <a:avLst>
              <a:gd name="adj1" fmla="val -4693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Flowchart: Decision 294"/>
          <p:cNvSpPr/>
          <p:nvPr/>
        </p:nvSpPr>
        <p:spPr>
          <a:xfrm>
            <a:off x="7163449" y="776810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 missing?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6" name="Straight Arrow Connector 295"/>
          <p:cNvCxnSpPr>
            <a:stCxn id="295" idx="1"/>
            <a:endCxn id="270" idx="3"/>
          </p:cNvCxnSpPr>
          <p:nvPr/>
        </p:nvCxnSpPr>
        <p:spPr>
          <a:xfrm flipH="1">
            <a:off x="6753225" y="8012430"/>
            <a:ext cx="410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Oval 296"/>
          <p:cNvSpPr/>
          <p:nvPr/>
        </p:nvSpPr>
        <p:spPr>
          <a:xfrm>
            <a:off x="6895993" y="793289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74" name="Oval 73"/>
          <p:cNvSpPr/>
          <p:nvPr/>
        </p:nvSpPr>
        <p:spPr>
          <a:xfrm>
            <a:off x="8541913" y="7436963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grpSp>
        <p:nvGrpSpPr>
          <p:cNvPr id="299" name="Group 298"/>
          <p:cNvGrpSpPr/>
          <p:nvPr/>
        </p:nvGrpSpPr>
        <p:grpSpPr>
          <a:xfrm>
            <a:off x="5554980" y="7240270"/>
            <a:ext cx="767080" cy="1289050"/>
            <a:chOff x="8748" y="11402"/>
            <a:chExt cx="1208" cy="2030"/>
          </a:xfrm>
        </p:grpSpPr>
        <p:grpSp>
          <p:nvGrpSpPr>
            <p:cNvPr id="41" name="Group 40"/>
            <p:cNvGrpSpPr/>
            <p:nvPr/>
          </p:nvGrpSpPr>
          <p:grpSpPr>
            <a:xfrm rot="0">
              <a:off x="8748" y="11402"/>
              <a:ext cx="673" cy="526"/>
              <a:chOff x="16290" y="4518"/>
              <a:chExt cx="748" cy="584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45" name="Oval 44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98" name="Picture 29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826" y="11824"/>
              <a:ext cx="1131" cy="1609"/>
            </a:xfrm>
            <a:prstGeom prst="rect">
              <a:avLst/>
            </a:prstGeom>
          </p:spPr>
        </p:pic>
      </p:grpSp>
      <p:sp>
        <p:nvSpPr>
          <p:cNvPr id="270" name="Flowchart: Terminator 269"/>
          <p:cNvSpPr/>
          <p:nvPr/>
        </p:nvSpPr>
        <p:spPr>
          <a:xfrm>
            <a:off x="6234400" y="794815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lowchart: Off-page Connector 16"/>
          <p:cNvSpPr/>
          <p:nvPr/>
        </p:nvSpPr>
        <p:spPr>
          <a:xfrm>
            <a:off x="10713085" y="341503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stops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4" name="Straight Arrow Connector 3"/>
          <p:cNvCxnSpPr>
            <a:stCxn id="17" idx="2"/>
            <a:endCxn id="145" idx="0"/>
          </p:cNvCxnSpPr>
          <p:nvPr/>
        </p:nvCxnSpPr>
        <p:spPr>
          <a:xfrm>
            <a:off x="10932795" y="3634740"/>
            <a:ext cx="5080" cy="27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ine Callout 1 (Border and Accent Bar) 5"/>
          <p:cNvSpPr/>
          <p:nvPr/>
        </p:nvSpPr>
        <p:spPr>
          <a:xfrm>
            <a:off x="4268470" y="4167505"/>
            <a:ext cx="250825" cy="280670"/>
          </a:xfrm>
          <a:prstGeom prst="accentBorderCallout1">
            <a:avLst>
              <a:gd name="adj1" fmla="val 53779"/>
              <a:gd name="adj2" fmla="val -12332"/>
              <a:gd name="adj3" fmla="val 107558"/>
              <a:gd name="adj4" fmla="val -116493"/>
            </a:avLst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2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7" name="Line Callout 1 (Border and Accent Bar) 6"/>
          <p:cNvSpPr/>
          <p:nvPr/>
        </p:nvSpPr>
        <p:spPr>
          <a:xfrm>
            <a:off x="11828145" y="3872230"/>
            <a:ext cx="250825" cy="280670"/>
          </a:xfrm>
          <a:prstGeom prst="accentBorderCallout1">
            <a:avLst>
              <a:gd name="adj1" fmla="val 53779"/>
              <a:gd name="adj2" fmla="val -12332"/>
              <a:gd name="adj3" fmla="val 107558"/>
              <a:gd name="adj4" fmla="val -116493"/>
            </a:avLst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5" name="Oval 134"/>
          <p:cNvSpPr/>
          <p:nvPr/>
        </p:nvSpPr>
        <p:spPr>
          <a:xfrm>
            <a:off x="9508653" y="669296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7" name="Straight Arrow Connector 126"/>
          <p:cNvCxnSpPr>
            <a:stCxn id="135" idx="4"/>
            <a:endCxn id="121" idx="0"/>
          </p:cNvCxnSpPr>
          <p:nvPr/>
        </p:nvCxnSpPr>
        <p:spPr>
          <a:xfrm>
            <a:off x="9644380" y="6959600"/>
            <a:ext cx="0" cy="48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" idx="3"/>
            <a:endCxn id="52" idx="1"/>
          </p:cNvCxnSpPr>
          <p:nvPr/>
        </p:nvCxnSpPr>
        <p:spPr>
          <a:xfrm>
            <a:off x="6191250" y="7773670"/>
            <a:ext cx="40513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49" idx="3"/>
            <a:endCxn id="7" idx="1"/>
          </p:cNvCxnSpPr>
          <p:nvPr/>
        </p:nvCxnSpPr>
        <p:spPr>
          <a:xfrm flipV="1">
            <a:off x="5110480" y="7773670"/>
            <a:ext cx="4159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334" idx="3"/>
          </p:cNvCxnSpPr>
          <p:nvPr/>
        </p:nvCxnSpPr>
        <p:spPr>
          <a:xfrm flipH="1">
            <a:off x="6545580" y="5133340"/>
            <a:ext cx="52133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44" idx="1"/>
          </p:cNvCxnSpPr>
          <p:nvPr/>
        </p:nvCxnSpPr>
        <p:spPr>
          <a:xfrm flipH="1">
            <a:off x="3761105" y="6898640"/>
            <a:ext cx="6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s 331"/>
          <p:cNvSpPr/>
          <p:nvPr/>
        </p:nvSpPr>
        <p:spPr>
          <a:xfrm>
            <a:off x="5485130" y="4926330"/>
            <a:ext cx="1060450" cy="12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Submit</a:t>
            </a:r>
            <a:endParaRPr lang="en-US" sz="720"/>
          </a:p>
        </p:txBody>
      </p:sp>
      <p:sp>
        <p:nvSpPr>
          <p:cNvPr id="334" name="Rectangles 333"/>
          <p:cNvSpPr/>
          <p:nvPr/>
        </p:nvSpPr>
        <p:spPr>
          <a:xfrm>
            <a:off x="5485130" y="5072380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Fetch</a:t>
            </a:r>
            <a:endParaRPr lang="en-US" sz="720"/>
          </a:p>
        </p:txBody>
      </p:sp>
      <p:sp>
        <p:nvSpPr>
          <p:cNvPr id="337" name="Text Box 336"/>
          <p:cNvSpPr txBox="1"/>
          <p:nvPr/>
        </p:nvSpPr>
        <p:spPr>
          <a:xfrm>
            <a:off x="10432415" y="331216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Stops Submit Flow</a:t>
            </a:r>
            <a:endParaRPr lang="en-US" sz="900"/>
          </a:p>
          <a:p>
            <a:r>
              <a:rPr lang="en-US" sz="900"/>
              <a:t>08/02/2025</a:t>
            </a:r>
            <a:endParaRPr lang="en-US" sz="900"/>
          </a:p>
        </p:txBody>
      </p:sp>
      <p:grpSp>
        <p:nvGrpSpPr>
          <p:cNvPr id="290" name="Group 289"/>
          <p:cNvGrpSpPr/>
          <p:nvPr/>
        </p:nvGrpSpPr>
        <p:grpSpPr>
          <a:xfrm>
            <a:off x="6975475" y="6682105"/>
            <a:ext cx="1050925" cy="1601470"/>
            <a:chOff x="8760" y="5809"/>
            <a:chExt cx="1655" cy="2522"/>
          </a:xfrm>
        </p:grpSpPr>
        <p:grpSp>
          <p:nvGrpSpPr>
            <p:cNvPr id="12" name="Group 11"/>
            <p:cNvGrpSpPr/>
            <p:nvPr/>
          </p:nvGrpSpPr>
          <p:grpSpPr>
            <a:xfrm rot="0">
              <a:off x="8760" y="5809"/>
              <a:ext cx="673" cy="526"/>
              <a:chOff x="16290" y="4518"/>
              <a:chExt cx="748" cy="58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" y="6239"/>
              <a:ext cx="1527" cy="2092"/>
            </a:xfrm>
            <a:prstGeom prst="rect">
              <a:avLst/>
            </a:prstGeom>
          </p:spPr>
        </p:pic>
      </p:grpSp>
      <p:sp>
        <p:nvSpPr>
          <p:cNvPr id="335" name="Flowchart: Terminator 334"/>
          <p:cNvSpPr/>
          <p:nvPr/>
        </p:nvSpPr>
        <p:spPr>
          <a:xfrm>
            <a:off x="5227320" y="482727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4" name="Straight Arrow Connector 243"/>
          <p:cNvCxnSpPr>
            <a:endCxn id="340" idx="0"/>
          </p:cNvCxnSpPr>
          <p:nvPr/>
        </p:nvCxnSpPr>
        <p:spPr>
          <a:xfrm>
            <a:off x="3230880" y="6962775"/>
            <a:ext cx="0" cy="2876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6930390" y="4646295"/>
            <a:ext cx="1068070" cy="1800860"/>
            <a:chOff x="6777" y="7323"/>
            <a:chExt cx="1682" cy="2836"/>
          </a:xfrm>
        </p:grpSpPr>
        <p:grpSp>
          <p:nvGrpSpPr>
            <p:cNvPr id="320" name="Group 319"/>
            <p:cNvGrpSpPr/>
            <p:nvPr/>
          </p:nvGrpSpPr>
          <p:grpSpPr>
            <a:xfrm rot="0">
              <a:off x="6777" y="7323"/>
              <a:ext cx="673" cy="526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5" y="7743"/>
              <a:ext cx="1555" cy="2417"/>
            </a:xfrm>
            <a:prstGeom prst="rect">
              <a:avLst/>
            </a:prstGeom>
          </p:spPr>
        </p:pic>
      </p:grpSp>
      <p:sp>
        <p:nvSpPr>
          <p:cNvPr id="267" name="Oval 266"/>
          <p:cNvSpPr/>
          <p:nvPr/>
        </p:nvSpPr>
        <p:spPr>
          <a:xfrm>
            <a:off x="5223403" y="76917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6" name="Elbow Connector 5"/>
          <p:cNvCxnSpPr>
            <a:stCxn id="39" idx="3"/>
            <a:endCxn id="267" idx="0"/>
          </p:cNvCxnSpPr>
          <p:nvPr/>
        </p:nvCxnSpPr>
        <p:spPr>
          <a:xfrm>
            <a:off x="5109845" y="6032500"/>
            <a:ext cx="187325" cy="1659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5526419" y="752919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exists?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Elbow Connector 7"/>
          <p:cNvCxnSpPr>
            <a:stCxn id="37" idx="1"/>
          </p:cNvCxnSpPr>
          <p:nvPr/>
        </p:nvCxnSpPr>
        <p:spPr>
          <a:xfrm rot="10800000" flipV="1">
            <a:off x="3761105" y="5137150"/>
            <a:ext cx="683895" cy="1761490"/>
          </a:xfrm>
          <a:prstGeom prst="bentConnector3">
            <a:avLst>
              <a:gd name="adj1" fmla="val 49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745" y="3252470"/>
            <a:ext cx="1573530" cy="918210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7" idx="2"/>
            <a:endCxn id="335" idx="0"/>
          </p:cNvCxnSpPr>
          <p:nvPr/>
        </p:nvCxnSpPr>
        <p:spPr>
          <a:xfrm>
            <a:off x="5477510" y="4170680"/>
            <a:ext cx="0" cy="6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Flowchart: Off-page Connector 339"/>
          <p:cNvSpPr/>
          <p:nvPr/>
        </p:nvSpPr>
        <p:spPr>
          <a:xfrm>
            <a:off x="3058795" y="725043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7" name="Flowchart: Decision 36"/>
          <p:cNvSpPr/>
          <p:nvPr/>
        </p:nvSpPr>
        <p:spPr>
          <a:xfrm>
            <a:off x="4445014" y="489282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 position?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Straight Arrow Connector 37"/>
          <p:cNvCxnSpPr>
            <a:stCxn id="334" idx="1"/>
            <a:endCxn id="37" idx="3"/>
          </p:cNvCxnSpPr>
          <p:nvPr/>
        </p:nvCxnSpPr>
        <p:spPr>
          <a:xfrm flipH="1">
            <a:off x="5109845" y="5137150"/>
            <a:ext cx="37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/>
          <p:cNvSpPr/>
          <p:nvPr/>
        </p:nvSpPr>
        <p:spPr>
          <a:xfrm>
            <a:off x="4445000" y="578993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>
            <a:stCxn id="37" idx="2"/>
            <a:endCxn id="39" idx="0"/>
          </p:cNvCxnSpPr>
          <p:nvPr/>
        </p:nvCxnSpPr>
        <p:spPr>
          <a:xfrm>
            <a:off x="4777740" y="5381625"/>
            <a:ext cx="0" cy="40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00798" y="54819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4" name="Flowchart: Decision 43"/>
          <p:cNvSpPr/>
          <p:nvPr/>
        </p:nvSpPr>
        <p:spPr>
          <a:xfrm>
            <a:off x="4445000" y="66560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position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7" name="Straight Arrow Connector 46"/>
          <p:cNvCxnSpPr>
            <a:stCxn id="39" idx="2"/>
            <a:endCxn id="44" idx="0"/>
          </p:cNvCxnSpPr>
          <p:nvPr/>
        </p:nvCxnSpPr>
        <p:spPr>
          <a:xfrm>
            <a:off x="4777740" y="627507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700798" y="63480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9" name="Flowchart: Decision 48"/>
          <p:cNvSpPr/>
          <p:nvPr/>
        </p:nvSpPr>
        <p:spPr>
          <a:xfrm>
            <a:off x="4445635" y="75323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Straight Arrow Connector 49"/>
          <p:cNvCxnSpPr>
            <a:stCxn id="44" idx="2"/>
            <a:endCxn id="49" idx="0"/>
          </p:cNvCxnSpPr>
          <p:nvPr/>
        </p:nvCxnSpPr>
        <p:spPr>
          <a:xfrm>
            <a:off x="4777740" y="7141210"/>
            <a:ext cx="635" cy="39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701433" y="72243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52" name="Flowchart: Terminator 51"/>
          <p:cNvSpPr/>
          <p:nvPr/>
        </p:nvSpPr>
        <p:spPr>
          <a:xfrm>
            <a:off x="6596350" y="771108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Elbow Connector 58"/>
          <p:cNvCxnSpPr>
            <a:stCxn id="49" idx="1"/>
          </p:cNvCxnSpPr>
          <p:nvPr/>
        </p:nvCxnSpPr>
        <p:spPr>
          <a:xfrm rot="10800000">
            <a:off x="3761105" y="6898640"/>
            <a:ext cx="684530" cy="876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00655" y="6687820"/>
            <a:ext cx="1060450" cy="274320"/>
            <a:chOff x="1539" y="9703"/>
            <a:chExt cx="1670" cy="432"/>
          </a:xfrm>
        </p:grpSpPr>
        <p:sp>
          <p:nvSpPr>
            <p:cNvPr id="60" name="Rectangles 59"/>
            <p:cNvSpPr/>
            <p:nvPr/>
          </p:nvSpPr>
          <p:spPr>
            <a:xfrm>
              <a:off x="1539" y="9703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Error</a:t>
              </a:r>
              <a:endParaRPr lang="en-US" sz="720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1539" y="993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Log</a:t>
              </a:r>
              <a:endParaRPr lang="en-US" sz="720"/>
            </a:p>
          </p:txBody>
        </p:sp>
      </p:grpSp>
      <p:sp>
        <p:nvSpPr>
          <p:cNvPr id="71" name="Oval 70"/>
          <p:cNvSpPr/>
          <p:nvPr/>
        </p:nvSpPr>
        <p:spPr>
          <a:xfrm>
            <a:off x="4195973" y="769366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72" name="Oval 71"/>
          <p:cNvSpPr/>
          <p:nvPr/>
        </p:nvSpPr>
        <p:spPr>
          <a:xfrm>
            <a:off x="6264168" y="768032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76" name="Oval 75"/>
          <p:cNvSpPr/>
          <p:nvPr/>
        </p:nvSpPr>
        <p:spPr>
          <a:xfrm>
            <a:off x="4157873" y="682117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86" name="Oval 85"/>
          <p:cNvSpPr/>
          <p:nvPr/>
        </p:nvSpPr>
        <p:spPr>
          <a:xfrm>
            <a:off x="4009918" y="618871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4905" y="5993130"/>
            <a:ext cx="3670935" cy="109728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3595" y="4808220"/>
            <a:ext cx="1566545" cy="1542415"/>
          </a:xfrm>
          <a:prstGeom prst="rect">
            <a:avLst/>
          </a:prstGeom>
        </p:spPr>
      </p:pic>
      <p:cxnSp>
        <p:nvCxnSpPr>
          <p:cNvPr id="95" name="Straight Arrow Connector 94"/>
          <p:cNvCxnSpPr/>
          <p:nvPr/>
        </p:nvCxnSpPr>
        <p:spPr>
          <a:xfrm flipH="1">
            <a:off x="10164445" y="5361940"/>
            <a:ext cx="8350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8953500" y="4794885"/>
            <a:ext cx="1210945" cy="631825"/>
            <a:chOff x="13904" y="7220"/>
            <a:chExt cx="1907" cy="995"/>
          </a:xfrm>
        </p:grpSpPr>
        <p:sp>
          <p:nvSpPr>
            <p:cNvPr id="97" name="Rectangles 96"/>
            <p:cNvSpPr/>
            <p:nvPr/>
          </p:nvSpPr>
          <p:spPr>
            <a:xfrm>
              <a:off x="14141" y="75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14141" y="778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14141" y="801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  <p:grpSp>
          <p:nvGrpSpPr>
            <p:cNvPr id="101" name="Group 100"/>
            <p:cNvGrpSpPr/>
            <p:nvPr/>
          </p:nvGrpSpPr>
          <p:grpSpPr>
            <a:xfrm rot="0">
              <a:off x="13904" y="7220"/>
              <a:ext cx="573" cy="452"/>
              <a:chOff x="10155" y="414"/>
              <a:chExt cx="1146" cy="883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03" name="Picture 10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04" name="Picture 10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106" name="Straight Arrow Connector 105"/>
          <p:cNvCxnSpPr/>
          <p:nvPr/>
        </p:nvCxnSpPr>
        <p:spPr>
          <a:xfrm flipH="1">
            <a:off x="9634220" y="4704080"/>
            <a:ext cx="2540" cy="29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0164445" y="5215255"/>
            <a:ext cx="807085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8954135" y="4224020"/>
            <a:ext cx="1264285" cy="614680"/>
            <a:chOff x="13905" y="5801"/>
            <a:chExt cx="1991" cy="968"/>
          </a:xfrm>
        </p:grpSpPr>
        <p:grpSp>
          <p:nvGrpSpPr>
            <p:cNvPr id="109" name="Group 108"/>
            <p:cNvGrpSpPr/>
            <p:nvPr/>
          </p:nvGrpSpPr>
          <p:grpSpPr>
            <a:xfrm rot="0">
              <a:off x="14145" y="6121"/>
              <a:ext cx="1670" cy="436"/>
              <a:chOff x="12732" y="1607"/>
              <a:chExt cx="1855" cy="484"/>
            </a:xfrm>
          </p:grpSpPr>
          <p:sp>
            <p:nvSpPr>
              <p:cNvPr id="110" name="Rectangles 109"/>
              <p:cNvSpPr/>
              <p:nvPr/>
            </p:nvSpPr>
            <p:spPr>
              <a:xfrm>
                <a:off x="12732" y="186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Timer</a:t>
                </a:r>
                <a:endParaRPr lang="en-US" sz="720"/>
              </a:p>
            </p:txBody>
          </p:sp>
          <p:sp>
            <p:nvSpPr>
              <p:cNvPr id="111" name="Rectangles 110"/>
              <p:cNvSpPr/>
              <p:nvPr/>
            </p:nvSpPr>
            <p:spPr>
              <a:xfrm>
                <a:off x="12732" y="160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Websocket</a:t>
                </a:r>
                <a:endParaRPr lang="en-US" sz="720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 rot="0">
              <a:off x="13905" y="5801"/>
              <a:ext cx="572" cy="452"/>
              <a:chOff x="12459" y="1283"/>
              <a:chExt cx="636" cy="502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grpSp>
          <p:nvGrpSpPr>
            <p:cNvPr id="117" name="Group 116"/>
            <p:cNvGrpSpPr/>
            <p:nvPr/>
          </p:nvGrpSpPr>
          <p:grpSpPr>
            <a:xfrm rot="0">
              <a:off x="15576" y="6429"/>
              <a:ext cx="320" cy="340"/>
              <a:chOff x="8092" y="1237"/>
              <a:chExt cx="482" cy="524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8092" y="1237"/>
                <a:ext cx="482" cy="52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130" y="1345"/>
                <a:ext cx="444" cy="408"/>
              </a:xfrm>
              <a:prstGeom prst="rect">
                <a:avLst/>
              </a:prstGeom>
            </p:spPr>
          </p:pic>
        </p:grpSp>
      </p:grpSp>
      <p:sp>
        <p:nvSpPr>
          <p:cNvPr id="121" name="Oval 120"/>
          <p:cNvSpPr/>
          <p:nvPr/>
        </p:nvSpPr>
        <p:spPr>
          <a:xfrm>
            <a:off x="9508653" y="744036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0" name="Rectangles 129"/>
          <p:cNvSpPr/>
          <p:nvPr/>
        </p:nvSpPr>
        <p:spPr>
          <a:xfrm>
            <a:off x="9109075" y="5445125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>
                <a:sym typeface="+mn-ea"/>
              </a:rPr>
              <a:t>Format</a:t>
            </a:r>
            <a:endParaRPr lang="en-US" sz="720"/>
          </a:p>
        </p:txBody>
      </p:sp>
      <p:cxnSp>
        <p:nvCxnSpPr>
          <p:cNvPr id="133" name="Straight Arrow Connector 132"/>
          <p:cNvCxnSpPr>
            <a:stCxn id="130" idx="2"/>
          </p:cNvCxnSpPr>
          <p:nvPr/>
        </p:nvCxnSpPr>
        <p:spPr>
          <a:xfrm>
            <a:off x="9639300" y="5574030"/>
            <a:ext cx="4445" cy="39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4642648" y="441585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0" name="Straight Arrow Connector 139"/>
          <p:cNvCxnSpPr>
            <a:stCxn id="7" idx="2"/>
            <a:endCxn id="141" idx="0"/>
          </p:cNvCxnSpPr>
          <p:nvPr/>
        </p:nvCxnSpPr>
        <p:spPr>
          <a:xfrm flipH="1">
            <a:off x="5858510" y="8017510"/>
            <a:ext cx="635" cy="43878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owchart: Off-page Connector 140"/>
          <p:cNvSpPr/>
          <p:nvPr/>
        </p:nvSpPr>
        <p:spPr>
          <a:xfrm>
            <a:off x="5686425" y="8456295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784108" y="811403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" name="Elbow Connector 1"/>
          <p:cNvCxnSpPr>
            <a:stCxn id="138" idx="6"/>
            <a:endCxn id="335" idx="0"/>
          </p:cNvCxnSpPr>
          <p:nvPr/>
        </p:nvCxnSpPr>
        <p:spPr>
          <a:xfrm>
            <a:off x="4913630" y="4549140"/>
            <a:ext cx="563880" cy="278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5" name="Oval 134"/>
          <p:cNvSpPr/>
          <p:nvPr/>
        </p:nvSpPr>
        <p:spPr>
          <a:xfrm>
            <a:off x="9508653" y="669296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7" name="Straight Arrow Connector 126"/>
          <p:cNvCxnSpPr>
            <a:stCxn id="135" idx="4"/>
            <a:endCxn id="121" idx="0"/>
          </p:cNvCxnSpPr>
          <p:nvPr/>
        </p:nvCxnSpPr>
        <p:spPr>
          <a:xfrm>
            <a:off x="9644380" y="6959600"/>
            <a:ext cx="0" cy="48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" idx="3"/>
            <a:endCxn id="52" idx="1"/>
          </p:cNvCxnSpPr>
          <p:nvPr/>
        </p:nvCxnSpPr>
        <p:spPr>
          <a:xfrm>
            <a:off x="6191250" y="7773670"/>
            <a:ext cx="40513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49" idx="3"/>
            <a:endCxn id="7" idx="1"/>
          </p:cNvCxnSpPr>
          <p:nvPr/>
        </p:nvCxnSpPr>
        <p:spPr>
          <a:xfrm flipV="1">
            <a:off x="5110480" y="7773670"/>
            <a:ext cx="4159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334" idx="3"/>
          </p:cNvCxnSpPr>
          <p:nvPr/>
        </p:nvCxnSpPr>
        <p:spPr>
          <a:xfrm flipH="1">
            <a:off x="6545580" y="5133340"/>
            <a:ext cx="52133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44" idx="1"/>
          </p:cNvCxnSpPr>
          <p:nvPr/>
        </p:nvCxnSpPr>
        <p:spPr>
          <a:xfrm flipH="1">
            <a:off x="3761105" y="6898640"/>
            <a:ext cx="6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s 331"/>
          <p:cNvSpPr/>
          <p:nvPr/>
        </p:nvSpPr>
        <p:spPr>
          <a:xfrm>
            <a:off x="5485130" y="4926330"/>
            <a:ext cx="1060450" cy="12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Submit</a:t>
            </a:r>
            <a:endParaRPr lang="en-US" sz="720"/>
          </a:p>
        </p:txBody>
      </p:sp>
      <p:sp>
        <p:nvSpPr>
          <p:cNvPr id="334" name="Rectangles 333"/>
          <p:cNvSpPr/>
          <p:nvPr/>
        </p:nvSpPr>
        <p:spPr>
          <a:xfrm>
            <a:off x="5485130" y="5072380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Fetch</a:t>
            </a:r>
            <a:endParaRPr lang="en-US" sz="720"/>
          </a:p>
        </p:txBody>
      </p:sp>
      <p:sp>
        <p:nvSpPr>
          <p:cNvPr id="337" name="Text Box 336"/>
          <p:cNvSpPr txBox="1"/>
          <p:nvPr/>
        </p:nvSpPr>
        <p:spPr>
          <a:xfrm>
            <a:off x="10093325" y="326136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Trades Flow</a:t>
            </a:r>
            <a:endParaRPr lang="en-US" sz="900"/>
          </a:p>
          <a:p>
            <a:r>
              <a:rPr lang="en-US" sz="900"/>
              <a:t>08/03/2025</a:t>
            </a:r>
            <a:endParaRPr lang="en-US" sz="900"/>
          </a:p>
        </p:txBody>
      </p:sp>
      <p:grpSp>
        <p:nvGrpSpPr>
          <p:cNvPr id="290" name="Group 289"/>
          <p:cNvGrpSpPr/>
          <p:nvPr/>
        </p:nvGrpSpPr>
        <p:grpSpPr>
          <a:xfrm>
            <a:off x="6975475" y="6682105"/>
            <a:ext cx="1050925" cy="1601470"/>
            <a:chOff x="8760" y="5809"/>
            <a:chExt cx="1655" cy="2522"/>
          </a:xfrm>
        </p:grpSpPr>
        <p:grpSp>
          <p:nvGrpSpPr>
            <p:cNvPr id="12" name="Group 11"/>
            <p:cNvGrpSpPr/>
            <p:nvPr/>
          </p:nvGrpSpPr>
          <p:grpSpPr>
            <a:xfrm rot="0">
              <a:off x="8760" y="5809"/>
              <a:ext cx="673" cy="526"/>
              <a:chOff x="16290" y="4518"/>
              <a:chExt cx="748" cy="58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" y="6239"/>
              <a:ext cx="1527" cy="2092"/>
            </a:xfrm>
            <a:prstGeom prst="rect">
              <a:avLst/>
            </a:prstGeom>
          </p:spPr>
        </p:pic>
      </p:grpSp>
      <p:sp>
        <p:nvSpPr>
          <p:cNvPr id="335" name="Flowchart: Terminator 334"/>
          <p:cNvSpPr/>
          <p:nvPr/>
        </p:nvSpPr>
        <p:spPr>
          <a:xfrm>
            <a:off x="5227320" y="482727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4" name="Straight Arrow Connector 243"/>
          <p:cNvCxnSpPr>
            <a:endCxn id="340" idx="0"/>
          </p:cNvCxnSpPr>
          <p:nvPr/>
        </p:nvCxnSpPr>
        <p:spPr>
          <a:xfrm>
            <a:off x="3230880" y="6962775"/>
            <a:ext cx="0" cy="2876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6930390" y="4646295"/>
            <a:ext cx="1068070" cy="1800860"/>
            <a:chOff x="6777" y="7323"/>
            <a:chExt cx="1682" cy="2836"/>
          </a:xfrm>
        </p:grpSpPr>
        <p:grpSp>
          <p:nvGrpSpPr>
            <p:cNvPr id="320" name="Group 319"/>
            <p:cNvGrpSpPr/>
            <p:nvPr/>
          </p:nvGrpSpPr>
          <p:grpSpPr>
            <a:xfrm rot="0">
              <a:off x="6777" y="7323"/>
              <a:ext cx="673" cy="526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5" y="7743"/>
              <a:ext cx="1555" cy="2417"/>
            </a:xfrm>
            <a:prstGeom prst="rect">
              <a:avLst/>
            </a:prstGeom>
          </p:spPr>
        </p:pic>
      </p:grpSp>
      <p:sp>
        <p:nvSpPr>
          <p:cNvPr id="267" name="Oval 266"/>
          <p:cNvSpPr/>
          <p:nvPr/>
        </p:nvSpPr>
        <p:spPr>
          <a:xfrm>
            <a:off x="5223403" y="76917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6" name="Elbow Connector 5"/>
          <p:cNvCxnSpPr>
            <a:stCxn id="39" idx="3"/>
            <a:endCxn id="267" idx="0"/>
          </p:cNvCxnSpPr>
          <p:nvPr/>
        </p:nvCxnSpPr>
        <p:spPr>
          <a:xfrm>
            <a:off x="5109845" y="6032500"/>
            <a:ext cx="187325" cy="1659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5526419" y="752919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exists?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Elbow Connector 7"/>
          <p:cNvCxnSpPr>
            <a:stCxn id="37" idx="1"/>
          </p:cNvCxnSpPr>
          <p:nvPr/>
        </p:nvCxnSpPr>
        <p:spPr>
          <a:xfrm rot="10800000" flipV="1">
            <a:off x="3761105" y="5137150"/>
            <a:ext cx="683895" cy="1761490"/>
          </a:xfrm>
          <a:prstGeom prst="bentConnector3">
            <a:avLst>
              <a:gd name="adj1" fmla="val 49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745" y="3252470"/>
            <a:ext cx="1573530" cy="918210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7" idx="2"/>
            <a:endCxn id="335" idx="0"/>
          </p:cNvCxnSpPr>
          <p:nvPr/>
        </p:nvCxnSpPr>
        <p:spPr>
          <a:xfrm>
            <a:off x="5477510" y="4170680"/>
            <a:ext cx="0" cy="6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Flowchart: Off-page Connector 339"/>
          <p:cNvSpPr/>
          <p:nvPr/>
        </p:nvSpPr>
        <p:spPr>
          <a:xfrm>
            <a:off x="3058795" y="725043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7" name="Flowchart: Decision 36"/>
          <p:cNvSpPr/>
          <p:nvPr/>
        </p:nvSpPr>
        <p:spPr>
          <a:xfrm>
            <a:off x="4445014" y="489282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 position?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Straight Arrow Connector 37"/>
          <p:cNvCxnSpPr>
            <a:stCxn id="334" idx="1"/>
            <a:endCxn id="37" idx="3"/>
          </p:cNvCxnSpPr>
          <p:nvPr/>
        </p:nvCxnSpPr>
        <p:spPr>
          <a:xfrm flipH="1">
            <a:off x="5109845" y="5137150"/>
            <a:ext cx="37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/>
          <p:cNvSpPr/>
          <p:nvPr/>
        </p:nvSpPr>
        <p:spPr>
          <a:xfrm>
            <a:off x="4445000" y="578993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>
            <a:stCxn id="37" idx="2"/>
            <a:endCxn id="39" idx="0"/>
          </p:cNvCxnSpPr>
          <p:nvPr/>
        </p:nvCxnSpPr>
        <p:spPr>
          <a:xfrm>
            <a:off x="4777740" y="5381625"/>
            <a:ext cx="0" cy="40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00798" y="54819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4" name="Flowchart: Decision 43"/>
          <p:cNvSpPr/>
          <p:nvPr/>
        </p:nvSpPr>
        <p:spPr>
          <a:xfrm>
            <a:off x="4445000" y="66560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position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7" name="Straight Arrow Connector 46"/>
          <p:cNvCxnSpPr>
            <a:stCxn id="39" idx="2"/>
            <a:endCxn id="44" idx="0"/>
          </p:cNvCxnSpPr>
          <p:nvPr/>
        </p:nvCxnSpPr>
        <p:spPr>
          <a:xfrm>
            <a:off x="4777740" y="627507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700798" y="63480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9" name="Flowchart: Decision 48"/>
          <p:cNvSpPr/>
          <p:nvPr/>
        </p:nvSpPr>
        <p:spPr>
          <a:xfrm>
            <a:off x="4445635" y="75323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Straight Arrow Connector 49"/>
          <p:cNvCxnSpPr>
            <a:stCxn id="44" idx="2"/>
            <a:endCxn id="49" idx="0"/>
          </p:cNvCxnSpPr>
          <p:nvPr/>
        </p:nvCxnSpPr>
        <p:spPr>
          <a:xfrm>
            <a:off x="4777740" y="7141210"/>
            <a:ext cx="635" cy="39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701433" y="72243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52" name="Flowchart: Terminator 51"/>
          <p:cNvSpPr/>
          <p:nvPr/>
        </p:nvSpPr>
        <p:spPr>
          <a:xfrm>
            <a:off x="6596350" y="771108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Elbow Connector 58"/>
          <p:cNvCxnSpPr>
            <a:stCxn id="49" idx="1"/>
          </p:cNvCxnSpPr>
          <p:nvPr/>
        </p:nvCxnSpPr>
        <p:spPr>
          <a:xfrm rot="10800000">
            <a:off x="3761105" y="6898640"/>
            <a:ext cx="684530" cy="876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00655" y="6687820"/>
            <a:ext cx="1060450" cy="274320"/>
            <a:chOff x="1539" y="9703"/>
            <a:chExt cx="1670" cy="432"/>
          </a:xfrm>
        </p:grpSpPr>
        <p:sp>
          <p:nvSpPr>
            <p:cNvPr id="60" name="Rectangles 59"/>
            <p:cNvSpPr/>
            <p:nvPr/>
          </p:nvSpPr>
          <p:spPr>
            <a:xfrm>
              <a:off x="1539" y="9703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Error</a:t>
              </a:r>
              <a:endParaRPr lang="en-US" sz="720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1539" y="993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Log</a:t>
              </a:r>
              <a:endParaRPr lang="en-US" sz="720"/>
            </a:p>
          </p:txBody>
        </p:sp>
      </p:grpSp>
      <p:sp>
        <p:nvSpPr>
          <p:cNvPr id="71" name="Oval 70"/>
          <p:cNvSpPr/>
          <p:nvPr/>
        </p:nvSpPr>
        <p:spPr>
          <a:xfrm>
            <a:off x="4195973" y="769366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72" name="Oval 71"/>
          <p:cNvSpPr/>
          <p:nvPr/>
        </p:nvSpPr>
        <p:spPr>
          <a:xfrm>
            <a:off x="6264168" y="768032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76" name="Oval 75"/>
          <p:cNvSpPr/>
          <p:nvPr/>
        </p:nvSpPr>
        <p:spPr>
          <a:xfrm>
            <a:off x="4157873" y="682117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86" name="Oval 85"/>
          <p:cNvSpPr/>
          <p:nvPr/>
        </p:nvSpPr>
        <p:spPr>
          <a:xfrm>
            <a:off x="4009918" y="618871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4905" y="5993130"/>
            <a:ext cx="3670935" cy="109728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3595" y="4808220"/>
            <a:ext cx="1566545" cy="1542415"/>
          </a:xfrm>
          <a:prstGeom prst="rect">
            <a:avLst/>
          </a:prstGeom>
        </p:spPr>
      </p:pic>
      <p:cxnSp>
        <p:nvCxnSpPr>
          <p:cNvPr id="95" name="Straight Arrow Connector 94"/>
          <p:cNvCxnSpPr/>
          <p:nvPr/>
        </p:nvCxnSpPr>
        <p:spPr>
          <a:xfrm flipH="1">
            <a:off x="10164445" y="5361940"/>
            <a:ext cx="8350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8953500" y="4794885"/>
            <a:ext cx="1210945" cy="631825"/>
            <a:chOff x="13904" y="7220"/>
            <a:chExt cx="1907" cy="995"/>
          </a:xfrm>
        </p:grpSpPr>
        <p:sp>
          <p:nvSpPr>
            <p:cNvPr id="97" name="Rectangles 96"/>
            <p:cNvSpPr/>
            <p:nvPr/>
          </p:nvSpPr>
          <p:spPr>
            <a:xfrm>
              <a:off x="14141" y="75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14141" y="778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14141" y="801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  <p:grpSp>
          <p:nvGrpSpPr>
            <p:cNvPr id="101" name="Group 100"/>
            <p:cNvGrpSpPr/>
            <p:nvPr/>
          </p:nvGrpSpPr>
          <p:grpSpPr>
            <a:xfrm rot="0">
              <a:off x="13904" y="7220"/>
              <a:ext cx="573" cy="452"/>
              <a:chOff x="10155" y="414"/>
              <a:chExt cx="1146" cy="883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03" name="Picture 10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04" name="Picture 10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106" name="Straight Arrow Connector 105"/>
          <p:cNvCxnSpPr>
            <a:stCxn id="30" idx="2"/>
          </p:cNvCxnSpPr>
          <p:nvPr/>
        </p:nvCxnSpPr>
        <p:spPr>
          <a:xfrm>
            <a:off x="2633345" y="4640580"/>
            <a:ext cx="6350" cy="28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0164445" y="5215255"/>
            <a:ext cx="807085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9508653" y="744036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0" name="Rectangles 129"/>
          <p:cNvSpPr/>
          <p:nvPr/>
        </p:nvSpPr>
        <p:spPr>
          <a:xfrm>
            <a:off x="9109075" y="5445125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>
                <a:sym typeface="+mn-ea"/>
              </a:rPr>
              <a:t>Format</a:t>
            </a:r>
            <a:endParaRPr lang="en-US" sz="720"/>
          </a:p>
        </p:txBody>
      </p:sp>
      <p:cxnSp>
        <p:nvCxnSpPr>
          <p:cNvPr id="133" name="Straight Arrow Connector 132"/>
          <p:cNvCxnSpPr>
            <a:stCxn id="130" idx="2"/>
          </p:cNvCxnSpPr>
          <p:nvPr/>
        </p:nvCxnSpPr>
        <p:spPr>
          <a:xfrm>
            <a:off x="9639300" y="5574030"/>
            <a:ext cx="4445" cy="39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4642648" y="441585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0" name="Straight Arrow Connector 139"/>
          <p:cNvCxnSpPr>
            <a:stCxn id="7" idx="2"/>
            <a:endCxn id="141" idx="0"/>
          </p:cNvCxnSpPr>
          <p:nvPr/>
        </p:nvCxnSpPr>
        <p:spPr>
          <a:xfrm flipH="1">
            <a:off x="5858510" y="8017510"/>
            <a:ext cx="635" cy="43878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owchart: Off-page Connector 140"/>
          <p:cNvSpPr/>
          <p:nvPr/>
        </p:nvSpPr>
        <p:spPr>
          <a:xfrm>
            <a:off x="5686425" y="8456295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784108" y="811403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" name="Elbow Connector 1"/>
          <p:cNvCxnSpPr>
            <a:stCxn id="138" idx="6"/>
            <a:endCxn id="335" idx="0"/>
          </p:cNvCxnSpPr>
          <p:nvPr/>
        </p:nvCxnSpPr>
        <p:spPr>
          <a:xfrm>
            <a:off x="4913630" y="4549140"/>
            <a:ext cx="563880" cy="278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Off-page Connector 16"/>
          <p:cNvSpPr/>
          <p:nvPr/>
        </p:nvSpPr>
        <p:spPr>
          <a:xfrm>
            <a:off x="3392170" y="3535045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positions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20" name="Flowchart: Off-page Connector 19"/>
          <p:cNvSpPr/>
          <p:nvPr/>
        </p:nvSpPr>
        <p:spPr>
          <a:xfrm>
            <a:off x="1422400" y="368808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orders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22" name="Flowchart: Off-page Connector 21"/>
          <p:cNvSpPr/>
          <p:nvPr/>
        </p:nvSpPr>
        <p:spPr>
          <a:xfrm>
            <a:off x="3394710" y="383159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stops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966595" y="3138170"/>
            <a:ext cx="1264285" cy="1502410"/>
            <a:chOff x="3097" y="4942"/>
            <a:chExt cx="1991" cy="2366"/>
          </a:xfrm>
        </p:grpSpPr>
        <p:sp>
          <p:nvSpPr>
            <p:cNvPr id="110" name="Rectangles 109"/>
            <p:cNvSpPr/>
            <p:nvPr/>
          </p:nvSpPr>
          <p:spPr>
            <a:xfrm>
              <a:off x="3305" y="549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Positions [api]</a:t>
              </a:r>
              <a:endParaRPr lang="en-US" sz="720"/>
            </a:p>
          </p:txBody>
        </p:sp>
        <p:sp>
          <p:nvSpPr>
            <p:cNvPr id="111" name="Rectangles 110"/>
            <p:cNvSpPr/>
            <p:nvPr/>
          </p:nvSpPr>
          <p:spPr>
            <a:xfrm>
              <a:off x="3305" y="5262"/>
              <a:ext cx="1670" cy="2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grpSp>
          <p:nvGrpSpPr>
            <p:cNvPr id="112" name="Group 111"/>
            <p:cNvGrpSpPr/>
            <p:nvPr/>
          </p:nvGrpSpPr>
          <p:grpSpPr>
            <a:xfrm rot="0">
              <a:off x="3097" y="4942"/>
              <a:ext cx="572" cy="452"/>
              <a:chOff x="12459" y="1283"/>
              <a:chExt cx="636" cy="502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grpSp>
          <p:nvGrpSpPr>
            <p:cNvPr id="3" name="Group 2"/>
            <p:cNvGrpSpPr/>
            <p:nvPr/>
          </p:nvGrpSpPr>
          <p:grpSpPr>
            <a:xfrm rot="0">
              <a:off x="4768" y="5024"/>
              <a:ext cx="320" cy="340"/>
              <a:chOff x="4768" y="5570"/>
              <a:chExt cx="320" cy="340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4768" y="5570"/>
                <a:ext cx="320" cy="3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793" y="5640"/>
                <a:ext cx="295" cy="265"/>
              </a:xfrm>
              <a:prstGeom prst="rect">
                <a:avLst/>
              </a:prstGeom>
            </p:spPr>
          </p:pic>
        </p:grpSp>
        <p:sp>
          <p:nvSpPr>
            <p:cNvPr id="4" name="Rectangles 3"/>
            <p:cNvSpPr/>
            <p:nvPr/>
          </p:nvSpPr>
          <p:spPr>
            <a:xfrm>
              <a:off x="3305" y="5726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Orders [api]</a:t>
              </a:r>
              <a:endParaRPr lang="en-US" sz="720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3305" y="596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Stops [api]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3305" y="6192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 Queue</a:t>
              </a:r>
              <a:endParaRPr lang="en-US" sz="720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3305" y="6420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Projects Rejected</a:t>
              </a:r>
              <a:endParaRPr lang="en-US" sz="720"/>
            </a:p>
          </p:txBody>
        </p:sp>
        <p:cxnSp>
          <p:nvCxnSpPr>
            <p:cNvPr id="18" name="Elbow Connector 17"/>
            <p:cNvCxnSpPr>
              <a:stCxn id="110" idx="3"/>
              <a:endCxn id="4" idx="3"/>
            </p:cNvCxnSpPr>
            <p:nvPr/>
          </p:nvCxnSpPr>
          <p:spPr>
            <a:xfrm>
              <a:off x="4975" y="5596"/>
              <a:ext cx="5" cy="232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4" idx="1"/>
              <a:endCxn id="5" idx="1"/>
            </p:cNvCxnSpPr>
            <p:nvPr/>
          </p:nvCxnSpPr>
          <p:spPr>
            <a:xfrm rot="10800000" flipV="1">
              <a:off x="3305" y="5828"/>
              <a:ext cx="5" cy="238"/>
            </a:xfrm>
            <a:prstGeom prst="bentConnector3">
              <a:avLst>
                <a:gd name="adj1" fmla="val 76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5" idx="3"/>
              <a:endCxn id="9" idx="3"/>
            </p:cNvCxnSpPr>
            <p:nvPr/>
          </p:nvCxnSpPr>
          <p:spPr>
            <a:xfrm>
              <a:off x="4975" y="6066"/>
              <a:ext cx="5" cy="228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9" idx="1"/>
              <a:endCxn id="10" idx="1"/>
            </p:cNvCxnSpPr>
            <p:nvPr/>
          </p:nvCxnSpPr>
          <p:spPr>
            <a:xfrm rot="10800000" flipV="1">
              <a:off x="3305" y="6294"/>
              <a:ext cx="5" cy="228"/>
            </a:xfrm>
            <a:prstGeom prst="bentConnector3">
              <a:avLst>
                <a:gd name="adj1" fmla="val 76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s 25"/>
            <p:cNvSpPr/>
            <p:nvPr/>
          </p:nvSpPr>
          <p:spPr>
            <a:xfrm>
              <a:off x="3312" y="6648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 Pending</a:t>
              </a:r>
              <a:endParaRPr lang="en-US" sz="720"/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3312" y="6876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 Canceled</a:t>
              </a:r>
              <a:endParaRPr lang="en-US" sz="720"/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3312" y="710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 Queued</a:t>
              </a:r>
              <a:endParaRPr lang="en-US" sz="720"/>
            </a:p>
          </p:txBody>
        </p:sp>
      </p:grpSp>
      <p:cxnSp>
        <p:nvCxnSpPr>
          <p:cNvPr id="34" name="Elbow Connector 33"/>
          <p:cNvCxnSpPr>
            <a:stCxn id="10" idx="3"/>
            <a:endCxn id="26" idx="3"/>
          </p:cNvCxnSpPr>
          <p:nvPr/>
        </p:nvCxnSpPr>
        <p:spPr>
          <a:xfrm>
            <a:off x="3159125" y="4141470"/>
            <a:ext cx="4445" cy="144780"/>
          </a:xfrm>
          <a:prstGeom prst="bentConnector3">
            <a:avLst>
              <a:gd name="adj1" fmla="val 5457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6" idx="1"/>
            <a:endCxn id="29" idx="1"/>
          </p:cNvCxnSpPr>
          <p:nvPr/>
        </p:nvCxnSpPr>
        <p:spPr>
          <a:xfrm rot="10800000" flipV="1">
            <a:off x="2103120" y="4286250"/>
            <a:ext cx="3175" cy="144780"/>
          </a:xfrm>
          <a:prstGeom prst="bentConnector3">
            <a:avLst>
              <a:gd name="adj1" fmla="val 7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9" idx="3"/>
            <a:endCxn id="30" idx="3"/>
          </p:cNvCxnSpPr>
          <p:nvPr/>
        </p:nvCxnSpPr>
        <p:spPr>
          <a:xfrm>
            <a:off x="3163570" y="4431030"/>
            <a:ext cx="3175" cy="144780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1310" y="3478166"/>
            <a:ext cx="3222191" cy="3892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2190</Words>
  <Application>WPS Presentation</Application>
  <PresentationFormat>宽屏</PresentationFormat>
  <Paragraphs>690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DejaVu Sans</vt:lpstr>
      <vt:lpstr>Droid Sans Fallback</vt:lpstr>
      <vt:lpstr>Microsoft YaHei</vt:lpstr>
      <vt:lpstr>Arial Unicode MS</vt:lpstr>
      <vt:lpstr>SimSun</vt:lpstr>
      <vt:lpstr>OpenSymbol</vt:lpstr>
      <vt:lpstr>Data Pie Charts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djorgenson</cp:lastModifiedBy>
  <cp:revision>72</cp:revision>
  <dcterms:created xsi:type="dcterms:W3CDTF">2025-08-11T21:11:27Z</dcterms:created>
  <dcterms:modified xsi:type="dcterms:W3CDTF">2025-08-11T21:11:27Z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