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7" r:id="rId3"/>
    <p:sldId id="258" r:id="rId5"/>
    <p:sldId id="256" r:id="rId6"/>
    <p:sldId id="259" r:id="rId7"/>
    <p:sldId id="260" r:id="rId8"/>
    <p:sldId id="261" r:id="rId9"/>
    <p:sldId id="264" r:id="rId10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20"/>
        <p:guide pos="46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6.png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315750" y="4821222"/>
            <a:ext cx="1307051" cy="565226"/>
            <a:chOff x="8293" y="4489"/>
            <a:chExt cx="2287" cy="989"/>
          </a:xfrm>
        </p:grpSpPr>
        <p:sp>
          <p:nvSpPr>
            <p:cNvPr id="73" name="Rectangles 72"/>
            <p:cNvSpPr/>
            <p:nvPr/>
          </p:nvSpPr>
          <p:spPr>
            <a:xfrm>
              <a:off x="8293" y="4489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Process</a:t>
              </a:r>
              <a:endParaRPr lang="en-US" sz="126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884" y="4742"/>
              <a:ext cx="697" cy="73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20" b="1"/>
                <a:t>?</a:t>
              </a:r>
              <a:endParaRPr lang="en-US" sz="1620" b="1"/>
            </a:p>
          </p:txBody>
        </p:sp>
      </p:grpSp>
      <p:sp>
        <p:nvSpPr>
          <p:cNvPr id="80" name="Rectangles 79"/>
          <p:cNvSpPr/>
          <p:nvPr/>
        </p:nvSpPr>
        <p:spPr>
          <a:xfrm>
            <a:off x="2032259" y="3879940"/>
            <a:ext cx="1476790" cy="3162754"/>
          </a:xfrm>
          <a:prstGeom prst="rect">
            <a:avLst/>
          </a:prstGeom>
          <a:solidFill>
            <a:srgbClr val="FEF8F5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4547203" y="2871219"/>
            <a:ext cx="1187033" cy="748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Main</a:t>
            </a:r>
            <a:endParaRPr lang="en-US" sz="162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070" y="6546620"/>
            <a:ext cx="1045298" cy="5680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1529" y="5177846"/>
            <a:ext cx="786974" cy="898990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5119001" y="4753783"/>
            <a:ext cx="82298" cy="443494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945409" y="4439451"/>
            <a:ext cx="2220329" cy="5715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65738" y="3289567"/>
            <a:ext cx="5144" cy="3408504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8473783" y="2964376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0" name="Down Arrow 19"/>
          <p:cNvSpPr/>
          <p:nvPr/>
        </p:nvSpPr>
        <p:spPr>
          <a:xfrm rot="16200000">
            <a:off x="8473783" y="4073111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1" name="Down Arrow 20"/>
          <p:cNvSpPr/>
          <p:nvPr/>
        </p:nvSpPr>
        <p:spPr>
          <a:xfrm rot="16200000">
            <a:off x="8473783" y="5181847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2" name="Down Arrow 21"/>
          <p:cNvSpPr/>
          <p:nvPr/>
        </p:nvSpPr>
        <p:spPr>
          <a:xfrm rot="16200000">
            <a:off x="8473783" y="6299155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26" name="Group 25"/>
          <p:cNvGrpSpPr/>
          <p:nvPr/>
        </p:nvGrpSpPr>
        <p:grpSpPr>
          <a:xfrm>
            <a:off x="9027580" y="2958660"/>
            <a:ext cx="1315052" cy="920136"/>
            <a:chOff x="11147" y="1465"/>
            <a:chExt cx="2301" cy="1610"/>
          </a:xfrm>
        </p:grpSpPr>
        <p:sp>
          <p:nvSpPr>
            <p:cNvPr id="8" name="Rectangles 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065299" y="5181847"/>
            <a:ext cx="1315052" cy="920136"/>
            <a:chOff x="11147" y="1465"/>
            <a:chExt cx="2301" cy="1610"/>
          </a:xfrm>
        </p:grpSpPr>
        <p:sp>
          <p:nvSpPr>
            <p:cNvPr id="28" name="Rectangles 2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027580" y="4070254"/>
            <a:ext cx="1315052" cy="920136"/>
            <a:chOff x="11147" y="1465"/>
            <a:chExt cx="2301" cy="1610"/>
          </a:xfrm>
        </p:grpSpPr>
        <p:sp>
          <p:nvSpPr>
            <p:cNvPr id="31" name="Rectangles 30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9027580" y="6293440"/>
            <a:ext cx="1315052" cy="920136"/>
            <a:chOff x="11147" y="1465"/>
            <a:chExt cx="2301" cy="1610"/>
          </a:xfrm>
        </p:grpSpPr>
        <p:sp>
          <p:nvSpPr>
            <p:cNvPr id="34" name="Rectangles 33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1085598" y="2862646"/>
            <a:ext cx="1186461" cy="940711"/>
            <a:chOff x="14387" y="1464"/>
            <a:chExt cx="2076" cy="1646"/>
          </a:xfrm>
        </p:grpSpPr>
        <p:sp>
          <p:nvSpPr>
            <p:cNvPr id="36" name="Rectangles 35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086170" y="3971953"/>
            <a:ext cx="1186461" cy="940711"/>
            <a:chOff x="14387" y="1464"/>
            <a:chExt cx="2076" cy="1646"/>
          </a:xfrm>
        </p:grpSpPr>
        <p:sp>
          <p:nvSpPr>
            <p:cNvPr id="41" name="Rectangles 40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086741" y="5081260"/>
            <a:ext cx="1186461" cy="940711"/>
            <a:chOff x="14387" y="1464"/>
            <a:chExt cx="2076" cy="1646"/>
          </a:xfrm>
        </p:grpSpPr>
        <p:sp>
          <p:nvSpPr>
            <p:cNvPr id="45" name="Rectangles 44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085598" y="6190567"/>
            <a:ext cx="1186461" cy="940711"/>
            <a:chOff x="14387" y="1464"/>
            <a:chExt cx="2076" cy="1646"/>
          </a:xfrm>
        </p:grpSpPr>
        <p:sp>
          <p:nvSpPr>
            <p:cNvPr id="49" name="Rectangles 48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sp>
        <p:nvSpPr>
          <p:cNvPr id="52" name="Down Arrow 51"/>
          <p:cNvSpPr/>
          <p:nvPr/>
        </p:nvSpPr>
        <p:spPr>
          <a:xfrm rot="16200000">
            <a:off x="10607813" y="2970091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3" name="Down Arrow 52"/>
          <p:cNvSpPr/>
          <p:nvPr/>
        </p:nvSpPr>
        <p:spPr>
          <a:xfrm rot="16200000">
            <a:off x="10607813" y="4078826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4" name="Down Arrow 53"/>
          <p:cNvSpPr/>
          <p:nvPr/>
        </p:nvSpPr>
        <p:spPr>
          <a:xfrm rot="16200000">
            <a:off x="10607813" y="5187562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5" name="Down Arrow 54"/>
          <p:cNvSpPr/>
          <p:nvPr/>
        </p:nvSpPr>
        <p:spPr>
          <a:xfrm rot="16200000">
            <a:off x="10607813" y="6304870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7" name="Down Arrow 56"/>
          <p:cNvSpPr/>
          <p:nvPr/>
        </p:nvSpPr>
        <p:spPr>
          <a:xfrm rot="10800000">
            <a:off x="5118716" y="6086552"/>
            <a:ext cx="82298" cy="411489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2140846" y="5575048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2140846" y="4965815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2140846" y="4356582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2140846" y="6184281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cxnSp>
        <p:nvCxnSpPr>
          <p:cNvPr id="63" name="Straight Connector 62"/>
          <p:cNvCxnSpPr>
            <a:endCxn id="61" idx="3"/>
          </p:cNvCxnSpPr>
          <p:nvPr/>
        </p:nvCxnSpPr>
        <p:spPr>
          <a:xfrm flipH="1">
            <a:off x="3327879" y="4300573"/>
            <a:ext cx="1147027" cy="213174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3"/>
          </p:cNvCxnSpPr>
          <p:nvPr/>
        </p:nvCxnSpPr>
        <p:spPr>
          <a:xfrm flipH="1">
            <a:off x="3327879" y="4300573"/>
            <a:ext cx="1147027" cy="822407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9" idx="3"/>
          </p:cNvCxnSpPr>
          <p:nvPr/>
        </p:nvCxnSpPr>
        <p:spPr>
          <a:xfrm flipH="1">
            <a:off x="3327879" y="4300573"/>
            <a:ext cx="1147027" cy="143164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3"/>
          </p:cNvCxnSpPr>
          <p:nvPr/>
        </p:nvCxnSpPr>
        <p:spPr>
          <a:xfrm flipH="1">
            <a:off x="3327879" y="4300573"/>
            <a:ext cx="1147027" cy="204087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  <a:endCxn id="5" idx="1"/>
          </p:cNvCxnSpPr>
          <p:nvPr/>
        </p:nvCxnSpPr>
        <p:spPr>
          <a:xfrm>
            <a:off x="3327879" y="4513748"/>
            <a:ext cx="1290477" cy="231691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  <a:endCxn id="5" idx="1"/>
          </p:cNvCxnSpPr>
          <p:nvPr/>
        </p:nvCxnSpPr>
        <p:spPr>
          <a:xfrm>
            <a:off x="3327879" y="5122981"/>
            <a:ext cx="1290477" cy="1707681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5" idx="1"/>
          </p:cNvCxnSpPr>
          <p:nvPr/>
        </p:nvCxnSpPr>
        <p:spPr>
          <a:xfrm>
            <a:off x="3327879" y="5732214"/>
            <a:ext cx="1290477" cy="1098448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3"/>
            <a:endCxn id="5" idx="1"/>
          </p:cNvCxnSpPr>
          <p:nvPr/>
        </p:nvCxnSpPr>
        <p:spPr>
          <a:xfrm>
            <a:off x="3327879" y="6341447"/>
            <a:ext cx="1290477" cy="48921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3" idx="1"/>
          </p:cNvCxnSpPr>
          <p:nvPr/>
        </p:nvCxnSpPr>
        <p:spPr>
          <a:xfrm>
            <a:off x="5484198" y="4534894"/>
            <a:ext cx="831552" cy="443494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5490485" y="4978388"/>
            <a:ext cx="825265" cy="341193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74906" y="3926232"/>
            <a:ext cx="1331626" cy="852126"/>
            <a:chOff x="7206" y="2004"/>
            <a:chExt cx="2330" cy="1491"/>
          </a:xfrm>
        </p:grpSpPr>
        <p:sp>
          <p:nvSpPr>
            <p:cNvPr id="9" name="Rectangles 8"/>
            <p:cNvSpPr/>
            <p:nvPr/>
          </p:nvSpPr>
          <p:spPr>
            <a:xfrm>
              <a:off x="7206" y="2004"/>
              <a:ext cx="2077" cy="13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App</a:t>
              </a:r>
              <a:endParaRPr lang="en-US" sz="162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36" y="2763"/>
              <a:ext cx="800" cy="732"/>
            </a:xfrm>
            <a:prstGeom prst="rect">
              <a:avLst/>
            </a:prstGeom>
          </p:spPr>
        </p:pic>
      </p:grpSp>
      <p:sp>
        <p:nvSpPr>
          <p:cNvPr id="23" name="Down Arrow 22"/>
          <p:cNvSpPr/>
          <p:nvPr/>
        </p:nvSpPr>
        <p:spPr>
          <a:xfrm>
            <a:off x="5099570" y="3566750"/>
            <a:ext cx="82298" cy="329192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6" name="Straight Connector 75"/>
          <p:cNvCxnSpPr>
            <a:endCxn id="28" idx="1"/>
          </p:cNvCxnSpPr>
          <p:nvPr/>
        </p:nvCxnSpPr>
        <p:spPr>
          <a:xfrm>
            <a:off x="7533073" y="5214994"/>
            <a:ext cx="1532227" cy="34119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1"/>
          </p:cNvCxnSpPr>
          <p:nvPr/>
        </p:nvCxnSpPr>
        <p:spPr>
          <a:xfrm flipV="1">
            <a:off x="7520499" y="3333002"/>
            <a:ext cx="1507080" cy="1752831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1" idx="1"/>
          </p:cNvCxnSpPr>
          <p:nvPr/>
        </p:nvCxnSpPr>
        <p:spPr>
          <a:xfrm flipV="1">
            <a:off x="7520499" y="4444595"/>
            <a:ext cx="1507080" cy="69667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4" idx="1"/>
          </p:cNvCxnSpPr>
          <p:nvPr/>
        </p:nvCxnSpPr>
        <p:spPr>
          <a:xfrm>
            <a:off x="7533073" y="5257858"/>
            <a:ext cx="1494507" cy="140992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1362782" y="7874245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1166182" y="7921109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 flipV="1">
            <a:off x="5305886" y="4194272"/>
            <a:ext cx="63152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05886" y="4341722"/>
            <a:ext cx="77040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535295" y="5411470"/>
            <a:ext cx="720725" cy="2160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411470"/>
            <a:ext cx="763905" cy="5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5844251" y="3274136"/>
            <a:ext cx="841839" cy="2262621"/>
            <a:chOff x="6970" y="2105"/>
            <a:chExt cx="1473" cy="395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970" y="2105"/>
              <a:ext cx="748" cy="584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sp>
          <p:nvSpPr>
            <p:cNvPr id="317" name="Oval 316"/>
            <p:cNvSpPr/>
            <p:nvPr/>
          </p:nvSpPr>
          <p:spPr>
            <a:xfrm>
              <a:off x="7376" y="391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318" name="Oval 317"/>
            <p:cNvSpPr/>
            <p:nvPr/>
          </p:nvSpPr>
          <p:spPr>
            <a:xfrm>
              <a:off x="7133" y="365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296" name="Oval 295"/>
            <p:cNvSpPr/>
            <p:nvPr/>
          </p:nvSpPr>
          <p:spPr>
            <a:xfrm>
              <a:off x="7690" y="578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5" y="2580"/>
              <a:ext cx="1318" cy="3484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470206" y="644603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client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7802827" y="6176279"/>
            <a:ext cx="1715" cy="26975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6452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stCxn id="120" idx="1"/>
            <a:endCxn id="285" idx="3"/>
          </p:cNvCxnSpPr>
          <p:nvPr/>
        </p:nvCxnSpPr>
        <p:spPr>
          <a:xfrm flipH="1">
            <a:off x="7109010" y="7646211"/>
            <a:ext cx="361196" cy="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9837414" y="6998115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8" name="Straight Arrow Connector 127"/>
          <p:cNvCxnSpPr>
            <a:stCxn id="178" idx="3"/>
            <a:endCxn id="127" idx="2"/>
          </p:cNvCxnSpPr>
          <p:nvPr/>
        </p:nvCxnSpPr>
        <p:spPr>
          <a:xfrm flipV="1">
            <a:off x="9572803" y="7118704"/>
            <a:ext cx="264663" cy="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945430" y="5848802"/>
            <a:ext cx="1210465" cy="618377"/>
            <a:chOff x="6735" y="4565"/>
            <a:chExt cx="2118" cy="1082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20"/>
              <a:ext cx="1855" cy="727"/>
              <a:chOff x="13390" y="2057"/>
              <a:chExt cx="1855" cy="727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Fetch Active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58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Publish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65"/>
              <a:ext cx="637" cy="502"/>
              <a:chOff x="10155" y="438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775585" y="3759350"/>
            <a:ext cx="5080" cy="2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10626102" y="5716211"/>
            <a:ext cx="572" cy="33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626257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183603" y="5824799"/>
            <a:ext cx="912135" cy="577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9655" y="3661622"/>
            <a:ext cx="1108735" cy="1859704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11156466" y="5360730"/>
            <a:ext cx="300616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1155894" y="6407171"/>
            <a:ext cx="32576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5151556"/>
            <a:ext cx="1060157" cy="564655"/>
            <a:chOff x="12732" y="1607"/>
            <a:chExt cx="1855" cy="988"/>
          </a:xfrm>
        </p:grpSpPr>
        <p:sp>
          <p:nvSpPr>
            <p:cNvPr id="148" name="Rectangles 147"/>
            <p:cNvSpPr/>
            <p:nvPr/>
          </p:nvSpPr>
          <p:spPr>
            <a:xfrm>
              <a:off x="12732" y="236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2732" y="21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7274177" y="5759646"/>
            <a:ext cx="1060157" cy="416633"/>
            <a:chOff x="13390" y="2057"/>
            <a:chExt cx="1855" cy="729"/>
          </a:xfrm>
        </p:grpSpPr>
        <p:sp>
          <p:nvSpPr>
            <p:cNvPr id="52" name="Rectangles 5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3390" y="230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3390" y="25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532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583620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68" idx="1"/>
            <a:endCxn id="82" idx="3"/>
          </p:cNvCxnSpPr>
          <p:nvPr/>
        </p:nvCxnSpPr>
        <p:spPr>
          <a:xfrm rot="10800000" flipV="1">
            <a:off x="9183603" y="5505323"/>
            <a:ext cx="912706" cy="319476"/>
          </a:xfrm>
          <a:prstGeom prst="bentConnector3">
            <a:avLst>
              <a:gd name="adj1" fmla="val 4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8289185" y="5760218"/>
            <a:ext cx="894418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22" idx="2"/>
            <a:endCxn id="120" idx="0"/>
          </p:cNvCxnSpPr>
          <p:nvPr/>
        </p:nvCxnSpPr>
        <p:spPr>
          <a:xfrm>
            <a:off x="7802827" y="6934677"/>
            <a:ext cx="0" cy="46692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470206" y="74016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28530" y="702554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7248459" y="756962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37" name="Straight Arrow Connector 136"/>
          <p:cNvCxnSpPr>
            <a:stCxn id="120" idx="3"/>
            <a:endCxn id="155" idx="1"/>
          </p:cNvCxnSpPr>
          <p:nvPr/>
        </p:nvCxnSpPr>
        <p:spPr>
          <a:xfrm flipV="1">
            <a:off x="8134876" y="7638210"/>
            <a:ext cx="377199" cy="8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213745" y="757820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59" name="Group 158"/>
          <p:cNvGrpSpPr/>
          <p:nvPr/>
        </p:nvGrpSpPr>
        <p:grpSpPr>
          <a:xfrm>
            <a:off x="8512075" y="7573629"/>
            <a:ext cx="1060728" cy="417205"/>
            <a:chOff x="7485" y="9222"/>
            <a:chExt cx="1856" cy="730"/>
          </a:xfrm>
        </p:grpSpPr>
        <p:sp>
          <p:nvSpPr>
            <p:cNvPr id="155" name="Rectangles 154"/>
            <p:cNvSpPr/>
            <p:nvPr/>
          </p:nvSpPr>
          <p:spPr>
            <a:xfrm>
              <a:off x="7485" y="922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Unknown</a:t>
              </a:r>
              <a:endParaRPr lang="en-US" sz="72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7485" y="94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Error</a:t>
              </a:r>
              <a:endParaRPr lang="en-US" sz="72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7486" y="97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</p:grp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 flipV="1">
            <a:off x="8134876" y="6686640"/>
            <a:ext cx="377273" cy="4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209173" y="662034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79" name="Group 178"/>
          <p:cNvGrpSpPr/>
          <p:nvPr/>
        </p:nvGrpSpPr>
        <p:grpSpPr>
          <a:xfrm>
            <a:off x="8512075" y="6622060"/>
            <a:ext cx="1060157" cy="566370"/>
            <a:chOff x="10839" y="6941"/>
            <a:chExt cx="1855" cy="991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Untracked</a:t>
              </a:r>
              <a:endParaRPr lang="en-US" sz="72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0839" y="719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Untracked</a:t>
              </a:r>
              <a:endParaRPr lang="en-US" sz="720"/>
            </a:p>
          </p:txBody>
        </p:sp>
        <p:sp>
          <p:nvSpPr>
            <p:cNvPr id="169" name="Rectangles 168"/>
            <p:cNvSpPr/>
            <p:nvPr/>
          </p:nvSpPr>
          <p:spPr>
            <a:xfrm>
              <a:off x="10839" y="74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70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180" name="Straight Arrow Connector 179"/>
          <p:cNvCxnSpPr>
            <a:endCxn id="297" idx="3"/>
          </p:cNvCxnSpPr>
          <p:nvPr/>
        </p:nvCxnSpPr>
        <p:spPr>
          <a:xfrm flipH="1" flipV="1">
            <a:off x="5753381" y="7797662"/>
            <a:ext cx="237178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rot="10800000">
            <a:off x="4245729" y="4489173"/>
            <a:ext cx="2858" cy="3438223"/>
          </a:xfrm>
          <a:prstGeom prst="bentConnector3">
            <a:avLst>
              <a:gd name="adj1" fmla="val 643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080266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080266" y="5820227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245158" y="3983955"/>
            <a:ext cx="1060728" cy="1156743"/>
            <a:chOff x="4479" y="2082"/>
            <a:chExt cx="1856" cy="202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Requests</a:t>
              </a:r>
              <a:endParaRPr lang="en-US" sz="72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4480" y="233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59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84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309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35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1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88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/>
          <p:nvPr/>
        </p:nvCxnSpPr>
        <p:spPr>
          <a:xfrm rot="10800000">
            <a:off x="4245729" y="4633765"/>
            <a:ext cx="2858" cy="3293630"/>
          </a:xfrm>
          <a:prstGeom prst="bentConnector3">
            <a:avLst>
              <a:gd name="adj1" fmla="val 445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646064" y="61551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646064" y="5430455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/>
          <p:nvPr/>
        </p:nvCxnSpPr>
        <p:spPr>
          <a:xfrm rot="10800000">
            <a:off x="4245729" y="4777787"/>
            <a:ext cx="2858" cy="3149609"/>
          </a:xfrm>
          <a:prstGeom prst="bentConnector3">
            <a:avLst>
              <a:gd name="adj1" fmla="val 246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211862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211290" y="5789937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876040" y="4926965"/>
            <a:ext cx="369570" cy="1107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4674935" y="5133839"/>
            <a:ext cx="5144" cy="22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4342886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334018" y="4666342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8" name="Oval 207"/>
          <p:cNvSpPr/>
          <p:nvPr/>
        </p:nvSpPr>
        <p:spPr>
          <a:xfrm>
            <a:off x="2899244" y="50103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9" name="Oval 208"/>
          <p:cNvSpPr/>
          <p:nvPr/>
        </p:nvSpPr>
        <p:spPr>
          <a:xfrm>
            <a:off x="3478187" y="535444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4601210" y="606997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3982262" y="568020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9" name="Oval 218"/>
          <p:cNvSpPr/>
          <p:nvPr/>
        </p:nvSpPr>
        <p:spPr>
          <a:xfrm>
            <a:off x="3977689" y="6150561"/>
            <a:ext cx="270897" cy="2566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8912705" y="406282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48154" y="4326291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6383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62338" y="4321719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318" y="4882945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882945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810935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80293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1" name="Flowchart: Terminator 240"/>
          <p:cNvSpPr/>
          <p:nvPr/>
        </p:nvSpPr>
        <p:spPr>
          <a:xfrm>
            <a:off x="6639226" y="48252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281035" y="5133839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1555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>
            <a:stCxn id="184" idx="1"/>
            <a:endCxn id="219" idx="4"/>
          </p:cNvCxnSpPr>
          <p:nvPr/>
        </p:nvCxnSpPr>
        <p:spPr>
          <a:xfrm rot="10800000">
            <a:off x="4113530" y="6407150"/>
            <a:ext cx="132080" cy="1524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09848" y="29826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045296" y="3249561"/>
            <a:ext cx="4572" cy="20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570751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62338" y="3248418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11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318" y="3811358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815359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74778" y="3709629"/>
            <a:ext cx="65724" cy="765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74449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7524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7281035" y="40462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406053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9844843" y="780566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157" idx="3"/>
            <a:endCxn id="283" idx="2"/>
          </p:cNvCxnSpPr>
          <p:nvPr/>
        </p:nvCxnSpPr>
        <p:spPr>
          <a:xfrm>
            <a:off x="9572803" y="7926253"/>
            <a:ext cx="272040" cy="28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/>
          <p:nvPr/>
        </p:nvCxnSpPr>
        <p:spPr>
          <a:xfrm rot="10800000" flipV="1">
            <a:off x="8512075" y="6974112"/>
            <a:ext cx="2858" cy="145164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/>
          <p:nvPr/>
        </p:nvCxnSpPr>
        <p:spPr>
          <a:xfrm>
            <a:off x="9572232" y="6832948"/>
            <a:ext cx="2858" cy="141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54" idx="3"/>
            <a:endCxn id="55" idx="3"/>
          </p:cNvCxnSpPr>
          <p:nvPr/>
        </p:nvCxnSpPr>
        <p:spPr>
          <a:xfrm>
            <a:off x="8334334" y="5965963"/>
            <a:ext cx="2858" cy="145736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10800000" flipH="1" flipV="1">
            <a:off x="8512075" y="7779945"/>
            <a:ext cx="572" cy="146307"/>
          </a:xfrm>
          <a:prstGeom prst="bentConnector3">
            <a:avLst>
              <a:gd name="adj1" fmla="val -3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>
            <a:off x="9584805" y="3663336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84805" y="4739495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5367" y="5713925"/>
            <a:ext cx="1122452" cy="1916855"/>
          </a:xfrm>
          <a:prstGeom prst="rect">
            <a:avLst/>
          </a:prstGeom>
        </p:spPr>
      </p:pic>
      <p:grpSp>
        <p:nvGrpSpPr>
          <p:cNvPr id="295" name="Group 294"/>
          <p:cNvGrpSpPr/>
          <p:nvPr/>
        </p:nvGrpSpPr>
        <p:grpSpPr>
          <a:xfrm>
            <a:off x="4245729" y="7422750"/>
            <a:ext cx="1069873" cy="574371"/>
            <a:chOff x="4373" y="7940"/>
            <a:chExt cx="1872" cy="1005"/>
          </a:xfrm>
        </p:grpSpPr>
        <p:sp>
          <p:nvSpPr>
            <p:cNvPr id="183" name="Rectangles 182"/>
            <p:cNvSpPr/>
            <p:nvPr/>
          </p:nvSpPr>
          <p:spPr>
            <a:xfrm>
              <a:off x="4373" y="7940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4373" y="8715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4373" y="8195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4373" y="8451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297" name="Flowchart: Terminator 296"/>
          <p:cNvSpPr/>
          <p:nvPr/>
        </p:nvSpPr>
        <p:spPr>
          <a:xfrm>
            <a:off x="5304171" y="7733081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268595" y="757237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5843680" y="5521325"/>
            <a:ext cx="847554" cy="2428359"/>
            <a:chOff x="6969" y="6037"/>
            <a:chExt cx="1483" cy="4249"/>
          </a:xfrm>
        </p:grpSpPr>
        <p:grpSp>
          <p:nvGrpSpPr>
            <p:cNvPr id="325" name="Group 324"/>
            <p:cNvGrpSpPr/>
            <p:nvPr/>
          </p:nvGrpSpPr>
          <p:grpSpPr>
            <a:xfrm>
              <a:off x="6969" y="6037"/>
              <a:ext cx="748" cy="584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78" y="6494"/>
              <a:ext cx="1275" cy="3792"/>
            </a:xfrm>
            <a:prstGeom prst="rect">
              <a:avLst/>
            </a:prstGeom>
          </p:spPr>
        </p:pic>
      </p:grpSp>
      <p:sp>
        <p:nvSpPr>
          <p:cNvPr id="285" name="Flowchart: Terminator 284"/>
          <p:cNvSpPr/>
          <p:nvPr/>
        </p:nvSpPr>
        <p:spPr>
          <a:xfrm>
            <a:off x="6659801" y="7582202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811010" y="591248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777088" y="6830090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4038841" y="65580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>
            <a:off x="3990263" y="3742205"/>
            <a:ext cx="1715" cy="24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9700" y="2936371"/>
            <a:ext cx="1111022" cy="1197892"/>
          </a:xfrm>
          <a:prstGeom prst="rect">
            <a:avLst/>
          </a:prstGeom>
        </p:spPr>
      </p:pic>
      <p:grpSp>
        <p:nvGrpSpPr>
          <p:cNvPr id="331" name="Group 330"/>
          <p:cNvGrpSpPr/>
          <p:nvPr/>
        </p:nvGrpSpPr>
        <p:grpSpPr>
          <a:xfrm rot="0">
            <a:off x="3459899" y="3467307"/>
            <a:ext cx="1060157" cy="274898"/>
            <a:chOff x="13390" y="2057"/>
            <a:chExt cx="1855" cy="481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568486" y="3988527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stCxn id="315" idx="3"/>
            <a:endCxn id="332" idx="1"/>
          </p:cNvCxnSpPr>
          <p:nvPr/>
        </p:nvCxnSpPr>
        <p:spPr>
          <a:xfrm flipV="1">
            <a:off x="3230722" y="3531888"/>
            <a:ext cx="229177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335858" y="2982778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3" name="Picture 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808" y="3064962"/>
            <a:ext cx="2399784" cy="4288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56" y="4866943"/>
            <a:ext cx="1944859" cy="248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56" y="3355291"/>
            <a:ext cx="1214465" cy="1080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575" y="3338717"/>
            <a:ext cx="1121309" cy="1115022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288021" y="4694917"/>
            <a:ext cx="857270" cy="253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" name="Rectangles 7"/>
          <p:cNvSpPr/>
          <p:nvPr/>
        </p:nvSpPr>
        <p:spPr>
          <a:xfrm>
            <a:off x="4288021" y="6724361"/>
            <a:ext cx="857270" cy="253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87" y="3240416"/>
            <a:ext cx="1371632" cy="1543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475" y="4892089"/>
            <a:ext cx="1274474" cy="1797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575" y="4404995"/>
            <a:ext cx="1574165" cy="26409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20" y="4404995"/>
            <a:ext cx="1546225" cy="264096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649845" y="5854700"/>
            <a:ext cx="1110615" cy="325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242425" y="6122670"/>
            <a:ext cx="1110615" cy="3549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5385" y="4286885"/>
            <a:ext cx="1563624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WSS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9168130" y="4286885"/>
            <a:ext cx="1541780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REST API</a:t>
            </a:r>
            <a:endParaRPr 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1575" y="4404995"/>
            <a:ext cx="1574165" cy="26409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40" y="4404995"/>
            <a:ext cx="1546225" cy="264096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649845" y="5854700"/>
            <a:ext cx="1110615" cy="325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242425" y="6122670"/>
            <a:ext cx="1110615" cy="3549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5385" y="4286885"/>
            <a:ext cx="1563624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WSS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9137650" y="4286885"/>
            <a:ext cx="1541780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REST API</a:t>
            </a:r>
            <a:endParaRPr lang="en-US" sz="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40" y="4515485"/>
            <a:ext cx="2076450" cy="211074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499100" y="5910580"/>
            <a:ext cx="1712595" cy="5257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3850" y="4301490"/>
            <a:ext cx="2063115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Place Order w/ TPSL</a:t>
            </a:r>
            <a:endParaRPr 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WPS Presentation</Application>
  <PresentationFormat>宽屏</PresentationFormat>
  <Paragraphs>324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29</cp:revision>
  <dcterms:created xsi:type="dcterms:W3CDTF">2025-06-12T08:09:57Z</dcterms:created>
  <dcterms:modified xsi:type="dcterms:W3CDTF">2025-06-12T08:09:57Z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