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pos-attrib-mar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0"/>
            <a:ext cx="10274935" cy="642239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8081645" y="1978660"/>
            <a:ext cx="1612900" cy="15049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85560" y="2655570"/>
            <a:ext cx="506095" cy="4984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?</a:t>
            </a:r>
            <a:endParaRPr lang="en-US"/>
          </a:p>
        </p:txBody>
      </p:sp>
      <p:cxnSp>
        <p:nvCxnSpPr>
          <p:cNvPr id="9" name="Straight Arrow Connector 8"/>
          <p:cNvCxnSpPr>
            <a:stCxn id="6" idx="1"/>
            <a:endCxn id="8" idx="7"/>
          </p:cNvCxnSpPr>
          <p:nvPr/>
        </p:nvCxnSpPr>
        <p:spPr>
          <a:xfrm flipH="1">
            <a:off x="6817360" y="2054225"/>
            <a:ext cx="1264285" cy="6743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708900" y="3834765"/>
            <a:ext cx="172720" cy="177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ln>
                  <a:noFill/>
                </a:ln>
              </a:rPr>
              <a:t>?</a:t>
            </a:r>
            <a:endParaRPr lang="en-US" sz="900">
              <a:ln>
                <a:noFill/>
              </a:ln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1"/>
          </p:cNvCxnSpPr>
          <p:nvPr/>
        </p:nvCxnSpPr>
        <p:spPr>
          <a:xfrm>
            <a:off x="6817360" y="3081020"/>
            <a:ext cx="916940" cy="779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14" idx="7"/>
          </p:cNvCxnSpPr>
          <p:nvPr/>
        </p:nvCxnSpPr>
        <p:spPr>
          <a:xfrm flipH="1">
            <a:off x="5665470" y="3081020"/>
            <a:ext cx="794385" cy="906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18150" y="3961765"/>
            <a:ext cx="172720" cy="177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ln>
                  <a:noFill/>
                </a:ln>
              </a:rPr>
              <a:t>?</a:t>
            </a:r>
            <a:endParaRPr lang="en-US" sz="900">
              <a:ln>
                <a:noFill/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djorgenson</dc:creator>
  <cp:lastModifiedBy>djorgenson</cp:lastModifiedBy>
  <cp:revision>7</cp:revision>
  <dcterms:created xsi:type="dcterms:W3CDTF">2025-06-20T17:31:06Z</dcterms:created>
  <dcterms:modified xsi:type="dcterms:W3CDTF">2025-06-20T17:31:06Z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