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6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pos-attrib-mar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0"/>
            <a:ext cx="10274935" cy="64223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081645" y="1978660"/>
            <a:ext cx="1612900" cy="1504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5560" y="2655570"/>
            <a:ext cx="506095" cy="498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?</a:t>
            </a:r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8" idx="7"/>
          </p:cNvCxnSpPr>
          <p:nvPr/>
        </p:nvCxnSpPr>
        <p:spPr>
          <a:xfrm flipH="1">
            <a:off x="6817360" y="2054225"/>
            <a:ext cx="1264285" cy="674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08900" y="3834765"/>
            <a:ext cx="172720" cy="177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ln>
                  <a:noFill/>
                </a:ln>
              </a:rPr>
              <a:t>?</a:t>
            </a:r>
            <a:endParaRPr lang="en-US" sz="900">
              <a:ln>
                <a:noFill/>
              </a:ln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1"/>
          </p:cNvCxnSpPr>
          <p:nvPr/>
        </p:nvCxnSpPr>
        <p:spPr>
          <a:xfrm>
            <a:off x="6817360" y="3081020"/>
            <a:ext cx="916940" cy="779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14" idx="7"/>
          </p:cNvCxnSpPr>
          <p:nvPr/>
        </p:nvCxnSpPr>
        <p:spPr>
          <a:xfrm flipH="1">
            <a:off x="5665470" y="3081020"/>
            <a:ext cx="794385" cy="906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18150" y="3961765"/>
            <a:ext cx="172720" cy="177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ln>
                  <a:noFill/>
                </a:ln>
              </a:rPr>
              <a:t>?</a:t>
            </a:r>
            <a:endParaRPr lang="en-US" sz="90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215900"/>
            <a:ext cx="10699115" cy="64262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846185" y="3356610"/>
            <a:ext cx="1746885" cy="28511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9635" y="5064760"/>
            <a:ext cx="506095" cy="498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?</a:t>
            </a:r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8" idx="7"/>
          </p:cNvCxnSpPr>
          <p:nvPr/>
        </p:nvCxnSpPr>
        <p:spPr>
          <a:xfrm flipH="1">
            <a:off x="7671435" y="3499485"/>
            <a:ext cx="1174750" cy="1638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8846185" y="3061970"/>
            <a:ext cx="1746885" cy="28511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79545" y="4900295"/>
            <a:ext cx="506095" cy="4984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#</a:t>
            </a:r>
            <a:endParaRPr lang="en-US"/>
          </a:p>
        </p:txBody>
      </p:sp>
      <p:cxnSp>
        <p:nvCxnSpPr>
          <p:cNvPr id="15" name="Straight Arrow Connector 14"/>
          <p:cNvCxnSpPr>
            <a:stCxn id="7" idx="1"/>
            <a:endCxn id="13" idx="7"/>
          </p:cNvCxnSpPr>
          <p:nvPr/>
        </p:nvCxnSpPr>
        <p:spPr>
          <a:xfrm flipH="1">
            <a:off x="4411345" y="3204845"/>
            <a:ext cx="4434840" cy="17684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Presentation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djorgenson</dc:creator>
  <cp:lastModifiedBy>djorgenson</cp:lastModifiedBy>
  <cp:revision>8</cp:revision>
  <dcterms:created xsi:type="dcterms:W3CDTF">2025-06-30T09:04:48Z</dcterms:created>
  <dcterms:modified xsi:type="dcterms:W3CDTF">2025-06-30T09:04:48Z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