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258" r:id="rId5"/>
    <p:sldId id="256" r:id="rId6"/>
    <p:sldId id="259" r:id="rId7"/>
    <p:sldId id="265" r:id="rId8"/>
    <p:sldId id="270" r:id="rId9"/>
    <p:sldId id="272" r:id="rId10"/>
    <p:sldId id="274" r:id="rId11"/>
    <p:sldId id="261" r:id="rId12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210"/>
        <p:guide pos="476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12.png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5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5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2088587" y="2953630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935677" y="3089394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Straight Arrow Connector 9"/>
          <p:cNvCxnSpPr/>
          <p:nvPr/>
        </p:nvCxnSpPr>
        <p:spPr>
          <a:xfrm flipV="1">
            <a:off x="5305886" y="4053937"/>
            <a:ext cx="63152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3"/>
          </p:cNvCxnSpPr>
          <p:nvPr/>
        </p:nvCxnSpPr>
        <p:spPr>
          <a:xfrm flipH="1" flipV="1">
            <a:off x="5471160" y="4193540"/>
            <a:ext cx="60515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667375" y="5411470"/>
            <a:ext cx="588645" cy="3140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323965" y="5411470"/>
            <a:ext cx="763905" cy="501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/>
          <p:cNvGrpSpPr/>
          <p:nvPr/>
        </p:nvGrpSpPr>
        <p:grpSpPr>
          <a:xfrm>
            <a:off x="5844251" y="3274136"/>
            <a:ext cx="841839" cy="2262621"/>
            <a:chOff x="6970" y="2105"/>
            <a:chExt cx="1473" cy="3959"/>
          </a:xfrm>
        </p:grpSpPr>
        <p:grpSp>
          <p:nvGrpSpPr>
            <p:cNvPr id="320" name="Group 319"/>
            <p:cNvGrpSpPr/>
            <p:nvPr/>
          </p:nvGrpSpPr>
          <p:grpSpPr>
            <a:xfrm>
              <a:off x="6970" y="2105"/>
              <a:ext cx="748" cy="584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sp>
          <p:nvSpPr>
            <p:cNvPr id="317" name="Oval 316"/>
            <p:cNvSpPr/>
            <p:nvPr/>
          </p:nvSpPr>
          <p:spPr>
            <a:xfrm>
              <a:off x="7376" y="391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318" name="Oval 317"/>
            <p:cNvSpPr/>
            <p:nvPr/>
          </p:nvSpPr>
          <p:spPr>
            <a:xfrm>
              <a:off x="7133" y="365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296" name="Oval 295"/>
            <p:cNvSpPr/>
            <p:nvPr/>
          </p:nvSpPr>
          <p:spPr>
            <a:xfrm>
              <a:off x="7690" y="578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5" y="2580"/>
              <a:ext cx="1318" cy="3484"/>
            </a:xfrm>
            <a:prstGeom prst="rect">
              <a:avLst/>
            </a:prstGeom>
          </p:spPr>
        </p:pic>
      </p:grpSp>
      <p:sp>
        <p:nvSpPr>
          <p:cNvPr id="22" name="Flowchart: Decision 21"/>
          <p:cNvSpPr/>
          <p:nvPr/>
        </p:nvSpPr>
        <p:spPr>
          <a:xfrm>
            <a:off x="7470206" y="65870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client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55" idx="2"/>
            <a:endCxn id="22" idx="0"/>
          </p:cNvCxnSpPr>
          <p:nvPr/>
        </p:nvCxnSpPr>
        <p:spPr>
          <a:xfrm flipH="1">
            <a:off x="7802637" y="6186439"/>
            <a:ext cx="1270" cy="4006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10317" y="349874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stCxn id="120" idx="1"/>
            <a:endCxn id="285" idx="3"/>
          </p:cNvCxnSpPr>
          <p:nvPr/>
        </p:nvCxnSpPr>
        <p:spPr>
          <a:xfrm flipH="1">
            <a:off x="7109010" y="7987206"/>
            <a:ext cx="361196" cy="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945430" y="5841004"/>
            <a:ext cx="1210465" cy="630176"/>
            <a:chOff x="6735" y="4551"/>
            <a:chExt cx="2118" cy="1103"/>
          </a:xfrm>
        </p:grpSpPr>
        <p:grpSp>
          <p:nvGrpSpPr>
            <p:cNvPr id="30" name="Group 29"/>
            <p:cNvGrpSpPr/>
            <p:nvPr/>
          </p:nvGrpSpPr>
          <p:grpSpPr>
            <a:xfrm>
              <a:off x="6998" y="4911"/>
              <a:ext cx="1855" cy="743"/>
              <a:chOff x="13390" y="2048"/>
              <a:chExt cx="1855" cy="743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48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0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735" y="4551"/>
              <a:ext cx="637" cy="50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6" name="Straight Arrow Connector 35"/>
          <p:cNvCxnSpPr>
            <a:stCxn id="47" idx="4"/>
            <a:endCxn id="150" idx="0"/>
          </p:cNvCxnSpPr>
          <p:nvPr/>
        </p:nvCxnSpPr>
        <p:spPr>
          <a:xfrm flipH="1">
            <a:off x="4940685" y="3759350"/>
            <a:ext cx="5080" cy="2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8" idx="2"/>
          </p:cNvCxnSpPr>
          <p:nvPr/>
        </p:nvCxnSpPr>
        <p:spPr>
          <a:xfrm flipH="1">
            <a:off x="10626090" y="5563870"/>
            <a:ext cx="635" cy="4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155894" y="6262578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184005" y="5824855"/>
            <a:ext cx="911860" cy="5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" idx="3"/>
          </p:cNvCxnSpPr>
          <p:nvPr/>
        </p:nvCxnSpPr>
        <p:spPr>
          <a:xfrm flipH="1" flipV="1">
            <a:off x="11156950" y="5203190"/>
            <a:ext cx="37020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4" idx="3"/>
          </p:cNvCxnSpPr>
          <p:nvPr/>
        </p:nvCxnSpPr>
        <p:spPr>
          <a:xfrm flipH="1">
            <a:off x="11156315" y="6403340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96309" y="5138157"/>
            <a:ext cx="1060157" cy="425778"/>
            <a:chOff x="12732" y="1598"/>
            <a:chExt cx="1855" cy="745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1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598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494054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451540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9" idx="1"/>
            <a:endCxn id="82" idx="3"/>
          </p:cNvCxnSpPr>
          <p:nvPr/>
        </p:nvCxnSpPr>
        <p:spPr>
          <a:xfrm rot="10800000" flipV="1">
            <a:off x="9184005" y="5352415"/>
            <a:ext cx="912495" cy="472440"/>
          </a:xfrm>
          <a:prstGeom prst="bentConnector3">
            <a:avLst>
              <a:gd name="adj1" fmla="val 4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2" idx="2"/>
            <a:endCxn id="120" idx="0"/>
          </p:cNvCxnSpPr>
          <p:nvPr/>
        </p:nvCxnSpPr>
        <p:spPr>
          <a:xfrm>
            <a:off x="7802827" y="7075647"/>
            <a:ext cx="0" cy="6667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470206" y="77425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symbol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match?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728530" y="734876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26" name="Oval 125"/>
          <p:cNvSpPr/>
          <p:nvPr/>
        </p:nvSpPr>
        <p:spPr>
          <a:xfrm>
            <a:off x="7248459" y="791062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37" name="Straight Arrow Connector 136"/>
          <p:cNvCxnSpPr>
            <a:stCxn id="120" idx="3"/>
            <a:endCxn id="155" idx="1"/>
          </p:cNvCxnSpPr>
          <p:nvPr/>
        </p:nvCxnSpPr>
        <p:spPr>
          <a:xfrm flipV="1">
            <a:off x="8134876" y="7984666"/>
            <a:ext cx="377190" cy="254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8213745" y="790395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59" name="Group 158"/>
          <p:cNvGrpSpPr/>
          <p:nvPr/>
        </p:nvGrpSpPr>
        <p:grpSpPr>
          <a:xfrm>
            <a:off x="8512075" y="7919640"/>
            <a:ext cx="1060728" cy="422349"/>
            <a:chOff x="7485" y="9213"/>
            <a:chExt cx="1856" cy="739"/>
          </a:xfrm>
        </p:grpSpPr>
        <p:sp>
          <p:nvSpPr>
            <p:cNvPr id="155" name="Rectangles 154"/>
            <p:cNvSpPr/>
            <p:nvPr/>
          </p:nvSpPr>
          <p:spPr>
            <a:xfrm>
              <a:off x="7485" y="9213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Unknown</a:t>
              </a:r>
              <a:endParaRPr lang="en-US" sz="72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7485" y="94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Error</a:t>
              </a:r>
              <a:endParaRPr lang="en-US" sz="72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7486" y="972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</p:grpSp>
      <p:cxnSp>
        <p:nvCxnSpPr>
          <p:cNvPr id="175" name="Straight Arrow Connector 174"/>
          <p:cNvCxnSpPr>
            <a:stCxn id="22" idx="3"/>
            <a:endCxn id="130" idx="1"/>
          </p:cNvCxnSpPr>
          <p:nvPr/>
        </p:nvCxnSpPr>
        <p:spPr>
          <a:xfrm flipV="1">
            <a:off x="8134876" y="6827801"/>
            <a:ext cx="377190" cy="3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8209173" y="675623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79" name="Group 178"/>
          <p:cNvGrpSpPr/>
          <p:nvPr/>
        </p:nvGrpSpPr>
        <p:grpSpPr>
          <a:xfrm>
            <a:off x="8512075" y="6763030"/>
            <a:ext cx="1060157" cy="422349"/>
            <a:chOff x="10839" y="6941"/>
            <a:chExt cx="1855" cy="739"/>
          </a:xfrm>
        </p:grpSpPr>
        <p:sp>
          <p:nvSpPr>
            <p:cNvPr id="130" name="Rectangles 129"/>
            <p:cNvSpPr/>
            <p:nvPr/>
          </p:nvSpPr>
          <p:spPr>
            <a:xfrm>
              <a:off x="10839" y="6941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Untracked</a:t>
              </a:r>
              <a:endParaRPr lang="en-US" sz="720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10839" y="719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Untracked</a:t>
              </a:r>
              <a:endParaRPr lang="en-US" sz="720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10839" y="745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cxnSp>
        <p:nvCxnSpPr>
          <p:cNvPr id="192" name="Elbow Connector 191"/>
          <p:cNvCxnSpPr>
            <a:stCxn id="184" idx="1"/>
            <a:endCxn id="46" idx="2"/>
          </p:cNvCxnSpPr>
          <p:nvPr/>
        </p:nvCxnSpPr>
        <p:spPr>
          <a:xfrm rot="10800000">
            <a:off x="2499360" y="5852795"/>
            <a:ext cx="1875155" cy="3502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171071" y="71384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171071" y="6224722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410258" y="3978875"/>
            <a:ext cx="1060728" cy="1019580"/>
            <a:chOff x="4479" y="2082"/>
            <a:chExt cx="1856" cy="1784"/>
          </a:xfrm>
        </p:grpSpPr>
        <p:sp>
          <p:nvSpPr>
            <p:cNvPr id="150" name="Rectangles 149"/>
            <p:cNvSpPr/>
            <p:nvPr/>
          </p:nvSpPr>
          <p:spPr>
            <a:xfrm>
              <a:off x="4480" y="208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4480" y="234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4480" y="25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4480" y="2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4480" y="31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4480" y="364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4479" y="337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>
            <a:stCxn id="60" idx="1"/>
            <a:endCxn id="7" idx="4"/>
          </p:cNvCxnSpPr>
          <p:nvPr/>
        </p:nvCxnSpPr>
        <p:spPr>
          <a:xfrm rot="10800000">
            <a:off x="3069590" y="5243195"/>
            <a:ext cx="1304925" cy="3964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736869" y="67046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736869" y="5768910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>
            <a:stCxn id="62" idx="1"/>
            <a:endCxn id="201" idx="2"/>
          </p:cNvCxnSpPr>
          <p:nvPr/>
        </p:nvCxnSpPr>
        <p:spPr>
          <a:xfrm rot="10800000">
            <a:off x="3634740" y="6713855"/>
            <a:ext cx="739775" cy="2345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302667" y="715494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302095" y="622472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966845" y="4933950"/>
            <a:ext cx="443865" cy="1535430"/>
          </a:xfrm>
          <a:prstGeom prst="bentConnector3">
            <a:avLst>
              <a:gd name="adj1" fmla="val 50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6" idx="1"/>
            <a:endCxn id="53" idx="6"/>
          </p:cNvCxnSpPr>
          <p:nvPr/>
        </p:nvCxnSpPr>
        <p:spPr>
          <a:xfrm flipH="1" flipV="1">
            <a:off x="1820545" y="8250555"/>
            <a:ext cx="350520" cy="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2171186" y="801283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995129" y="544028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1972310" y="817182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4114977" y="600532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31" name="Oval 230"/>
          <p:cNvSpPr/>
          <p:nvPr/>
        </p:nvSpPr>
        <p:spPr>
          <a:xfrm>
            <a:off x="8912705" y="406282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048154" y="4326291"/>
            <a:ext cx="1715" cy="1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557648" y="46383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62338" y="4321719"/>
            <a:ext cx="1222467" cy="632322"/>
            <a:chOff x="10983" y="2922"/>
            <a:chExt cx="2139" cy="1106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7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3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222318" y="4882945"/>
            <a:ext cx="292615" cy="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158160" y="4882945"/>
            <a:ext cx="399488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481065" y="4810935"/>
            <a:ext cx="93157" cy="7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81035" y="480293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1" name="Flowchart: Terminator 240"/>
          <p:cNvSpPr/>
          <p:nvPr/>
        </p:nvSpPr>
        <p:spPr>
          <a:xfrm>
            <a:off x="6639226" y="482522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7281035" y="5133839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43" name="Flowchart: Terminator 242"/>
          <p:cNvSpPr/>
          <p:nvPr/>
        </p:nvSpPr>
        <p:spPr>
          <a:xfrm>
            <a:off x="6646084" y="515555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Elbow Connector 243"/>
          <p:cNvCxnSpPr/>
          <p:nvPr/>
        </p:nvCxnSpPr>
        <p:spPr>
          <a:xfrm rot="10800000">
            <a:off x="3700780" y="6945630"/>
            <a:ext cx="667385" cy="1960880"/>
          </a:xfrm>
          <a:prstGeom prst="bentConnector3">
            <a:avLst>
              <a:gd name="adj1" fmla="val 17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09848" y="29826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  <a:endCxn id="249" idx="0"/>
          </p:cNvCxnSpPr>
          <p:nvPr/>
        </p:nvCxnSpPr>
        <p:spPr>
          <a:xfrm>
            <a:off x="9045296" y="3249561"/>
            <a:ext cx="4445" cy="20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557648" y="3570751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62338" y="3248418"/>
            <a:ext cx="1222467" cy="628664"/>
            <a:chOff x="10983" y="956"/>
            <a:chExt cx="2139" cy="1100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11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26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222318" y="3811358"/>
            <a:ext cx="292615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118154" y="3815359"/>
            <a:ext cx="439494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456805" y="3727450"/>
            <a:ext cx="101600" cy="765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81035" y="374449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4" name="Flowchart: Terminator 263"/>
          <p:cNvSpPr/>
          <p:nvPr/>
        </p:nvSpPr>
        <p:spPr>
          <a:xfrm>
            <a:off x="6599220" y="375249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7281035" y="408181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66" name="Flowchart: Terminator 265"/>
          <p:cNvSpPr/>
          <p:nvPr/>
        </p:nvSpPr>
        <p:spPr>
          <a:xfrm>
            <a:off x="6606078" y="409609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9844843" y="815173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157" idx="3"/>
            <a:endCxn id="283" idx="2"/>
          </p:cNvCxnSpPr>
          <p:nvPr/>
        </p:nvCxnSpPr>
        <p:spPr>
          <a:xfrm flipV="1">
            <a:off x="9573260" y="8275320"/>
            <a:ext cx="271780" cy="25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/>
          <p:nvPr/>
        </p:nvCxnSpPr>
        <p:spPr>
          <a:xfrm rot="10800000" flipH="1" flipV="1">
            <a:off x="8511540" y="8131175"/>
            <a:ext cx="3175" cy="146050"/>
          </a:xfrm>
          <a:prstGeom prst="bentConnector3">
            <a:avLst>
              <a:gd name="adj1" fmla="val -76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>
            <a:off x="9584805" y="3663336"/>
            <a:ext cx="2858" cy="148022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84805" y="4739495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/>
          <p:cNvGrpSpPr/>
          <p:nvPr/>
        </p:nvGrpSpPr>
        <p:grpSpPr>
          <a:xfrm>
            <a:off x="5843680" y="5992495"/>
            <a:ext cx="847554" cy="2428359"/>
            <a:chOff x="6969" y="6037"/>
            <a:chExt cx="1483" cy="4249"/>
          </a:xfrm>
        </p:grpSpPr>
        <p:grpSp>
          <p:nvGrpSpPr>
            <p:cNvPr id="325" name="Group 324"/>
            <p:cNvGrpSpPr/>
            <p:nvPr/>
          </p:nvGrpSpPr>
          <p:grpSpPr>
            <a:xfrm>
              <a:off x="6969" y="6037"/>
              <a:ext cx="748" cy="584"/>
              <a:chOff x="16290" y="4518"/>
              <a:chExt cx="748" cy="584"/>
            </a:xfrm>
          </p:grpSpPr>
          <p:pic>
            <p:nvPicPr>
              <p:cNvPr id="326" name="Picture 32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7" name="Oval 32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8" name="Picture 3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78" y="6494"/>
              <a:ext cx="1275" cy="3792"/>
            </a:xfrm>
            <a:prstGeom prst="rect">
              <a:avLst/>
            </a:prstGeom>
          </p:spPr>
        </p:pic>
      </p:grpSp>
      <p:sp>
        <p:nvSpPr>
          <p:cNvPr id="285" name="Flowchart: Terminator 284"/>
          <p:cNvSpPr/>
          <p:nvPr/>
        </p:nvSpPr>
        <p:spPr>
          <a:xfrm>
            <a:off x="6659801" y="7923197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Flowchart: Decision 214"/>
          <p:cNvSpPr/>
          <p:nvPr/>
        </p:nvSpPr>
        <p:spPr>
          <a:xfrm>
            <a:off x="3909168" y="6704604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3559416" y="687071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34" idx="2"/>
            <a:endCxn id="335" idx="0"/>
          </p:cNvCxnSpPr>
          <p:nvPr/>
        </p:nvCxnSpPr>
        <p:spPr>
          <a:xfrm>
            <a:off x="4048048" y="3736490"/>
            <a:ext cx="1905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" name="Picture 3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4935" y="3222756"/>
            <a:ext cx="1111022" cy="1197892"/>
          </a:xfrm>
          <a:prstGeom prst="rect">
            <a:avLst/>
          </a:prstGeom>
        </p:spPr>
      </p:pic>
      <p:grpSp>
        <p:nvGrpSpPr>
          <p:cNvPr id="331" name="Group 330"/>
          <p:cNvGrpSpPr/>
          <p:nvPr/>
        </p:nvGrpSpPr>
        <p:grpSpPr>
          <a:xfrm rot="0">
            <a:off x="3517684" y="3459052"/>
            <a:ext cx="1060157" cy="277756"/>
            <a:chOff x="13390" y="2057"/>
            <a:chExt cx="1855" cy="486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1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626271" y="3980272"/>
            <a:ext cx="846411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6" name="Straight Arrow Connector 335"/>
          <p:cNvCxnSpPr>
            <a:endCxn id="332" idx="1"/>
          </p:cNvCxnSpPr>
          <p:nvPr/>
        </p:nvCxnSpPr>
        <p:spPr>
          <a:xfrm>
            <a:off x="3216910" y="3517265"/>
            <a:ext cx="30099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035030" y="2982595"/>
            <a:ext cx="154305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Request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655" y="3669242"/>
            <a:ext cx="1108735" cy="185970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55367" y="5638995"/>
            <a:ext cx="1122452" cy="19168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33503" y="499642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99013" y="53302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01400" y="7689850"/>
            <a:ext cx="1387475" cy="2009775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6" idx="2"/>
            <a:endCxn id="297" idx="3"/>
          </p:cNvCxnSpPr>
          <p:nvPr/>
        </p:nvCxnSpPr>
        <p:spPr>
          <a:xfrm rot="5400000">
            <a:off x="5930265" y="8375650"/>
            <a:ext cx="352425" cy="442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806430" y="8996680"/>
            <a:ext cx="394970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1" idx="0"/>
            <a:endCxn id="14" idx="4"/>
          </p:cNvCxnSpPr>
          <p:nvPr/>
        </p:nvCxnSpPr>
        <p:spPr>
          <a:xfrm flipV="1">
            <a:off x="3634740" y="5596890"/>
            <a:ext cx="0" cy="6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3558832" y="579513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6" name="Flowchart: Decision 45"/>
          <p:cNvSpPr/>
          <p:nvPr/>
        </p:nvSpPr>
        <p:spPr>
          <a:xfrm>
            <a:off x="2166715" y="536366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67718" y="468590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stCxn id="46" idx="0"/>
            <a:endCxn id="48" idx="4"/>
          </p:cNvCxnSpPr>
          <p:nvPr/>
        </p:nvCxnSpPr>
        <p:spPr>
          <a:xfrm flipV="1">
            <a:off x="2499360" y="4932680"/>
            <a:ext cx="4445" cy="43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2424823" y="5087347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0" name="Flowchart: Decision 49"/>
          <p:cNvSpPr/>
          <p:nvPr/>
        </p:nvSpPr>
        <p:spPr>
          <a:xfrm>
            <a:off x="3275330" y="796925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Rejected?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49592" y="812027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stCxn id="58" idx="6"/>
            <a:endCxn id="195" idx="1"/>
          </p:cNvCxnSpPr>
          <p:nvPr/>
        </p:nvCxnSpPr>
        <p:spPr>
          <a:xfrm>
            <a:off x="4170045" y="4782820"/>
            <a:ext cx="2400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99092" y="465253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2425065" y="771399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3" name="Flowchart: Terminator 42"/>
          <p:cNvSpPr/>
          <p:nvPr/>
        </p:nvSpPr>
        <p:spPr>
          <a:xfrm>
            <a:off x="6650990" y="8129905"/>
            <a:ext cx="49593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history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374515" y="8245475"/>
            <a:ext cx="1558925" cy="1175385"/>
            <a:chOff x="6889" y="12985"/>
            <a:chExt cx="2455" cy="1851"/>
          </a:xfrm>
        </p:grpSpPr>
        <p:sp>
          <p:nvSpPr>
            <p:cNvPr id="183" name="Rectangles 182"/>
            <p:cNvSpPr/>
            <p:nvPr/>
          </p:nvSpPr>
          <p:spPr>
            <a:xfrm>
              <a:off x="6889" y="13222"/>
              <a:ext cx="1685" cy="2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6889" y="14629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6889" y="13461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6889" y="13699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3" name="Oval 2"/>
            <p:cNvSpPr/>
            <p:nvPr/>
          </p:nvSpPr>
          <p:spPr>
            <a:xfrm>
              <a:off x="8367" y="12985"/>
              <a:ext cx="320" cy="3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3" y="13046"/>
              <a:ext cx="305" cy="274"/>
            </a:xfrm>
            <a:prstGeom prst="rect">
              <a:avLst/>
            </a:prstGeom>
          </p:spPr>
        </p:pic>
        <p:sp>
          <p:nvSpPr>
            <p:cNvPr id="297" name="Flowchart: Terminator 296"/>
            <p:cNvSpPr/>
            <p:nvPr/>
          </p:nvSpPr>
          <p:spPr>
            <a:xfrm>
              <a:off x="8561" y="13714"/>
              <a:ext cx="707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orders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lowchart: Terminator 102"/>
            <p:cNvSpPr/>
            <p:nvPr/>
          </p:nvSpPr>
          <p:spPr>
            <a:xfrm>
              <a:off x="8505" y="13467"/>
              <a:ext cx="839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requests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889" y="14396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889" y="13930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889" y="14163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</p:grpSp>
      <p:sp>
        <p:nvSpPr>
          <p:cNvPr id="67" name="Flowchart: Decision 66"/>
          <p:cNvSpPr/>
          <p:nvPr/>
        </p:nvSpPr>
        <p:spPr>
          <a:xfrm>
            <a:off x="2145665" y="873633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Pending?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0" name="Elbow Connector 69"/>
          <p:cNvCxnSpPr>
            <a:stCxn id="72" idx="1"/>
            <a:endCxn id="43" idx="2"/>
          </p:cNvCxnSpPr>
          <p:nvPr/>
        </p:nvCxnSpPr>
        <p:spPr>
          <a:xfrm rot="10800000">
            <a:off x="6899275" y="8258810"/>
            <a:ext cx="2846705" cy="1005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9595485" y="8700770"/>
            <a:ext cx="1210945" cy="628358"/>
            <a:chOff x="15111" y="13165"/>
            <a:chExt cx="1907" cy="990"/>
          </a:xfrm>
        </p:grpSpPr>
        <p:sp>
          <p:nvSpPr>
            <p:cNvPr id="25" name="Rectangles 24"/>
            <p:cNvSpPr/>
            <p:nvPr/>
          </p:nvSpPr>
          <p:spPr>
            <a:xfrm>
              <a:off x="15348" y="13489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5348" y="137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History</a:t>
              </a:r>
              <a:endParaRPr lang="en-US" sz="720"/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15111" y="13165"/>
              <a:ext cx="573" cy="452"/>
              <a:chOff x="10155" y="414"/>
              <a:chExt cx="1146" cy="88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72" name="Rectangles 71"/>
            <p:cNvSpPr/>
            <p:nvPr/>
          </p:nvSpPr>
          <p:spPr>
            <a:xfrm>
              <a:off x="15348" y="13951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74" name="Flowchart: Decision 73"/>
          <p:cNvSpPr/>
          <p:nvPr/>
        </p:nvSpPr>
        <p:spPr>
          <a:xfrm>
            <a:off x="2716530" y="757872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Canceled?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9450699" y="7092730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178" idx="2"/>
            <a:endCxn id="121" idx="6"/>
          </p:cNvCxnSpPr>
          <p:nvPr/>
        </p:nvCxnSpPr>
        <p:spPr>
          <a:xfrm rot="5400000">
            <a:off x="8337550" y="6724015"/>
            <a:ext cx="243840" cy="1165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811010" y="5760085"/>
            <a:ext cx="2372360" cy="569595"/>
            <a:chOff x="10726" y="9071"/>
            <a:chExt cx="3736" cy="897"/>
          </a:xfrm>
        </p:grpSpPr>
        <p:sp>
          <p:nvSpPr>
            <p:cNvPr id="52" name="Rectangles 51"/>
            <p:cNvSpPr/>
            <p:nvPr/>
          </p:nvSpPr>
          <p:spPr>
            <a:xfrm>
              <a:off x="11455" y="9078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1455" y="931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1455" y="9539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Check Stops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054" y="9071"/>
              <a:ext cx="1409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api/wss order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88" name="Elbow Connector 287"/>
            <p:cNvCxnSpPr>
              <a:stCxn id="54" idx="3"/>
              <a:endCxn id="55" idx="3"/>
            </p:cNvCxnSpPr>
            <p:nvPr/>
          </p:nvCxnSpPr>
          <p:spPr>
            <a:xfrm>
              <a:off x="13125" y="9412"/>
              <a:ext cx="5" cy="229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Flowchart: Terminator 311"/>
            <p:cNvSpPr/>
            <p:nvPr/>
          </p:nvSpPr>
          <p:spPr>
            <a:xfrm>
              <a:off x="10726" y="9311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requests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11456" y="9766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cxnSp>
          <p:nvCxnSpPr>
            <p:cNvPr id="79" name="Elbow Connector 78"/>
            <p:cNvCxnSpPr>
              <a:endCxn id="78" idx="1"/>
            </p:cNvCxnSpPr>
            <p:nvPr/>
          </p:nvCxnSpPr>
          <p:spPr>
            <a:xfrm rot="5400000">
              <a:off x="11309" y="9684"/>
              <a:ext cx="330" cy="37"/>
            </a:xfrm>
            <a:prstGeom prst="bentConnector4">
              <a:avLst>
                <a:gd name="adj1" fmla="val 34697"/>
                <a:gd name="adj2" fmla="val 11148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lowchart: Off-page Connector 16"/>
          <p:cNvSpPr/>
          <p:nvPr/>
        </p:nvSpPr>
        <p:spPr>
          <a:xfrm>
            <a:off x="10407015" y="463804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" name="Straight Arrow Connector 1"/>
          <p:cNvCxnSpPr>
            <a:stCxn id="17" idx="2"/>
            <a:endCxn id="8" idx="0"/>
          </p:cNvCxnSpPr>
          <p:nvPr/>
        </p:nvCxnSpPr>
        <p:spPr>
          <a:xfrm>
            <a:off x="10626725" y="4857750"/>
            <a:ext cx="0" cy="28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07" name="Straight Arrow Connector 306"/>
          <p:cNvCxnSpPr>
            <a:endCxn id="308" idx="3"/>
          </p:cNvCxnSpPr>
          <p:nvPr/>
        </p:nvCxnSpPr>
        <p:spPr>
          <a:xfrm flipH="1">
            <a:off x="5184775" y="762127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277" idx="3"/>
          </p:cNvCxnSpPr>
          <p:nvPr/>
        </p:nvCxnSpPr>
        <p:spPr>
          <a:xfrm flipH="1">
            <a:off x="5179695" y="74587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 rot="0">
            <a:off x="5405120" y="4138930"/>
            <a:ext cx="427355" cy="334010"/>
            <a:chOff x="16290" y="4518"/>
            <a:chExt cx="748" cy="584"/>
          </a:xfrm>
        </p:grpSpPr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0" name="Oval 269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72" name="Group 271"/>
          <p:cNvGrpSpPr/>
          <p:nvPr/>
        </p:nvGrpSpPr>
        <p:grpSpPr>
          <a:xfrm rot="0">
            <a:off x="5408295" y="6641465"/>
            <a:ext cx="427355" cy="334010"/>
            <a:chOff x="16290" y="4518"/>
            <a:chExt cx="748" cy="584"/>
          </a:xfrm>
        </p:grpSpPr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4" name="Oval 273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30" y="6917055"/>
            <a:ext cx="967105" cy="864235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530" y="4407535"/>
            <a:ext cx="951865" cy="2018665"/>
          </a:xfrm>
          <a:prstGeom prst="rect">
            <a:avLst/>
          </a:prstGeom>
        </p:spPr>
      </p:pic>
      <p:sp>
        <p:nvSpPr>
          <p:cNvPr id="22" name="Flowchart: Decision 21"/>
          <p:cNvSpPr/>
          <p:nvPr/>
        </p:nvSpPr>
        <p:spPr>
          <a:xfrm>
            <a:off x="7506401" y="690958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37170" y="6563360"/>
            <a:ext cx="1905" cy="325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9576435" y="5320030"/>
            <a:ext cx="1210945" cy="631126"/>
            <a:chOff x="16442" y="7775"/>
            <a:chExt cx="1907" cy="994"/>
          </a:xfrm>
        </p:grpSpPr>
        <p:grpSp>
          <p:nvGrpSpPr>
            <p:cNvPr id="30" name="Group 29"/>
            <p:cNvGrpSpPr/>
            <p:nvPr/>
          </p:nvGrpSpPr>
          <p:grpSpPr>
            <a:xfrm rot="0">
              <a:off x="16679" y="8099"/>
              <a:ext cx="1670" cy="670"/>
              <a:chOff x="13390" y="2057"/>
              <a:chExt cx="1855" cy="745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14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76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 rot="0">
              <a:off x="16442" y="7775"/>
              <a:ext cx="573" cy="45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7" name="Straight Arrow Connector 36"/>
          <p:cNvCxnSpPr/>
          <p:nvPr/>
        </p:nvCxnSpPr>
        <p:spPr>
          <a:xfrm flipH="1">
            <a:off x="10257155" y="4874895"/>
            <a:ext cx="1270" cy="6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7594" y="5743783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0788015" y="451802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788015" y="5884545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9728009" y="4451786"/>
            <a:ext cx="1060157" cy="428635"/>
            <a:chOff x="12732" y="1607"/>
            <a:chExt cx="1855" cy="750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575987" y="424458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0650431" y="4760025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75" name="Straight Arrow Connector 174"/>
          <p:cNvCxnSpPr>
            <a:stCxn id="22" idx="1"/>
            <a:endCxn id="25" idx="3"/>
          </p:cNvCxnSpPr>
          <p:nvPr/>
        </p:nvCxnSpPr>
        <p:spPr>
          <a:xfrm flipH="1">
            <a:off x="6845935" y="71539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118243" y="706865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37" name="Text Box 336"/>
          <p:cNvSpPr txBox="1"/>
          <p:nvPr/>
        </p:nvSpPr>
        <p:spPr>
          <a:xfrm>
            <a:off x="10556240" y="296291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Positions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7100" y="5279390"/>
            <a:ext cx="1473200" cy="1500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7100" y="3693795"/>
            <a:ext cx="1472565" cy="1543685"/>
          </a:xfrm>
          <a:prstGeom prst="rect">
            <a:avLst/>
          </a:prstGeom>
        </p:spPr>
      </p:pic>
      <p:sp>
        <p:nvSpPr>
          <p:cNvPr id="25" name="Flowchart: Terminator 24"/>
          <p:cNvSpPr/>
          <p:nvPr/>
        </p:nvSpPr>
        <p:spPr>
          <a:xfrm>
            <a:off x="6360795" y="70942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360160" y="599567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61175" y="5777865"/>
            <a:ext cx="2101850" cy="778708"/>
            <a:chOff x="11390" y="8692"/>
            <a:chExt cx="3310" cy="1226"/>
          </a:xfrm>
        </p:grpSpPr>
        <p:sp>
          <p:nvSpPr>
            <p:cNvPr id="52" name="Rectangles 51"/>
            <p:cNvSpPr/>
            <p:nvPr/>
          </p:nvSpPr>
          <p:spPr>
            <a:xfrm>
              <a:off x="12092" y="8805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092" y="90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092" y="949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092" y="926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Published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630" y="8692"/>
              <a:ext cx="1070" cy="33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 positions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1390" y="9505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Elbow Connector 26"/>
            <p:cNvCxnSpPr>
              <a:stCxn id="54" idx="3"/>
              <a:endCxn id="33" idx="3"/>
            </p:cNvCxnSpPr>
            <p:nvPr/>
          </p:nvCxnSpPr>
          <p:spPr>
            <a:xfrm>
              <a:off x="13762" y="9135"/>
              <a:ext cx="741" cy="243"/>
            </a:xfrm>
            <a:prstGeom prst="bentConnector3">
              <a:avLst>
                <a:gd name="adj1" fmla="val 150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s 27"/>
            <p:cNvSpPr/>
            <p:nvPr/>
          </p:nvSpPr>
          <p:spPr>
            <a:xfrm>
              <a:off x="12092" y="9715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</p:grpSp>
      <p:sp>
        <p:nvSpPr>
          <p:cNvPr id="33" name="Flowchart: Terminator 32"/>
          <p:cNvSpPr/>
          <p:nvPr/>
        </p:nvSpPr>
        <p:spPr>
          <a:xfrm>
            <a:off x="8284210" y="614870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12" idx="3"/>
          </p:cNvCxnSpPr>
          <p:nvPr/>
        </p:nvCxnSpPr>
        <p:spPr>
          <a:xfrm flipH="1">
            <a:off x="6861175" y="6059170"/>
            <a:ext cx="5022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3729164" y="7251501"/>
            <a:ext cx="1060157" cy="428064"/>
            <a:chOff x="12732" y="1607"/>
            <a:chExt cx="1855" cy="749"/>
          </a:xfrm>
        </p:grpSpPr>
        <p:sp>
          <p:nvSpPr>
            <p:cNvPr id="212" name="Rectangles 211"/>
            <p:cNvSpPr/>
            <p:nvPr/>
          </p:nvSpPr>
          <p:spPr>
            <a:xfrm>
              <a:off x="12732" y="213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14" name="Rectangles 213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216" name="Rectangles 215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49046" y="7126670"/>
            <a:ext cx="203459" cy="216032"/>
            <a:chOff x="8092" y="1237"/>
            <a:chExt cx="482" cy="524"/>
          </a:xfrm>
        </p:grpSpPr>
        <p:sp>
          <p:nvSpPr>
            <p:cNvPr id="225" name="Oval 224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246" name="Elbow Connector 245"/>
          <p:cNvCxnSpPr>
            <a:stCxn id="22" idx="2"/>
            <a:endCxn id="247" idx="3"/>
          </p:cNvCxnSpPr>
          <p:nvPr/>
        </p:nvCxnSpPr>
        <p:spPr>
          <a:xfrm rot="5400000">
            <a:off x="7221855" y="6991985"/>
            <a:ext cx="210820" cy="1023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Terminator 246"/>
          <p:cNvSpPr/>
          <p:nvPr/>
        </p:nvSpPr>
        <p:spPr>
          <a:xfrm>
            <a:off x="6370955" y="7544435"/>
            <a:ext cx="44450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158883" y="75290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67" name="Elbow Connector 266"/>
          <p:cNvCxnSpPr>
            <a:stCxn id="237" idx="0"/>
          </p:cNvCxnSpPr>
          <p:nvPr/>
        </p:nvCxnSpPr>
        <p:spPr>
          <a:xfrm rot="16200000">
            <a:off x="6318885" y="6098540"/>
            <a:ext cx="494030" cy="1143635"/>
          </a:xfrm>
          <a:prstGeom prst="bentConnector3">
            <a:avLst>
              <a:gd name="adj1" fmla="val 50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Terminator 276"/>
          <p:cNvSpPr/>
          <p:nvPr/>
        </p:nvSpPr>
        <p:spPr>
          <a:xfrm>
            <a:off x="4694555" y="73990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Elbow Connector 283"/>
          <p:cNvCxnSpPr>
            <a:endCxn id="338" idx="2"/>
          </p:cNvCxnSpPr>
          <p:nvPr/>
        </p:nvCxnSpPr>
        <p:spPr>
          <a:xfrm rot="10800000">
            <a:off x="3359150" y="7239635"/>
            <a:ext cx="370205" cy="225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340" idx="0"/>
          </p:cNvCxnSpPr>
          <p:nvPr/>
        </p:nvCxnSpPr>
        <p:spPr>
          <a:xfrm rot="10800000" flipV="1">
            <a:off x="3367405" y="7614920"/>
            <a:ext cx="361950" cy="218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Terminator 307"/>
          <p:cNvSpPr/>
          <p:nvPr/>
        </p:nvSpPr>
        <p:spPr>
          <a:xfrm>
            <a:off x="4699635" y="756158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7266114" y="4611171"/>
            <a:ext cx="1060157" cy="277756"/>
            <a:chOff x="12732" y="1607"/>
            <a:chExt cx="1855" cy="486"/>
          </a:xfrm>
        </p:grpSpPr>
        <p:sp>
          <p:nvSpPr>
            <p:cNvPr id="313" name="Rectangles 312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315" name="Rectangles 314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cxnSp>
        <p:nvCxnSpPr>
          <p:cNvPr id="316" name="Straight Arrow Connector 315"/>
          <p:cNvCxnSpPr>
            <a:endCxn id="329" idx="3"/>
          </p:cNvCxnSpPr>
          <p:nvPr/>
        </p:nvCxnSpPr>
        <p:spPr>
          <a:xfrm flipH="1" flipV="1">
            <a:off x="8923020" y="4662805"/>
            <a:ext cx="80518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Flowchart: Terminator 318"/>
          <p:cNvSpPr/>
          <p:nvPr/>
        </p:nvSpPr>
        <p:spPr>
          <a:xfrm>
            <a:off x="6339840" y="475488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4" name="Straight Arrow Connector 323"/>
          <p:cNvCxnSpPr>
            <a:endCxn id="319" idx="3"/>
          </p:cNvCxnSpPr>
          <p:nvPr/>
        </p:nvCxnSpPr>
        <p:spPr>
          <a:xfrm flipH="1" flipV="1">
            <a:off x="6840855" y="4819650"/>
            <a:ext cx="42545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Flowchart: Terminator 328"/>
          <p:cNvSpPr/>
          <p:nvPr/>
        </p:nvSpPr>
        <p:spPr>
          <a:xfrm>
            <a:off x="8206740" y="4551045"/>
            <a:ext cx="716280" cy="223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wss message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 flipH="1" flipV="1">
            <a:off x="8963025" y="5882640"/>
            <a:ext cx="76390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Flowchart: Off-page Connector 337"/>
          <p:cNvSpPr/>
          <p:nvPr/>
        </p:nvSpPr>
        <p:spPr>
          <a:xfrm>
            <a:off x="3187065" y="691134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40" name="Flowchart: Off-page Connector 339"/>
          <p:cNvSpPr/>
          <p:nvPr/>
        </p:nvSpPr>
        <p:spPr>
          <a:xfrm>
            <a:off x="3195320" y="783336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038715" y="395097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8" idx="0"/>
          </p:cNvCxnSpPr>
          <p:nvPr/>
        </p:nvCxnSpPr>
        <p:spPr>
          <a:xfrm>
            <a:off x="10258425" y="4170680"/>
            <a:ext cx="0" cy="28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83" name="Straight Arrow Connector 282"/>
          <p:cNvCxnSpPr>
            <a:stCxn id="280" idx="2"/>
            <a:endCxn id="279" idx="0"/>
          </p:cNvCxnSpPr>
          <p:nvPr/>
        </p:nvCxnSpPr>
        <p:spPr>
          <a:xfrm flipH="1">
            <a:off x="10183495" y="7358380"/>
            <a:ext cx="63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89" idx="2"/>
            <a:endCxn id="295" idx="3"/>
          </p:cNvCxnSpPr>
          <p:nvPr/>
        </p:nvCxnSpPr>
        <p:spPr>
          <a:xfrm flipH="1">
            <a:off x="7828280" y="8011160"/>
            <a:ext cx="21844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7" idx="2"/>
            <a:endCxn id="221" idx="0"/>
          </p:cNvCxnSpPr>
          <p:nvPr/>
        </p:nvCxnSpPr>
        <p:spPr>
          <a:xfrm flipH="1">
            <a:off x="3300095" y="7874000"/>
            <a:ext cx="10160" cy="4489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1"/>
            <a:endCxn id="89" idx="6"/>
          </p:cNvCxnSpPr>
          <p:nvPr/>
        </p:nvCxnSpPr>
        <p:spPr>
          <a:xfrm flipH="1">
            <a:off x="8317865" y="8007350"/>
            <a:ext cx="44767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4" idx="1"/>
            <a:endCxn id="84" idx="3"/>
          </p:cNvCxnSpPr>
          <p:nvPr/>
        </p:nvCxnSpPr>
        <p:spPr>
          <a:xfrm flipH="1">
            <a:off x="4296410" y="4625975"/>
            <a:ext cx="134810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655175" y="6134735"/>
            <a:ext cx="1060450" cy="575310"/>
            <a:chOff x="11050" y="8044"/>
            <a:chExt cx="1670" cy="906"/>
          </a:xfrm>
        </p:grpSpPr>
        <p:sp>
          <p:nvSpPr>
            <p:cNvPr id="169" name="Rectangles 168"/>
            <p:cNvSpPr/>
            <p:nvPr/>
          </p:nvSpPr>
          <p:spPr>
            <a:xfrm>
              <a:off x="11050" y="80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1050" y="8274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11050" y="8747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  <p:sp>
          <p:nvSpPr>
            <p:cNvPr id="2" name="Rectangles 1"/>
            <p:cNvSpPr/>
            <p:nvPr/>
          </p:nvSpPr>
          <p:spPr>
            <a:xfrm>
              <a:off x="11050" y="851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cxnSp>
        <p:nvCxnSpPr>
          <p:cNvPr id="98" name="Straight Arrow Connector 97"/>
          <p:cNvCxnSpPr>
            <a:endCxn id="3" idx="1"/>
          </p:cNvCxnSpPr>
          <p:nvPr/>
        </p:nvCxnSpPr>
        <p:spPr>
          <a:xfrm>
            <a:off x="8281670" y="6508115"/>
            <a:ext cx="88519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1465560" y="5031105"/>
            <a:ext cx="33782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8856825" y="420950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</p:cNvCxnSpPr>
          <p:nvPr/>
        </p:nvCxnSpPr>
        <p:spPr>
          <a:xfrm>
            <a:off x="8992909" y="4472976"/>
            <a:ext cx="127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483284" y="478502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06458" y="4458244"/>
            <a:ext cx="1222467" cy="631751"/>
            <a:chOff x="10983" y="2922"/>
            <a:chExt cx="2139" cy="1105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5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4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endCxn id="233" idx="3"/>
          </p:cNvCxnSpPr>
          <p:nvPr/>
        </p:nvCxnSpPr>
        <p:spPr>
          <a:xfrm flipH="1">
            <a:off x="8148320" y="5024755"/>
            <a:ext cx="37655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043933" y="5028995"/>
            <a:ext cx="439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07778" y="494961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56" name="Oval 255"/>
          <p:cNvSpPr/>
          <p:nvPr/>
        </p:nvSpPr>
        <p:spPr>
          <a:xfrm>
            <a:off x="8853968" y="3205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8989416" y="3472446"/>
            <a:ext cx="4445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483284" y="3793636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06458" y="3475990"/>
            <a:ext cx="1222467" cy="630951"/>
            <a:chOff x="10983" y="956"/>
            <a:chExt cx="2139" cy="1104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9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3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 flipV="1">
            <a:off x="8148320" y="4037965"/>
            <a:ext cx="31051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043933" y="4038244"/>
            <a:ext cx="43942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07778" y="396737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2" name="Elbow Connector 291"/>
          <p:cNvCxnSpPr>
            <a:stCxn id="250" idx="3"/>
            <a:endCxn id="259" idx="3"/>
          </p:cNvCxnSpPr>
          <p:nvPr/>
        </p:nvCxnSpPr>
        <p:spPr>
          <a:xfrm>
            <a:off x="9528810" y="3891280"/>
            <a:ext cx="3175" cy="150495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28925" y="4886180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34" idx="3"/>
            <a:endCxn id="335" idx="1"/>
          </p:cNvCxnSpPr>
          <p:nvPr/>
        </p:nvCxnSpPr>
        <p:spPr>
          <a:xfrm>
            <a:off x="4895215" y="4047490"/>
            <a:ext cx="31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3834549" y="3830527"/>
            <a:ext cx="1060157" cy="281185"/>
            <a:chOff x="13390" y="2057"/>
            <a:chExt cx="1855" cy="492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2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7" name="Text Box 336"/>
          <p:cNvSpPr txBox="1"/>
          <p:nvPr/>
        </p:nvSpPr>
        <p:spPr>
          <a:xfrm>
            <a:off x="11298555" y="296672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960" y="8073390"/>
            <a:ext cx="1329055" cy="144335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850" y="4262755"/>
            <a:ext cx="1320165" cy="129984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254615" y="4463415"/>
            <a:ext cx="1210945" cy="631825"/>
            <a:chOff x="13904" y="7220"/>
            <a:chExt cx="1907" cy="995"/>
          </a:xfrm>
        </p:grpSpPr>
        <p:sp>
          <p:nvSpPr>
            <p:cNvPr id="120" name="Rectangles 119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24" name="Group 123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32" name="Straight Arrow Connector 131"/>
          <p:cNvCxnSpPr/>
          <p:nvPr/>
        </p:nvCxnSpPr>
        <p:spPr>
          <a:xfrm flipH="1">
            <a:off x="10935335" y="4189730"/>
            <a:ext cx="2540" cy="47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465560" y="4883785"/>
            <a:ext cx="2990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255250" y="3709670"/>
            <a:ext cx="1264285" cy="614680"/>
            <a:chOff x="13905" y="5801"/>
            <a:chExt cx="1991" cy="968"/>
          </a:xfrm>
        </p:grpSpPr>
        <p:grpSp>
          <p:nvGrpSpPr>
            <p:cNvPr id="143" name="Group 142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44" name="Rectangles 143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45" name="Rectangles 144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54" name="Group 153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73" name="Flowchart: Terminator 172"/>
          <p:cNvSpPr/>
          <p:nvPr/>
        </p:nvSpPr>
        <p:spPr>
          <a:xfrm>
            <a:off x="10554970" y="6139815"/>
            <a:ext cx="756285" cy="12573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stops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20" idx="3"/>
            <a:endCxn id="29" idx="2"/>
          </p:cNvCxnSpPr>
          <p:nvPr/>
        </p:nvCxnSpPr>
        <p:spPr>
          <a:xfrm>
            <a:off x="10526395" y="8895080"/>
            <a:ext cx="411480" cy="1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541913" y="792209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Oval 67"/>
          <p:cNvSpPr/>
          <p:nvPr/>
        </p:nvSpPr>
        <p:spPr>
          <a:xfrm>
            <a:off x="6649248" y="34760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9" name="Straight Arrow Connector 68"/>
          <p:cNvCxnSpPr>
            <a:stCxn id="68" idx="4"/>
            <a:endCxn id="264" idx="0"/>
          </p:cNvCxnSpPr>
          <p:nvPr/>
        </p:nvCxnSpPr>
        <p:spPr>
          <a:xfrm>
            <a:off x="6784975" y="3742690"/>
            <a:ext cx="0" cy="23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0618363" y="88117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66" name="Flowchart: Terminator 165"/>
          <p:cNvSpPr/>
          <p:nvPr/>
        </p:nvSpPr>
        <p:spPr>
          <a:xfrm>
            <a:off x="10585450" y="6296025"/>
            <a:ext cx="694690" cy="11684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stop 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9166860" y="6459220"/>
            <a:ext cx="518795" cy="10731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046883" y="787802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9861564" y="865060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generated?</a:t>
            </a:r>
            <a:endParaRPr lang="en-US" sz="5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938038" y="876493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8765554" y="77630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Elbow Connector 92"/>
          <p:cNvCxnSpPr/>
          <p:nvPr/>
        </p:nvCxnSpPr>
        <p:spPr>
          <a:xfrm rot="10800000">
            <a:off x="4296410" y="4775835"/>
            <a:ext cx="3512185" cy="1741805"/>
          </a:xfrm>
          <a:prstGeom prst="bentConnector3">
            <a:avLst>
              <a:gd name="adj1" fmla="val 66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5562600" y="368871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05730" y="397510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Flowchart: Terminator 240"/>
          <p:cNvSpPr/>
          <p:nvPr/>
        </p:nvSpPr>
        <p:spPr>
          <a:xfrm>
            <a:off x="6525230" y="497190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525230" y="397537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Flowchart: Decision 158"/>
          <p:cNvSpPr/>
          <p:nvPr/>
        </p:nvSpPr>
        <p:spPr>
          <a:xfrm>
            <a:off x="2977581" y="554623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0" name="Straight Arrow Connector 159"/>
          <p:cNvCxnSpPr>
            <a:stCxn id="151" idx="2"/>
            <a:endCxn id="159" idx="0"/>
          </p:cNvCxnSpPr>
          <p:nvPr/>
        </p:nvCxnSpPr>
        <p:spPr>
          <a:xfrm>
            <a:off x="3306445" y="5275580"/>
            <a:ext cx="3810" cy="2705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9" idx="2"/>
            <a:endCxn id="163" idx="0"/>
          </p:cNvCxnSpPr>
          <p:nvPr/>
        </p:nvCxnSpPr>
        <p:spPr>
          <a:xfrm>
            <a:off x="3310255" y="6035040"/>
            <a:ext cx="1905" cy="4438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3235853" y="615660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3" name="Flowchart: Decision 162"/>
          <p:cNvSpPr/>
          <p:nvPr/>
        </p:nvSpPr>
        <p:spPr>
          <a:xfrm>
            <a:off x="2979486" y="647905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&gt; 1?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4" name="Straight Arrow Connector 163"/>
          <p:cNvCxnSpPr>
            <a:stCxn id="163" idx="2"/>
            <a:endCxn id="167" idx="0"/>
          </p:cNvCxnSpPr>
          <p:nvPr/>
        </p:nvCxnSpPr>
        <p:spPr>
          <a:xfrm flipH="1">
            <a:off x="3310255" y="6967855"/>
            <a:ext cx="1905" cy="4171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3233948" y="70627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7" name="Flowchart: Decision 166"/>
          <p:cNvSpPr/>
          <p:nvPr/>
        </p:nvSpPr>
        <p:spPr>
          <a:xfrm>
            <a:off x="2977581" y="73851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3234180" y="800089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72" name="Oval 171"/>
          <p:cNvSpPr/>
          <p:nvPr/>
        </p:nvSpPr>
        <p:spPr>
          <a:xfrm>
            <a:off x="3166273" y="924884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5" name="Elbow Connector 174"/>
          <p:cNvCxnSpPr>
            <a:stCxn id="172" idx="2"/>
            <a:endCxn id="163" idx="1"/>
          </p:cNvCxnSpPr>
          <p:nvPr/>
        </p:nvCxnSpPr>
        <p:spPr>
          <a:xfrm rot="10800000">
            <a:off x="2979420" y="6723380"/>
            <a:ext cx="186690" cy="2658745"/>
          </a:xfrm>
          <a:prstGeom prst="bentConnector3">
            <a:avLst>
              <a:gd name="adj1" fmla="val 227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293661" y="445332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9" name="Straight Arrow Connector 178"/>
          <p:cNvCxnSpPr>
            <a:stCxn id="176" idx="2"/>
            <a:endCxn id="181" idx="3"/>
          </p:cNvCxnSpPr>
          <p:nvPr/>
        </p:nvCxnSpPr>
        <p:spPr>
          <a:xfrm flipH="1" flipV="1">
            <a:off x="7044055" y="4581525"/>
            <a:ext cx="24955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Terminator 180"/>
          <p:cNvSpPr/>
          <p:nvPr/>
        </p:nvSpPr>
        <p:spPr>
          <a:xfrm>
            <a:off x="6525230" y="451661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Flowchart: Decision 183"/>
          <p:cNvSpPr/>
          <p:nvPr/>
        </p:nvSpPr>
        <p:spPr>
          <a:xfrm>
            <a:off x="3768156" y="60770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5" name="Straight Arrow Connector 184"/>
          <p:cNvCxnSpPr>
            <a:stCxn id="184" idx="2"/>
            <a:endCxn id="200" idx="0"/>
          </p:cNvCxnSpPr>
          <p:nvPr/>
        </p:nvCxnSpPr>
        <p:spPr>
          <a:xfrm>
            <a:off x="4100830" y="6565900"/>
            <a:ext cx="635" cy="4578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027063" y="666778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87" name="Straight Arrow Connector 186"/>
          <p:cNvCxnSpPr>
            <a:stCxn id="200" idx="2"/>
            <a:endCxn id="199" idx="0"/>
          </p:cNvCxnSpPr>
          <p:nvPr/>
        </p:nvCxnSpPr>
        <p:spPr>
          <a:xfrm flipH="1">
            <a:off x="4100830" y="7512685"/>
            <a:ext cx="635" cy="4400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4026428" y="759634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89" name="Straight Arrow Connector 188"/>
          <p:cNvCxnSpPr>
            <a:stCxn id="200" idx="1"/>
            <a:endCxn id="191" idx="2"/>
          </p:cNvCxnSpPr>
          <p:nvPr/>
        </p:nvCxnSpPr>
        <p:spPr>
          <a:xfrm>
            <a:off x="3768725" y="7268210"/>
            <a:ext cx="1074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552440" y="717476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1" name="Oval 190"/>
          <p:cNvSpPr/>
          <p:nvPr/>
        </p:nvSpPr>
        <p:spPr>
          <a:xfrm>
            <a:off x="4843308" y="7142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2" name="Straight Arrow Connector 191"/>
          <p:cNvCxnSpPr>
            <a:stCxn id="199" idx="3"/>
            <a:endCxn id="198" idx="2"/>
          </p:cNvCxnSpPr>
          <p:nvPr/>
        </p:nvCxnSpPr>
        <p:spPr>
          <a:xfrm flipV="1">
            <a:off x="4432935" y="8189595"/>
            <a:ext cx="41021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4552440" y="8091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8" name="Oval 197"/>
          <p:cNvSpPr/>
          <p:nvPr/>
        </p:nvSpPr>
        <p:spPr>
          <a:xfrm>
            <a:off x="4843308" y="8056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9" name="Flowchart: Decision 198"/>
          <p:cNvSpPr/>
          <p:nvPr/>
        </p:nvSpPr>
        <p:spPr>
          <a:xfrm>
            <a:off x="3768104" y="7952889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Queued?</a:t>
            </a:r>
            <a:endParaRPr lang="en-US" sz="54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0" name="Flowchart: Decision 199"/>
          <p:cNvSpPr/>
          <p:nvPr/>
        </p:nvSpPr>
        <p:spPr>
          <a:xfrm>
            <a:off x="3768739" y="7023884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1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1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1" name="Elbow Connector 200"/>
          <p:cNvCxnSpPr>
            <a:stCxn id="83" idx="3"/>
            <a:endCxn id="184" idx="0"/>
          </p:cNvCxnSpPr>
          <p:nvPr/>
        </p:nvCxnSpPr>
        <p:spPr>
          <a:xfrm>
            <a:off x="3841115" y="5066665"/>
            <a:ext cx="259715" cy="1010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77" idx="1"/>
            <a:endCxn id="204" idx="3"/>
          </p:cNvCxnSpPr>
          <p:nvPr/>
        </p:nvCxnSpPr>
        <p:spPr>
          <a:xfrm rot="10800000">
            <a:off x="4301490" y="4923155"/>
            <a:ext cx="1358900" cy="3054985"/>
          </a:xfrm>
          <a:prstGeom prst="bentConnector3">
            <a:avLst>
              <a:gd name="adj1" fmla="val 26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2643505" y="4066540"/>
            <a:ext cx="1657985" cy="1209040"/>
            <a:chOff x="3163" y="6404"/>
            <a:chExt cx="2611" cy="1904"/>
          </a:xfrm>
        </p:grpSpPr>
        <p:sp>
          <p:nvSpPr>
            <p:cNvPr id="54" name="Rectangles 53"/>
            <p:cNvSpPr/>
            <p:nvPr/>
          </p:nvSpPr>
          <p:spPr>
            <a:xfrm>
              <a:off x="3379" y="695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3379" y="6724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56" name="Group 55"/>
            <p:cNvGrpSpPr/>
            <p:nvPr/>
          </p:nvGrpSpPr>
          <p:grpSpPr>
            <a:xfrm rot="0">
              <a:off x="3163" y="6404"/>
              <a:ext cx="572" cy="452"/>
              <a:chOff x="12459" y="1283"/>
              <a:chExt cx="636" cy="502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sp>
          <p:nvSpPr>
            <p:cNvPr id="80" name="Rectangles 79"/>
            <p:cNvSpPr/>
            <p:nvPr/>
          </p:nvSpPr>
          <p:spPr>
            <a:xfrm>
              <a:off x="3379" y="719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3379" y="7419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3379" y="7877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84" name="Flowchart: Terminator 83"/>
            <p:cNvSpPr/>
            <p:nvPr/>
          </p:nvSpPr>
          <p:spPr>
            <a:xfrm>
              <a:off x="4909" y="7192"/>
              <a:ext cx="857" cy="203"/>
            </a:xfrm>
            <a:prstGeom prst="flowChartTermina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accent1">
                      <a:lumMod val="75000"/>
                    </a:schemeClr>
                  </a:solidFill>
                </a:rPr>
                <a:t>Import</a:t>
              </a:r>
              <a:endParaRPr lang="en-US" sz="45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Flowchart: Terminator 84"/>
            <p:cNvSpPr/>
            <p:nvPr/>
          </p:nvSpPr>
          <p:spPr>
            <a:xfrm>
              <a:off x="4895" y="7419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position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0">
              <a:off x="4909" y="6876"/>
              <a:ext cx="320" cy="340"/>
              <a:chOff x="8092" y="1237"/>
              <a:chExt cx="482" cy="52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  <p:sp>
          <p:nvSpPr>
            <p:cNvPr id="151" name="Rectangles 150"/>
            <p:cNvSpPr/>
            <p:nvPr/>
          </p:nvSpPr>
          <p:spPr>
            <a:xfrm>
              <a:off x="3372" y="8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02" name="Rectangles 201"/>
            <p:cNvSpPr/>
            <p:nvPr/>
          </p:nvSpPr>
          <p:spPr>
            <a:xfrm>
              <a:off x="3374" y="7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04" name="Flowchart: Terminator 203"/>
            <p:cNvSpPr/>
            <p:nvPr/>
          </p:nvSpPr>
          <p:spPr>
            <a:xfrm>
              <a:off x="4903" y="7651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live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11" name="Table 210"/>
          <p:cNvGraphicFramePr/>
          <p:nvPr/>
        </p:nvGraphicFramePr>
        <p:xfrm>
          <a:off x="2707005" y="3243580"/>
          <a:ext cx="942975" cy="7315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942975"/>
              </a:tblGrid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Import Legend</a:t>
                      </a:r>
                      <a:endParaRPr lang="en-US" sz="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Queued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Pending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Canceled</a:t>
                      </a:r>
                      <a:endParaRPr lang="en-US" sz="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2" name="Straight Arrow Connector 211"/>
          <p:cNvCxnSpPr>
            <a:stCxn id="218" idx="3"/>
            <a:endCxn id="214" idx="2"/>
          </p:cNvCxnSpPr>
          <p:nvPr/>
        </p:nvCxnSpPr>
        <p:spPr>
          <a:xfrm flipV="1">
            <a:off x="4433570" y="9078595"/>
            <a:ext cx="41021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4553075" y="8980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4" name="Oval 213"/>
          <p:cNvSpPr/>
          <p:nvPr/>
        </p:nvSpPr>
        <p:spPr>
          <a:xfrm>
            <a:off x="4843943" y="8945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6" name="Straight Arrow Connector 215"/>
          <p:cNvCxnSpPr>
            <a:stCxn id="199" idx="2"/>
            <a:endCxn id="218" idx="0"/>
          </p:cNvCxnSpPr>
          <p:nvPr/>
        </p:nvCxnSpPr>
        <p:spPr>
          <a:xfrm>
            <a:off x="4100830" y="8441690"/>
            <a:ext cx="635" cy="3987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027063" y="851518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8" name="Flowchart: Decision 217"/>
          <p:cNvSpPr/>
          <p:nvPr/>
        </p:nvSpPr>
        <p:spPr>
          <a:xfrm>
            <a:off x="3768791" y="884061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9" name="Straight Arrow Connector 218"/>
          <p:cNvCxnSpPr>
            <a:stCxn id="221" idx="2"/>
            <a:endCxn id="172" idx="0"/>
          </p:cNvCxnSpPr>
          <p:nvPr/>
        </p:nvCxnSpPr>
        <p:spPr>
          <a:xfrm>
            <a:off x="3300095" y="8811895"/>
            <a:ext cx="1905" cy="4368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3225693" y="891377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21" name="Flowchart: Decision 220"/>
          <p:cNvSpPr/>
          <p:nvPr/>
        </p:nvSpPr>
        <p:spPr>
          <a:xfrm>
            <a:off x="2967421" y="832309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4" name="Straight Arrow Connector 243"/>
          <p:cNvCxnSpPr>
            <a:endCxn id="166" idx="3"/>
          </p:cNvCxnSpPr>
          <p:nvPr/>
        </p:nvCxnSpPr>
        <p:spPr>
          <a:xfrm flipH="1">
            <a:off x="11280140" y="6347460"/>
            <a:ext cx="848995" cy="69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7285355" y="534606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grpSp>
        <p:nvGrpSpPr>
          <p:cNvPr id="276" name="Group 275"/>
          <p:cNvGrpSpPr/>
          <p:nvPr/>
        </p:nvGrpSpPr>
        <p:grpSpPr>
          <a:xfrm>
            <a:off x="11906885" y="5570855"/>
            <a:ext cx="923925" cy="2406650"/>
            <a:chOff x="18453" y="9050"/>
            <a:chExt cx="1455" cy="3790"/>
          </a:xfrm>
        </p:grpSpPr>
        <p:grpSp>
          <p:nvGrpSpPr>
            <p:cNvPr id="225" name="Group 224"/>
            <p:cNvGrpSpPr/>
            <p:nvPr/>
          </p:nvGrpSpPr>
          <p:grpSpPr>
            <a:xfrm rot="0">
              <a:off x="18453" y="9050"/>
              <a:ext cx="673" cy="526"/>
              <a:chOff x="16290" y="4518"/>
              <a:chExt cx="748" cy="584"/>
            </a:xfrm>
          </p:grpSpPr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237" name="Oval 23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594" y="9472"/>
              <a:ext cx="1315" cy="3369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10106553" y="745109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74" name="Straight Arrow Connector 273"/>
          <p:cNvCxnSpPr>
            <a:stCxn id="123" idx="2"/>
            <a:endCxn id="173" idx="0"/>
          </p:cNvCxnSpPr>
          <p:nvPr/>
        </p:nvCxnSpPr>
        <p:spPr>
          <a:xfrm flipH="1">
            <a:off x="10933430" y="5095875"/>
            <a:ext cx="1905" cy="104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177" idx="2"/>
            <a:endCxn id="280" idx="0"/>
          </p:cNvCxnSpPr>
          <p:nvPr/>
        </p:nvCxnSpPr>
        <p:spPr>
          <a:xfrm flipH="1">
            <a:off x="10184130" y="6710045"/>
            <a:ext cx="1270" cy="1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lowchart: Decision 278"/>
          <p:cNvSpPr/>
          <p:nvPr/>
        </p:nvSpPr>
        <p:spPr>
          <a:xfrm>
            <a:off x="9850769" y="776033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0" name="Flowchart: Decision 279"/>
          <p:cNvSpPr/>
          <p:nvPr/>
        </p:nvSpPr>
        <p:spPr>
          <a:xfrm>
            <a:off x="9851390" y="687324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279" idx="2"/>
            <a:endCxn id="20" idx="0"/>
          </p:cNvCxnSpPr>
          <p:nvPr/>
        </p:nvCxnSpPr>
        <p:spPr>
          <a:xfrm>
            <a:off x="10183495" y="8248650"/>
            <a:ext cx="1079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10119888" y="83604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87" name="Elbow Connector 286"/>
          <p:cNvCxnSpPr>
            <a:stCxn id="20" idx="1"/>
            <a:endCxn id="30" idx="2"/>
          </p:cNvCxnSpPr>
          <p:nvPr/>
        </p:nvCxnSpPr>
        <p:spPr>
          <a:xfrm rot="10800000">
            <a:off x="9098280" y="8251825"/>
            <a:ext cx="763270" cy="643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79" idx="1"/>
            <a:endCxn id="30" idx="3"/>
          </p:cNvCxnSpPr>
          <p:nvPr/>
        </p:nvCxnSpPr>
        <p:spPr>
          <a:xfrm flipH="1">
            <a:off x="9430385" y="8004810"/>
            <a:ext cx="42037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9622683" y="792463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3" name="Oval 22"/>
          <p:cNvSpPr/>
          <p:nvPr/>
        </p:nvSpPr>
        <p:spPr>
          <a:xfrm>
            <a:off x="9606173" y="8811738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4" name="Elbow Connector 293"/>
          <p:cNvCxnSpPr>
            <a:stCxn id="30" idx="0"/>
            <a:endCxn id="295" idx="0"/>
          </p:cNvCxnSpPr>
          <p:nvPr/>
        </p:nvCxnSpPr>
        <p:spPr>
          <a:xfrm rot="16200000" flipH="1" flipV="1">
            <a:off x="8294688" y="6964363"/>
            <a:ext cx="5080" cy="1602105"/>
          </a:xfrm>
          <a:prstGeom prst="bentConnector3">
            <a:avLst>
              <a:gd name="adj1" fmla="val -4693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owchart: Decision 294"/>
          <p:cNvSpPr/>
          <p:nvPr/>
        </p:nvSpPr>
        <p:spPr>
          <a:xfrm>
            <a:off x="7163449" y="77681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6" name="Straight Arrow Connector 295"/>
          <p:cNvCxnSpPr>
            <a:stCxn id="295" idx="1"/>
            <a:endCxn id="270" idx="3"/>
          </p:cNvCxnSpPr>
          <p:nvPr/>
        </p:nvCxnSpPr>
        <p:spPr>
          <a:xfrm flipH="1">
            <a:off x="6753225" y="8012430"/>
            <a:ext cx="410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6895993" y="793289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4" name="Oval 73"/>
          <p:cNvSpPr/>
          <p:nvPr/>
        </p:nvSpPr>
        <p:spPr>
          <a:xfrm>
            <a:off x="8541913" y="7436963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299" name="Group 298"/>
          <p:cNvGrpSpPr/>
          <p:nvPr/>
        </p:nvGrpSpPr>
        <p:grpSpPr>
          <a:xfrm>
            <a:off x="5554980" y="7240270"/>
            <a:ext cx="767080" cy="1289050"/>
            <a:chOff x="8748" y="11402"/>
            <a:chExt cx="1208" cy="2030"/>
          </a:xfrm>
        </p:grpSpPr>
        <p:grpSp>
          <p:nvGrpSpPr>
            <p:cNvPr id="41" name="Group 40"/>
            <p:cNvGrpSpPr/>
            <p:nvPr/>
          </p:nvGrpSpPr>
          <p:grpSpPr>
            <a:xfrm rot="0">
              <a:off x="8748" y="11402"/>
              <a:ext cx="673" cy="526"/>
              <a:chOff x="16290" y="4518"/>
              <a:chExt cx="748" cy="58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26" y="11824"/>
              <a:ext cx="1131" cy="1609"/>
            </a:xfrm>
            <a:prstGeom prst="rect">
              <a:avLst/>
            </a:prstGeom>
          </p:spPr>
        </p:pic>
      </p:grpSp>
      <p:sp>
        <p:nvSpPr>
          <p:cNvPr id="270" name="Flowchart: Terminator 269"/>
          <p:cNvSpPr/>
          <p:nvPr/>
        </p:nvSpPr>
        <p:spPr>
          <a:xfrm>
            <a:off x="6234400" y="794815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713085" y="341503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145" idx="0"/>
          </p:cNvCxnSpPr>
          <p:nvPr/>
        </p:nvCxnSpPr>
        <p:spPr>
          <a:xfrm>
            <a:off x="10932795" y="3634740"/>
            <a:ext cx="5080" cy="2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(Border and Accent Bar) 5"/>
          <p:cNvSpPr/>
          <p:nvPr/>
        </p:nvSpPr>
        <p:spPr>
          <a:xfrm>
            <a:off x="4268470" y="4167505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11828145" y="3872230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432415" y="33121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Submit Flow</a:t>
            </a:r>
            <a:endParaRPr lang="en-US" sz="900"/>
          </a:p>
          <a:p>
            <a:r>
              <a:rPr lang="en-US" sz="900"/>
              <a:t>08/02/2025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/>
          <p:nvPr/>
        </p:nvCxnSpPr>
        <p:spPr>
          <a:xfrm flipH="1">
            <a:off x="9634220" y="4704080"/>
            <a:ext cx="2540" cy="29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8954135" y="4224020"/>
            <a:ext cx="1264285" cy="614680"/>
            <a:chOff x="13905" y="5801"/>
            <a:chExt cx="1991" cy="968"/>
          </a:xfrm>
        </p:grpSpPr>
        <p:grpSp>
          <p:nvGrpSpPr>
            <p:cNvPr id="109" name="Group 108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10" name="Rectangles 109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11" name="Rectangles 110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17" name="Group 116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093325" y="32613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Trades Flow</a:t>
            </a:r>
            <a:endParaRPr lang="en-US" sz="900"/>
          </a:p>
          <a:p>
            <a:r>
              <a:rPr lang="en-US" sz="900"/>
              <a:t>08/03/2025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>
            <a:stCxn id="30" idx="2"/>
          </p:cNvCxnSpPr>
          <p:nvPr/>
        </p:nvCxnSpPr>
        <p:spPr>
          <a:xfrm>
            <a:off x="2633345" y="4640580"/>
            <a:ext cx="635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3392170" y="3535045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>
            <a:off x="1422400" y="368808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orders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2" name="Flowchart: Off-page Connector 21"/>
          <p:cNvSpPr/>
          <p:nvPr/>
        </p:nvSpPr>
        <p:spPr>
          <a:xfrm>
            <a:off x="3394710" y="383159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6595" y="3138170"/>
            <a:ext cx="1264285" cy="1502410"/>
            <a:chOff x="3097" y="4942"/>
            <a:chExt cx="1991" cy="2366"/>
          </a:xfrm>
        </p:grpSpPr>
        <p:sp>
          <p:nvSpPr>
            <p:cNvPr id="110" name="Rectangles 109"/>
            <p:cNvSpPr/>
            <p:nvPr/>
          </p:nvSpPr>
          <p:spPr>
            <a:xfrm>
              <a:off x="3305" y="549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Positions [api]</a:t>
              </a:r>
              <a:endParaRPr lang="en-US" sz="720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3305" y="5262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112" name="Group 111"/>
            <p:cNvGrpSpPr/>
            <p:nvPr/>
          </p:nvGrpSpPr>
          <p:grpSpPr>
            <a:xfrm rot="0">
              <a:off x="3097" y="4942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 rot="0">
              <a:off x="4768" y="5024"/>
              <a:ext cx="320" cy="340"/>
              <a:chOff x="4768" y="5570"/>
              <a:chExt cx="320" cy="34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4768" y="5570"/>
                <a:ext cx="320" cy="3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793" y="5640"/>
                <a:ext cx="295" cy="265"/>
              </a:xfrm>
              <a:prstGeom prst="rect">
                <a:avLst/>
              </a:prstGeom>
            </p:spPr>
          </p:pic>
        </p:grpSp>
        <p:sp>
          <p:nvSpPr>
            <p:cNvPr id="4" name="Rectangles 3"/>
            <p:cNvSpPr/>
            <p:nvPr/>
          </p:nvSpPr>
          <p:spPr>
            <a:xfrm>
              <a:off x="3305" y="572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 [api]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3305" y="596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Stops [api]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3305" y="6192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 Queue</a:t>
              </a:r>
              <a:endParaRPr lang="en-US" sz="72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3305" y="64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Projects Rejected</a:t>
              </a:r>
              <a:endParaRPr lang="en-US" sz="720"/>
            </a:p>
          </p:txBody>
        </p:sp>
        <p:cxnSp>
          <p:nvCxnSpPr>
            <p:cNvPr id="18" name="Elbow Connector 17"/>
            <p:cNvCxnSpPr>
              <a:stCxn id="110" idx="3"/>
              <a:endCxn id="4" idx="3"/>
            </p:cNvCxnSpPr>
            <p:nvPr/>
          </p:nvCxnSpPr>
          <p:spPr>
            <a:xfrm>
              <a:off x="4975" y="5596"/>
              <a:ext cx="5" cy="232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" idx="1"/>
              <a:endCxn id="5" idx="1"/>
            </p:cNvCxnSpPr>
            <p:nvPr/>
          </p:nvCxnSpPr>
          <p:spPr>
            <a:xfrm rot="10800000" flipV="1">
              <a:off x="3305" y="5828"/>
              <a:ext cx="5" cy="23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5" idx="3"/>
              <a:endCxn id="9" idx="3"/>
            </p:cNvCxnSpPr>
            <p:nvPr/>
          </p:nvCxnSpPr>
          <p:spPr>
            <a:xfrm>
              <a:off x="4975" y="6066"/>
              <a:ext cx="5" cy="228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1"/>
              <a:endCxn id="10" idx="1"/>
            </p:cNvCxnSpPr>
            <p:nvPr/>
          </p:nvCxnSpPr>
          <p:spPr>
            <a:xfrm rot="10800000" flipV="1">
              <a:off x="3305" y="6294"/>
              <a:ext cx="5" cy="22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3312" y="6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Pending</a:t>
              </a:r>
              <a:endParaRPr lang="en-US" sz="720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3312" y="687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Canceled</a:t>
              </a:r>
              <a:endParaRPr lang="en-US" sz="720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3312" y="7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Queued</a:t>
              </a:r>
              <a:endParaRPr lang="en-US" sz="720"/>
            </a:p>
          </p:txBody>
        </p:sp>
      </p:grpSp>
      <p:cxnSp>
        <p:nvCxnSpPr>
          <p:cNvPr id="34" name="Elbow Connector 33"/>
          <p:cNvCxnSpPr>
            <a:stCxn id="10" idx="3"/>
            <a:endCxn id="26" idx="3"/>
          </p:cNvCxnSpPr>
          <p:nvPr/>
        </p:nvCxnSpPr>
        <p:spPr>
          <a:xfrm>
            <a:off x="3159125" y="4141470"/>
            <a:ext cx="4445" cy="144780"/>
          </a:xfrm>
          <a:prstGeom prst="bentConnector3">
            <a:avLst>
              <a:gd name="adj1" fmla="val 545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1"/>
            <a:endCxn id="29" idx="1"/>
          </p:cNvCxnSpPr>
          <p:nvPr/>
        </p:nvCxnSpPr>
        <p:spPr>
          <a:xfrm rot="10800000" flipV="1">
            <a:off x="2103120" y="4286250"/>
            <a:ext cx="3175" cy="144780"/>
          </a:xfrm>
          <a:prstGeom prst="bentConnector3">
            <a:avLst>
              <a:gd name="adj1" fmla="val 7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3"/>
            <a:endCxn id="30" idx="3"/>
          </p:cNvCxnSpPr>
          <p:nvPr/>
        </p:nvCxnSpPr>
        <p:spPr>
          <a:xfrm>
            <a:off x="3163570" y="4431030"/>
            <a:ext cx="3175" cy="144780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310" y="3478166"/>
            <a:ext cx="3222191" cy="3892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2190</Words>
  <Application>WPS Presentation</Application>
  <PresentationFormat>宽屏</PresentationFormat>
  <Paragraphs>690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71</cp:revision>
  <dcterms:created xsi:type="dcterms:W3CDTF">2025-08-07T21:41:26Z</dcterms:created>
  <dcterms:modified xsi:type="dcterms:W3CDTF">2025-08-07T21:41:26Z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