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8"/>
  </p:handoutMasterIdLst>
  <p:sldIdLst>
    <p:sldId id="256" r:id="rId3"/>
    <p:sldId id="257" r:id="rId4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8F5"/>
    <a:srgbClr val="8CC166"/>
    <a:srgbClr val="00D0DD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39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s 36"/>
          <p:cNvSpPr/>
          <p:nvPr/>
        </p:nvSpPr>
        <p:spPr>
          <a:xfrm>
            <a:off x="2007870" y="1106170"/>
            <a:ext cx="981075" cy="427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App</a:t>
            </a:r>
            <a:endParaRPr lang="en-US" sz="1200"/>
          </a:p>
        </p:txBody>
      </p:sp>
      <p:sp>
        <p:nvSpPr>
          <p:cNvPr id="44" name="Flowchart: Terminator 43"/>
          <p:cNvSpPr/>
          <p:nvPr/>
        </p:nvSpPr>
        <p:spPr>
          <a:xfrm>
            <a:off x="2103755" y="531495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4" idx="2"/>
            <a:endCxn id="37" idx="0"/>
          </p:cNvCxnSpPr>
          <p:nvPr/>
        </p:nvCxnSpPr>
        <p:spPr>
          <a:xfrm flipH="1">
            <a:off x="2498725" y="744855"/>
            <a:ext cx="3175" cy="361315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2011680" y="1698625"/>
            <a:ext cx="981075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CMain</a:t>
            </a:r>
            <a:endParaRPr lang="en-US" sz="1200"/>
          </a:p>
        </p:txBody>
      </p:sp>
      <p:sp>
        <p:nvSpPr>
          <p:cNvPr id="55" name="Rectangles 54"/>
          <p:cNvSpPr/>
          <p:nvPr/>
        </p:nvSpPr>
        <p:spPr>
          <a:xfrm>
            <a:off x="3851275" y="1698625"/>
            <a:ext cx="914400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/>
              <a:t>CProcess</a:t>
            </a:r>
            <a:endParaRPr lang="en-US" sz="120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2992755" y="1881505"/>
            <a:ext cx="858520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2011680" y="2078990"/>
            <a:ext cx="981075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init</a:t>
            </a:r>
            <a:endParaRPr lang="en-US" sz="600"/>
          </a:p>
        </p:txBody>
      </p:sp>
      <p:sp>
        <p:nvSpPr>
          <p:cNvPr id="64" name="Rectangles 63"/>
          <p:cNvSpPr/>
          <p:nvPr/>
        </p:nvSpPr>
        <p:spPr>
          <a:xfrm>
            <a:off x="2500630" y="2460625"/>
            <a:ext cx="487045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init</a:t>
            </a:r>
            <a:endParaRPr lang="en-US" sz="600"/>
          </a:p>
        </p:txBody>
      </p:sp>
      <p:sp>
        <p:nvSpPr>
          <p:cNvPr id="65" name="Rectangles 64"/>
          <p:cNvSpPr/>
          <p:nvPr/>
        </p:nvSpPr>
        <p:spPr>
          <a:xfrm>
            <a:off x="1991995" y="2837815"/>
            <a:ext cx="981075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init</a:t>
            </a:r>
            <a:endParaRPr lang="en-US" sz="600"/>
          </a:p>
        </p:txBody>
      </p:sp>
      <p:sp>
        <p:nvSpPr>
          <p:cNvPr id="67" name="Rectangles 66"/>
          <p:cNvSpPr/>
          <p:nvPr/>
        </p:nvSpPr>
        <p:spPr>
          <a:xfrm>
            <a:off x="3860800" y="2083435"/>
            <a:ext cx="914400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init</a:t>
            </a:r>
            <a:endParaRPr lang="en-US" sz="600"/>
          </a:p>
        </p:txBody>
      </p:sp>
      <p:sp>
        <p:nvSpPr>
          <p:cNvPr id="68" name="Rectangles 67"/>
          <p:cNvSpPr/>
          <p:nvPr/>
        </p:nvSpPr>
        <p:spPr>
          <a:xfrm>
            <a:off x="3856990" y="2467610"/>
            <a:ext cx="914400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init</a:t>
            </a:r>
            <a:endParaRPr lang="en-US" sz="600"/>
          </a:p>
        </p:txBody>
      </p:sp>
      <p:sp>
        <p:nvSpPr>
          <p:cNvPr id="69" name="Rectangles 68"/>
          <p:cNvSpPr/>
          <p:nvPr/>
        </p:nvSpPr>
        <p:spPr>
          <a:xfrm>
            <a:off x="3856990" y="2851785"/>
            <a:ext cx="914400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init</a:t>
            </a:r>
            <a:endParaRPr lang="en-US" sz="600"/>
          </a:p>
        </p:txBody>
      </p:sp>
      <p:sp>
        <p:nvSpPr>
          <p:cNvPr id="74" name="Rectangles 73"/>
          <p:cNvSpPr/>
          <p:nvPr/>
        </p:nvSpPr>
        <p:spPr>
          <a:xfrm>
            <a:off x="3856990" y="3235960"/>
            <a:ext cx="914400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api</a:t>
            </a:r>
            <a:endParaRPr lang="en-US" sz="600"/>
          </a:p>
        </p:txBody>
      </p:sp>
      <p:cxnSp>
        <p:nvCxnSpPr>
          <p:cNvPr id="76" name="Straight Arrow Connector 75"/>
          <p:cNvCxnSpPr>
            <a:stCxn id="67" idx="1"/>
            <a:endCxn id="63" idx="3"/>
          </p:cNvCxnSpPr>
          <p:nvPr/>
        </p:nvCxnSpPr>
        <p:spPr>
          <a:xfrm flipH="1" flipV="1">
            <a:off x="2992755" y="2261870"/>
            <a:ext cx="868045" cy="4445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  <a:endCxn id="68" idx="1"/>
          </p:cNvCxnSpPr>
          <p:nvPr/>
        </p:nvCxnSpPr>
        <p:spPr>
          <a:xfrm>
            <a:off x="2987675" y="2643505"/>
            <a:ext cx="869315" cy="6985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s 80"/>
          <p:cNvSpPr/>
          <p:nvPr/>
        </p:nvSpPr>
        <p:spPr>
          <a:xfrm>
            <a:off x="1988820" y="3616325"/>
            <a:ext cx="981075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api</a:t>
            </a:r>
            <a:endParaRPr lang="en-US" sz="600"/>
          </a:p>
        </p:txBody>
      </p:sp>
      <p:sp>
        <p:nvSpPr>
          <p:cNvPr id="86" name="Rectangles 85"/>
          <p:cNvSpPr/>
          <p:nvPr/>
        </p:nvSpPr>
        <p:spPr>
          <a:xfrm>
            <a:off x="1998980" y="4392295"/>
            <a:ext cx="981075" cy="3657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update</a:t>
            </a:r>
            <a:endParaRPr lang="en-US" sz="600"/>
          </a:p>
        </p:txBody>
      </p:sp>
      <p:sp>
        <p:nvSpPr>
          <p:cNvPr id="87" name="Rectangles 86"/>
          <p:cNvSpPr/>
          <p:nvPr/>
        </p:nvSpPr>
        <p:spPr>
          <a:xfrm>
            <a:off x="3851275" y="3620135"/>
            <a:ext cx="914400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api</a:t>
            </a:r>
            <a:endParaRPr lang="en-US" sz="600"/>
          </a:p>
        </p:txBody>
      </p:sp>
      <p:sp>
        <p:nvSpPr>
          <p:cNvPr id="89" name="Rectangles 88"/>
          <p:cNvSpPr/>
          <p:nvPr/>
        </p:nvSpPr>
        <p:spPr>
          <a:xfrm>
            <a:off x="3856990" y="4388485"/>
            <a:ext cx="914400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update</a:t>
            </a:r>
            <a:endParaRPr lang="en-US" sz="600"/>
          </a:p>
        </p:txBody>
      </p:sp>
      <p:cxnSp>
        <p:nvCxnSpPr>
          <p:cNvPr id="90" name="Straight Arrow Connector 89"/>
          <p:cNvCxnSpPr>
            <a:stCxn id="87" idx="1"/>
            <a:endCxn id="81" idx="3"/>
          </p:cNvCxnSpPr>
          <p:nvPr/>
        </p:nvCxnSpPr>
        <p:spPr>
          <a:xfrm flipH="1" flipV="1">
            <a:off x="2969895" y="3799205"/>
            <a:ext cx="881380" cy="381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ectangles 101"/>
          <p:cNvSpPr/>
          <p:nvPr/>
        </p:nvSpPr>
        <p:spPr>
          <a:xfrm>
            <a:off x="2000885" y="2460625"/>
            <a:ext cx="487045" cy="365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api</a:t>
            </a:r>
            <a:endParaRPr lang="en-US" sz="600"/>
          </a:p>
        </p:txBody>
      </p:sp>
      <p:cxnSp>
        <p:nvCxnSpPr>
          <p:cNvPr id="103" name="Straight Arrow Connector 102"/>
          <p:cNvCxnSpPr>
            <a:stCxn id="69" idx="1"/>
            <a:endCxn id="65" idx="3"/>
          </p:cNvCxnSpPr>
          <p:nvPr/>
        </p:nvCxnSpPr>
        <p:spPr>
          <a:xfrm flipH="1" flipV="1">
            <a:off x="2973070" y="3020695"/>
            <a:ext cx="883920" cy="1397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1995805" y="3237230"/>
            <a:ext cx="487045" cy="365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update</a:t>
            </a:r>
            <a:endParaRPr lang="en-US" sz="600"/>
          </a:p>
        </p:txBody>
      </p:sp>
      <p:sp>
        <p:nvSpPr>
          <p:cNvPr id="107" name="Rectangles 106"/>
          <p:cNvSpPr/>
          <p:nvPr/>
        </p:nvSpPr>
        <p:spPr>
          <a:xfrm>
            <a:off x="2498090" y="3237230"/>
            <a:ext cx="487045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api</a:t>
            </a:r>
            <a:endParaRPr lang="en-US" sz="600"/>
          </a:p>
        </p:txBody>
      </p:sp>
      <p:cxnSp>
        <p:nvCxnSpPr>
          <p:cNvPr id="110" name="Straight Arrow Connector 109"/>
          <p:cNvCxnSpPr>
            <a:stCxn id="107" idx="3"/>
            <a:endCxn id="74" idx="1"/>
          </p:cNvCxnSpPr>
          <p:nvPr/>
        </p:nvCxnSpPr>
        <p:spPr>
          <a:xfrm flipV="1">
            <a:off x="2985135" y="3418840"/>
            <a:ext cx="871855" cy="127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Rectangles 111"/>
          <p:cNvSpPr/>
          <p:nvPr/>
        </p:nvSpPr>
        <p:spPr>
          <a:xfrm>
            <a:off x="1988820" y="4775200"/>
            <a:ext cx="981075" cy="365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Ready</a:t>
            </a:r>
            <a:endParaRPr lang="en-US" sz="600"/>
          </a:p>
        </p:txBody>
      </p:sp>
      <p:sp>
        <p:nvSpPr>
          <p:cNvPr id="113" name="Rectangles 112"/>
          <p:cNvSpPr/>
          <p:nvPr/>
        </p:nvSpPr>
        <p:spPr>
          <a:xfrm>
            <a:off x="3860800" y="4004310"/>
            <a:ext cx="914400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update</a:t>
            </a:r>
            <a:endParaRPr lang="en-US" sz="600"/>
          </a:p>
        </p:txBody>
      </p:sp>
      <p:sp>
        <p:nvSpPr>
          <p:cNvPr id="114" name="Rectangles 113"/>
          <p:cNvSpPr/>
          <p:nvPr/>
        </p:nvSpPr>
        <p:spPr>
          <a:xfrm>
            <a:off x="1988820" y="4005580"/>
            <a:ext cx="487045" cy="3657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wait</a:t>
            </a:r>
            <a:endParaRPr lang="en-US" sz="600"/>
          </a:p>
        </p:txBody>
      </p:sp>
      <p:sp>
        <p:nvSpPr>
          <p:cNvPr id="115" name="Rectangles 114"/>
          <p:cNvSpPr/>
          <p:nvPr/>
        </p:nvSpPr>
        <p:spPr>
          <a:xfrm>
            <a:off x="2486025" y="4005580"/>
            <a:ext cx="487045" cy="3657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update</a:t>
            </a:r>
            <a:endParaRPr lang="en-US" sz="600"/>
          </a:p>
        </p:txBody>
      </p:sp>
      <p:cxnSp>
        <p:nvCxnSpPr>
          <p:cNvPr id="116" name="Straight Arrow Connector 115"/>
          <p:cNvCxnSpPr>
            <a:stCxn id="115" idx="3"/>
            <a:endCxn id="113" idx="1"/>
          </p:cNvCxnSpPr>
          <p:nvPr/>
        </p:nvCxnSpPr>
        <p:spPr>
          <a:xfrm flipV="1">
            <a:off x="2973070" y="4187190"/>
            <a:ext cx="887730" cy="127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1"/>
            <a:endCxn id="86" idx="3"/>
          </p:cNvCxnSpPr>
          <p:nvPr/>
        </p:nvCxnSpPr>
        <p:spPr>
          <a:xfrm flipH="1">
            <a:off x="2980055" y="4571365"/>
            <a:ext cx="876935" cy="381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241935" y="2018665"/>
            <a:ext cx="1177925" cy="310515"/>
            <a:chOff x="13651" y="855"/>
            <a:chExt cx="1855" cy="489"/>
          </a:xfrm>
        </p:grpSpPr>
        <p:sp>
          <p:nvSpPr>
            <p:cNvPr id="122" name="Rectangles 121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Initialize</a:t>
              </a:r>
              <a:endParaRPr lang="en-US" sz="800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WebSocket</a:t>
              </a:r>
              <a:endParaRPr lang="en-US" sz="800"/>
            </a:p>
          </p:txBody>
        </p:sp>
      </p:grpSp>
      <p:cxnSp>
        <p:nvCxnSpPr>
          <p:cNvPr id="137" name="Elbow Connector 136"/>
          <p:cNvCxnSpPr>
            <a:endCxn id="89" idx="3"/>
          </p:cNvCxnSpPr>
          <p:nvPr/>
        </p:nvCxnSpPr>
        <p:spPr>
          <a:xfrm rot="5400000">
            <a:off x="5094288" y="3939223"/>
            <a:ext cx="309245" cy="955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1"/>
            <a:endCxn id="125" idx="3"/>
          </p:cNvCxnSpPr>
          <p:nvPr/>
        </p:nvCxnSpPr>
        <p:spPr>
          <a:xfrm flipH="1" flipV="1">
            <a:off x="1419860" y="2257425"/>
            <a:ext cx="59182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5" idx="2"/>
            <a:endCxn id="102" idx="1"/>
          </p:cNvCxnSpPr>
          <p:nvPr/>
        </p:nvCxnSpPr>
        <p:spPr>
          <a:xfrm rot="5400000" flipV="1">
            <a:off x="1258888" y="1901508"/>
            <a:ext cx="314325" cy="1169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3"/>
          </p:cNvCxnSpPr>
          <p:nvPr/>
        </p:nvCxnSpPr>
        <p:spPr>
          <a:xfrm>
            <a:off x="4771390" y="3418840"/>
            <a:ext cx="415925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5187315" y="3185160"/>
            <a:ext cx="1177925" cy="310515"/>
            <a:chOff x="13651" y="855"/>
            <a:chExt cx="1855" cy="489"/>
          </a:xfrm>
        </p:grpSpPr>
        <p:sp>
          <p:nvSpPr>
            <p:cNvPr id="158" name="Rectangles 157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API</a:t>
              </a:r>
              <a:endParaRPr lang="en-US" sz="800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Load Candles</a:t>
              </a:r>
              <a:endParaRPr lang="en-US" sz="800"/>
            </a:p>
          </p:txBody>
        </p:sp>
      </p:grpSp>
      <p:sp>
        <p:nvSpPr>
          <p:cNvPr id="57" name="Flowchart: Terminator 56"/>
          <p:cNvSpPr/>
          <p:nvPr/>
        </p:nvSpPr>
        <p:spPr>
          <a:xfrm>
            <a:off x="3161665" y="183959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3181985" y="217233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3193415" y="293814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3193415" y="372618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Flowchart: Terminator 103"/>
          <p:cNvSpPr/>
          <p:nvPr/>
        </p:nvSpPr>
        <p:spPr>
          <a:xfrm>
            <a:off x="3188335" y="259270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3193415" y="334327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3175000" y="411226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3193415" y="450024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5137150" y="3951605"/>
            <a:ext cx="1177925" cy="310515"/>
            <a:chOff x="13651" y="855"/>
            <a:chExt cx="1855" cy="489"/>
          </a:xfrm>
        </p:grpSpPr>
        <p:sp>
          <p:nvSpPr>
            <p:cNvPr id="161" name="Rectangles 160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Update</a:t>
              </a:r>
              <a:endParaRPr lang="en-US" sz="800"/>
            </a:p>
          </p:txBody>
        </p:sp>
        <p:sp>
          <p:nvSpPr>
            <p:cNvPr id="162" name="Rectangles 161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Fractal</a:t>
              </a:r>
              <a:endParaRPr lang="en-US" sz="800"/>
            </a:p>
          </p:txBody>
        </p:sp>
      </p:grpSp>
      <p:cxnSp>
        <p:nvCxnSpPr>
          <p:cNvPr id="163" name="Elbow Connector 162"/>
          <p:cNvCxnSpPr>
            <a:endCxn id="87" idx="3"/>
          </p:cNvCxnSpPr>
          <p:nvPr/>
        </p:nvCxnSpPr>
        <p:spPr>
          <a:xfrm rot="5400000">
            <a:off x="5117465" y="3143885"/>
            <a:ext cx="307340" cy="1010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3" idx="3"/>
          </p:cNvCxnSpPr>
          <p:nvPr/>
        </p:nvCxnSpPr>
        <p:spPr>
          <a:xfrm>
            <a:off x="4775200" y="4187190"/>
            <a:ext cx="3619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241935" y="4338955"/>
            <a:ext cx="1177925" cy="310515"/>
            <a:chOff x="13651" y="855"/>
            <a:chExt cx="1855" cy="489"/>
          </a:xfrm>
        </p:grpSpPr>
        <p:sp>
          <p:nvSpPr>
            <p:cNvPr id="166" name="Rectangles 165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Update</a:t>
              </a:r>
              <a:endParaRPr lang="en-US" sz="800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Orders</a:t>
              </a:r>
              <a:endParaRPr lang="en-US" sz="800"/>
            </a:p>
          </p:txBody>
        </p:sp>
      </p:grpSp>
      <p:cxnSp>
        <p:nvCxnSpPr>
          <p:cNvPr id="168" name="Straight Arrow Connector 167"/>
          <p:cNvCxnSpPr>
            <a:stCxn id="86" idx="1"/>
            <a:endCxn id="167" idx="3"/>
          </p:cNvCxnSpPr>
          <p:nvPr/>
        </p:nvCxnSpPr>
        <p:spPr>
          <a:xfrm flipH="1">
            <a:off x="1419860" y="4575175"/>
            <a:ext cx="5791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67" idx="2"/>
            <a:endCxn id="112" idx="1"/>
          </p:cNvCxnSpPr>
          <p:nvPr/>
        </p:nvCxnSpPr>
        <p:spPr>
          <a:xfrm rot="5400000" flipV="1">
            <a:off x="1255713" y="4224973"/>
            <a:ext cx="308610" cy="11576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4985385" y="2689860"/>
            <a:ext cx="1452245" cy="628015"/>
            <a:chOff x="8293" y="4489"/>
            <a:chExt cx="2287" cy="989"/>
          </a:xfrm>
        </p:grpSpPr>
        <p:sp>
          <p:nvSpPr>
            <p:cNvPr id="73" name="Rectangles 72"/>
            <p:cNvSpPr/>
            <p:nvPr/>
          </p:nvSpPr>
          <p:spPr>
            <a:xfrm>
              <a:off x="8293" y="4489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Process</a:t>
              </a:r>
              <a:endParaRPr lang="en-US" sz="1400"/>
            </a:p>
          </p:txBody>
        </p:sp>
        <p:sp>
          <p:nvSpPr>
            <p:cNvPr id="56" name="Diamond 55"/>
            <p:cNvSpPr/>
            <p:nvPr/>
          </p:nvSpPr>
          <p:spPr>
            <a:xfrm>
              <a:off x="9884" y="4742"/>
              <a:ext cx="697" cy="736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b="1"/>
                <a:t>?</a:t>
              </a:r>
              <a:endParaRPr lang="en-US" b="1"/>
            </a:p>
          </p:txBody>
        </p:sp>
      </p:grpSp>
      <p:sp>
        <p:nvSpPr>
          <p:cNvPr id="80" name="Rectangles 79"/>
          <p:cNvSpPr/>
          <p:nvPr/>
        </p:nvSpPr>
        <p:spPr>
          <a:xfrm>
            <a:off x="226060" y="1644015"/>
            <a:ext cx="1640840" cy="3514090"/>
          </a:xfrm>
          <a:prstGeom prst="rect">
            <a:avLst/>
          </a:prstGeom>
          <a:solidFill>
            <a:srgbClr val="FEF8F5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020378" y="523240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Main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9118" y="4606925"/>
            <a:ext cx="1161415" cy="631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5178" y="3086100"/>
            <a:ext cx="874395" cy="998855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 rot="10800000">
            <a:off x="3655695" y="2614930"/>
            <a:ext cx="91440" cy="49276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3905" y="2265680"/>
            <a:ext cx="2466975" cy="6350"/>
          </a:xfrm>
          <a:prstGeom prst="line">
            <a:avLst/>
          </a:prstGeom>
          <a:ln w="85725">
            <a:solidFill>
              <a:srgbClr val="00D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40880" y="988060"/>
            <a:ext cx="5715" cy="3787140"/>
          </a:xfrm>
          <a:prstGeom prst="line">
            <a:avLst/>
          </a:prstGeom>
          <a:ln w="85725">
            <a:solidFill>
              <a:srgbClr val="00D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 rot="16200000">
            <a:off x="7383145" y="62674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6200000">
            <a:off x="7383145" y="185864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6200000">
            <a:off x="7383145" y="309054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7383145" y="4331970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998460" y="620395"/>
            <a:ext cx="1461135" cy="1022350"/>
            <a:chOff x="11147" y="1465"/>
            <a:chExt cx="2301" cy="1610"/>
          </a:xfrm>
        </p:grpSpPr>
        <p:sp>
          <p:nvSpPr>
            <p:cNvPr id="8" name="Rectangles 7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Symbol</a:t>
              </a:r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8040370" y="3090545"/>
            <a:ext cx="1461135" cy="1022350"/>
            <a:chOff x="11147" y="1465"/>
            <a:chExt cx="2301" cy="1610"/>
          </a:xfrm>
        </p:grpSpPr>
        <p:sp>
          <p:nvSpPr>
            <p:cNvPr id="28" name="Rectangles 27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Symbol</a:t>
              </a:r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7998460" y="1855470"/>
            <a:ext cx="1461135" cy="1022350"/>
            <a:chOff x="11147" y="1465"/>
            <a:chExt cx="2301" cy="1610"/>
          </a:xfrm>
        </p:grpSpPr>
        <p:sp>
          <p:nvSpPr>
            <p:cNvPr id="31" name="Rectangles 30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Symbol</a:t>
              </a:r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7998460" y="4325620"/>
            <a:ext cx="1461135" cy="1022350"/>
            <a:chOff x="11147" y="1465"/>
            <a:chExt cx="2301" cy="1610"/>
          </a:xfrm>
        </p:grpSpPr>
        <p:sp>
          <p:nvSpPr>
            <p:cNvPr id="34" name="Rectangles 33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Symbol</a:t>
              </a:r>
              <a:endParaRPr lang="en-US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0285095" y="513715"/>
            <a:ext cx="1318260" cy="1045210"/>
            <a:chOff x="14387" y="1464"/>
            <a:chExt cx="2076" cy="1646"/>
          </a:xfrm>
        </p:grpSpPr>
        <p:sp>
          <p:nvSpPr>
            <p:cNvPr id="36" name="Rectangles 35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Algorithm</a:t>
              </a:r>
              <a:endParaRPr lang="en-US" sz="1400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Account</a:t>
              </a:r>
              <a:endParaRPr lang="en-US" sz="1400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Order</a:t>
              </a:r>
              <a:endParaRPr lang="en-US" sz="14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285730" y="1746250"/>
            <a:ext cx="1318260" cy="1045210"/>
            <a:chOff x="14387" y="1464"/>
            <a:chExt cx="2076" cy="1646"/>
          </a:xfrm>
        </p:grpSpPr>
        <p:sp>
          <p:nvSpPr>
            <p:cNvPr id="41" name="Rectangles 40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Algorithm</a:t>
              </a:r>
              <a:endParaRPr lang="en-US" sz="14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Account</a:t>
              </a:r>
              <a:endParaRPr lang="en-US" sz="1400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Order</a:t>
              </a:r>
              <a:endParaRPr lang="en-US" sz="14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6365" y="2978785"/>
            <a:ext cx="1318260" cy="1045210"/>
            <a:chOff x="14387" y="1464"/>
            <a:chExt cx="2076" cy="1646"/>
          </a:xfrm>
        </p:grpSpPr>
        <p:sp>
          <p:nvSpPr>
            <p:cNvPr id="45" name="Rectangles 44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Algorithm</a:t>
              </a:r>
              <a:endParaRPr lang="en-US" sz="1400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Account</a:t>
              </a:r>
              <a:endParaRPr lang="en-US" sz="1400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Order</a:t>
              </a:r>
              <a:endParaRPr lang="en-US" sz="14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285095" y="4211320"/>
            <a:ext cx="1318260" cy="1045210"/>
            <a:chOff x="14387" y="1464"/>
            <a:chExt cx="2076" cy="1646"/>
          </a:xfrm>
        </p:grpSpPr>
        <p:sp>
          <p:nvSpPr>
            <p:cNvPr id="49" name="Rectangles 48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Algorithm</a:t>
              </a:r>
              <a:endParaRPr lang="en-US" sz="1400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Account</a:t>
              </a:r>
              <a:endParaRPr lang="en-US" sz="1400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Order</a:t>
              </a:r>
              <a:endParaRPr lang="en-US" sz="1400"/>
            </a:p>
          </p:txBody>
        </p:sp>
      </p:grpSp>
      <p:sp>
        <p:nvSpPr>
          <p:cNvPr id="52" name="Down Arrow 51"/>
          <p:cNvSpPr/>
          <p:nvPr/>
        </p:nvSpPr>
        <p:spPr>
          <a:xfrm rot="16200000">
            <a:off x="9754235" y="63309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rot="16200000">
            <a:off x="9754235" y="186499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16200000">
            <a:off x="9754235" y="309689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16200000">
            <a:off x="9754235" y="4338320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rot="10800000">
            <a:off x="3655378" y="4095750"/>
            <a:ext cx="91440" cy="45720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Rectangles 58"/>
          <p:cNvSpPr/>
          <p:nvPr/>
        </p:nvSpPr>
        <p:spPr>
          <a:xfrm>
            <a:off x="346710" y="352742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API</a:t>
            </a:r>
            <a:endParaRPr lang="en-US" sz="1400"/>
          </a:p>
        </p:txBody>
      </p:sp>
      <p:sp>
        <p:nvSpPr>
          <p:cNvPr id="60" name="Rectangles 59"/>
          <p:cNvSpPr/>
          <p:nvPr/>
        </p:nvSpPr>
        <p:spPr>
          <a:xfrm>
            <a:off x="346710" y="285051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API</a:t>
            </a:r>
            <a:endParaRPr lang="en-US" sz="1400"/>
          </a:p>
        </p:txBody>
      </p:sp>
      <p:sp>
        <p:nvSpPr>
          <p:cNvPr id="61" name="Rectangles 60"/>
          <p:cNvSpPr/>
          <p:nvPr/>
        </p:nvSpPr>
        <p:spPr>
          <a:xfrm>
            <a:off x="346710" y="217360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API</a:t>
            </a:r>
            <a:endParaRPr lang="en-US" sz="1400"/>
          </a:p>
        </p:txBody>
      </p:sp>
      <p:sp>
        <p:nvSpPr>
          <p:cNvPr id="62" name="Rectangles 61"/>
          <p:cNvSpPr/>
          <p:nvPr/>
        </p:nvSpPr>
        <p:spPr>
          <a:xfrm>
            <a:off x="346710" y="420433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API</a:t>
            </a:r>
            <a:endParaRPr lang="en-US" sz="1400"/>
          </a:p>
        </p:txBody>
      </p:sp>
      <p:cxnSp>
        <p:nvCxnSpPr>
          <p:cNvPr id="63" name="Straight Connector 62"/>
          <p:cNvCxnSpPr>
            <a:endCxn id="61" idx="3"/>
          </p:cNvCxnSpPr>
          <p:nvPr/>
        </p:nvCxnSpPr>
        <p:spPr>
          <a:xfrm flipH="1">
            <a:off x="1665605" y="2111375"/>
            <a:ext cx="1274445" cy="23685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0" idx="3"/>
          </p:cNvCxnSpPr>
          <p:nvPr/>
        </p:nvCxnSpPr>
        <p:spPr>
          <a:xfrm flipH="1">
            <a:off x="1665605" y="2111375"/>
            <a:ext cx="1274445" cy="91376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9" idx="3"/>
          </p:cNvCxnSpPr>
          <p:nvPr/>
        </p:nvCxnSpPr>
        <p:spPr>
          <a:xfrm flipH="1">
            <a:off x="1665605" y="2111375"/>
            <a:ext cx="1274445" cy="159067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2" idx="3"/>
          </p:cNvCxnSpPr>
          <p:nvPr/>
        </p:nvCxnSpPr>
        <p:spPr>
          <a:xfrm flipH="1">
            <a:off x="1665605" y="2111375"/>
            <a:ext cx="1274445" cy="226758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1" idx="3"/>
            <a:endCxn id="5" idx="1"/>
          </p:cNvCxnSpPr>
          <p:nvPr/>
        </p:nvCxnSpPr>
        <p:spPr>
          <a:xfrm>
            <a:off x="1665605" y="2348230"/>
            <a:ext cx="1433830" cy="257429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3"/>
            <a:endCxn id="5" idx="1"/>
          </p:cNvCxnSpPr>
          <p:nvPr/>
        </p:nvCxnSpPr>
        <p:spPr>
          <a:xfrm>
            <a:off x="1665605" y="3025140"/>
            <a:ext cx="1433830" cy="189738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9" idx="3"/>
            <a:endCxn id="5" idx="1"/>
          </p:cNvCxnSpPr>
          <p:nvPr/>
        </p:nvCxnSpPr>
        <p:spPr>
          <a:xfrm>
            <a:off x="1665605" y="3702050"/>
            <a:ext cx="1433830" cy="122047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3"/>
            <a:endCxn id="5" idx="1"/>
          </p:cNvCxnSpPr>
          <p:nvPr/>
        </p:nvCxnSpPr>
        <p:spPr>
          <a:xfrm>
            <a:off x="1665605" y="4378960"/>
            <a:ext cx="1433830" cy="54356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73" idx="1"/>
          </p:cNvCxnSpPr>
          <p:nvPr/>
        </p:nvCxnSpPr>
        <p:spPr>
          <a:xfrm>
            <a:off x="4061460" y="2371725"/>
            <a:ext cx="923925" cy="492760"/>
          </a:xfrm>
          <a:prstGeom prst="line">
            <a:avLst/>
          </a:prstGeom>
          <a:ln>
            <a:solidFill>
              <a:srgbClr val="FF8D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3" idx="1"/>
          </p:cNvCxnSpPr>
          <p:nvPr/>
        </p:nvCxnSpPr>
        <p:spPr>
          <a:xfrm flipV="1">
            <a:off x="4068445" y="2864485"/>
            <a:ext cx="916940" cy="379095"/>
          </a:xfrm>
          <a:prstGeom prst="line">
            <a:avLst/>
          </a:prstGeom>
          <a:ln>
            <a:solidFill>
              <a:srgbClr val="FF8D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940050" y="1695450"/>
            <a:ext cx="1479550" cy="946785"/>
            <a:chOff x="7206" y="2004"/>
            <a:chExt cx="2330" cy="1491"/>
          </a:xfrm>
        </p:grpSpPr>
        <p:sp>
          <p:nvSpPr>
            <p:cNvPr id="9" name="Rectangles 8"/>
            <p:cNvSpPr/>
            <p:nvPr/>
          </p:nvSpPr>
          <p:spPr>
            <a:xfrm>
              <a:off x="7206" y="2004"/>
              <a:ext cx="2077" cy="13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App</a:t>
              </a:r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36" y="2763"/>
              <a:ext cx="800" cy="732"/>
            </a:xfrm>
            <a:prstGeom prst="rect">
              <a:avLst/>
            </a:prstGeom>
          </p:spPr>
        </p:pic>
      </p:grpSp>
      <p:sp>
        <p:nvSpPr>
          <p:cNvPr id="23" name="Down Arrow 22"/>
          <p:cNvSpPr/>
          <p:nvPr/>
        </p:nvSpPr>
        <p:spPr>
          <a:xfrm>
            <a:off x="3634105" y="1296035"/>
            <a:ext cx="91440" cy="365760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cxnSp>
        <p:nvCxnSpPr>
          <p:cNvPr id="76" name="Straight Connector 75"/>
          <p:cNvCxnSpPr>
            <a:endCxn id="28" idx="1"/>
          </p:cNvCxnSpPr>
          <p:nvPr/>
        </p:nvCxnSpPr>
        <p:spPr>
          <a:xfrm>
            <a:off x="6337935" y="3127375"/>
            <a:ext cx="1702435" cy="37909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8" idx="1"/>
          </p:cNvCxnSpPr>
          <p:nvPr/>
        </p:nvCxnSpPr>
        <p:spPr>
          <a:xfrm flipV="1">
            <a:off x="6323965" y="1036320"/>
            <a:ext cx="1674495" cy="194754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1" idx="1"/>
          </p:cNvCxnSpPr>
          <p:nvPr/>
        </p:nvCxnSpPr>
        <p:spPr>
          <a:xfrm flipV="1">
            <a:off x="6323965" y="2271395"/>
            <a:ext cx="1674495" cy="77406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34" idx="1"/>
          </p:cNvCxnSpPr>
          <p:nvPr/>
        </p:nvCxnSpPr>
        <p:spPr>
          <a:xfrm>
            <a:off x="6337935" y="3175000"/>
            <a:ext cx="1660525" cy="156654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s 79"/>
          <p:cNvSpPr/>
          <p:nvPr/>
        </p:nvSpPr>
        <p:spPr>
          <a:xfrm>
            <a:off x="5431790" y="1871345"/>
            <a:ext cx="1555750" cy="2658110"/>
          </a:xfrm>
          <a:prstGeom prst="rect">
            <a:avLst/>
          </a:pr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554798" y="2714625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App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7488" y="100965"/>
            <a:ext cx="1161415" cy="631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2268" y="2297430"/>
            <a:ext cx="874395" cy="998855"/>
          </a:xfrm>
          <a:prstGeom prst="rect">
            <a:avLst/>
          </a:prstGeom>
        </p:spPr>
      </p:pic>
      <p:sp>
        <p:nvSpPr>
          <p:cNvPr id="59" name="Rectangles 58"/>
          <p:cNvSpPr/>
          <p:nvPr/>
        </p:nvSpPr>
        <p:spPr>
          <a:xfrm>
            <a:off x="5552440" y="334454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CProcess</a:t>
            </a:r>
            <a:endParaRPr lang="en-US" sz="1400"/>
          </a:p>
        </p:txBody>
      </p:sp>
      <p:sp>
        <p:nvSpPr>
          <p:cNvPr id="60" name="Rectangles 59"/>
          <p:cNvSpPr/>
          <p:nvPr/>
        </p:nvSpPr>
        <p:spPr>
          <a:xfrm>
            <a:off x="5552440" y="266763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CProcess</a:t>
            </a:r>
            <a:endParaRPr lang="en-US" sz="1400"/>
          </a:p>
        </p:txBody>
      </p:sp>
      <p:sp>
        <p:nvSpPr>
          <p:cNvPr id="61" name="Rectangles 60"/>
          <p:cNvSpPr/>
          <p:nvPr/>
        </p:nvSpPr>
        <p:spPr>
          <a:xfrm>
            <a:off x="5552440" y="199072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CProcess</a:t>
            </a:r>
            <a:endParaRPr lang="en-US" sz="1400"/>
          </a:p>
        </p:txBody>
      </p:sp>
      <p:sp>
        <p:nvSpPr>
          <p:cNvPr id="62" name="Rectangles 61"/>
          <p:cNvSpPr/>
          <p:nvPr/>
        </p:nvSpPr>
        <p:spPr>
          <a:xfrm>
            <a:off x="5552440" y="402145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CProcess</a:t>
            </a:r>
            <a:endParaRPr lang="en-US" sz="1400"/>
          </a:p>
        </p:txBody>
      </p:sp>
      <p:cxnSp>
        <p:nvCxnSpPr>
          <p:cNvPr id="63" name="Straight Connector 62"/>
          <p:cNvCxnSpPr>
            <a:stCxn id="9" idx="1"/>
            <a:endCxn id="61" idx="1"/>
          </p:cNvCxnSpPr>
          <p:nvPr/>
        </p:nvCxnSpPr>
        <p:spPr>
          <a:xfrm flipV="1">
            <a:off x="3308350" y="2165350"/>
            <a:ext cx="2244090" cy="96520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60" idx="1"/>
          </p:cNvCxnSpPr>
          <p:nvPr/>
        </p:nvCxnSpPr>
        <p:spPr>
          <a:xfrm flipV="1">
            <a:off x="3308350" y="2842260"/>
            <a:ext cx="2244090" cy="28829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1"/>
            <a:endCxn id="59" idx="1"/>
          </p:cNvCxnSpPr>
          <p:nvPr/>
        </p:nvCxnSpPr>
        <p:spPr>
          <a:xfrm>
            <a:off x="3308350" y="3130550"/>
            <a:ext cx="2244090" cy="38862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1"/>
            <a:endCxn id="62" idx="1"/>
          </p:cNvCxnSpPr>
          <p:nvPr/>
        </p:nvCxnSpPr>
        <p:spPr>
          <a:xfrm>
            <a:off x="3308350" y="3130550"/>
            <a:ext cx="2244090" cy="106553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0"/>
            <a:endCxn id="5" idx="2"/>
          </p:cNvCxnSpPr>
          <p:nvPr/>
        </p:nvCxnSpPr>
        <p:spPr>
          <a:xfrm flipH="1" flipV="1">
            <a:off x="8418830" y="732155"/>
            <a:ext cx="1270" cy="363855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3308350" y="2714625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CMain</a:t>
            </a:r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6200000">
            <a:off x="3079750" y="2993390"/>
            <a:ext cx="91440" cy="365760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V="1">
            <a:off x="6846570" y="1096010"/>
            <a:ext cx="1573530" cy="127444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V="1">
            <a:off x="6840220" y="1096010"/>
            <a:ext cx="1579880" cy="194310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V="1">
            <a:off x="6840220" y="1096010"/>
            <a:ext cx="1579880" cy="264858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V="1">
            <a:off x="6858635" y="1096010"/>
            <a:ext cx="1561465" cy="328612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7760335" y="1096010"/>
            <a:ext cx="1318895" cy="765810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API</a:t>
            </a:r>
            <a:endParaRPr lang="en-US" sz="1400"/>
          </a:p>
        </p:txBody>
      </p:sp>
      <p:cxnSp>
        <p:nvCxnSpPr>
          <p:cNvPr id="15" name="Elbow Connector 14"/>
          <p:cNvCxnSpPr>
            <a:stCxn id="6" idx="1"/>
            <a:endCxn id="9" idx="0"/>
          </p:cNvCxnSpPr>
          <p:nvPr/>
        </p:nvCxnSpPr>
        <p:spPr>
          <a:xfrm rot="10800000" flipV="1">
            <a:off x="3968115" y="1478915"/>
            <a:ext cx="3792220" cy="1235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2"/>
            <a:endCxn id="14" idx="0"/>
          </p:cNvCxnSpPr>
          <p:nvPr/>
        </p:nvCxnSpPr>
        <p:spPr>
          <a:xfrm flipH="1">
            <a:off x="8419465" y="1861820"/>
            <a:ext cx="635" cy="43561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8" idx="1"/>
          </p:cNvCxnSpPr>
          <p:nvPr/>
        </p:nvCxnSpPr>
        <p:spPr>
          <a:xfrm>
            <a:off x="6846570" y="2431415"/>
            <a:ext cx="1221740" cy="1494155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6858635" y="3081655"/>
            <a:ext cx="1209675" cy="843915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6846570" y="3683000"/>
            <a:ext cx="1221740" cy="242570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8" idx="1"/>
          </p:cNvCxnSpPr>
          <p:nvPr/>
        </p:nvCxnSpPr>
        <p:spPr>
          <a:xfrm flipV="1">
            <a:off x="6846570" y="3925570"/>
            <a:ext cx="1221740" cy="469265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7759065" y="4667885"/>
            <a:ext cx="1318895" cy="765810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Update</a:t>
            </a:r>
            <a:endParaRPr lang="en-US" sz="1400"/>
          </a:p>
        </p:txBody>
      </p:sp>
      <p:sp>
        <p:nvSpPr>
          <p:cNvPr id="88" name="Diamond 87"/>
          <p:cNvSpPr/>
          <p:nvPr/>
        </p:nvSpPr>
        <p:spPr>
          <a:xfrm>
            <a:off x="8068310" y="3606165"/>
            <a:ext cx="708660" cy="63817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?</a:t>
            </a:r>
            <a:endParaRPr lang="en-US" b="1"/>
          </a:p>
        </p:txBody>
      </p:sp>
      <p:cxnSp>
        <p:nvCxnSpPr>
          <p:cNvPr id="98" name="Straight Connector 97"/>
          <p:cNvCxnSpPr>
            <a:stCxn id="14" idx="2"/>
            <a:endCxn id="88" idx="0"/>
          </p:cNvCxnSpPr>
          <p:nvPr/>
        </p:nvCxnSpPr>
        <p:spPr>
          <a:xfrm>
            <a:off x="8420100" y="3296285"/>
            <a:ext cx="2540" cy="30988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587105" y="695960"/>
            <a:ext cx="0" cy="43561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8" idx="2"/>
            <a:endCxn id="93" idx="0"/>
          </p:cNvCxnSpPr>
          <p:nvPr/>
        </p:nvCxnSpPr>
        <p:spPr>
          <a:xfrm flipH="1">
            <a:off x="8418830" y="4244340"/>
            <a:ext cx="3810" cy="423545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3" idx="1"/>
            <a:endCxn id="9" idx="2"/>
          </p:cNvCxnSpPr>
          <p:nvPr/>
        </p:nvCxnSpPr>
        <p:spPr>
          <a:xfrm rot="10800000">
            <a:off x="3968115" y="3546475"/>
            <a:ext cx="3790950" cy="1504315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6855" y="2195830"/>
            <a:ext cx="376555" cy="34480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6855" y="2853690"/>
            <a:ext cx="376555" cy="34480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6855" y="3519170"/>
            <a:ext cx="376555" cy="34480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6855" y="4204335"/>
            <a:ext cx="376555" cy="344805"/>
          </a:xfrm>
          <a:prstGeom prst="rect">
            <a:avLst/>
          </a:prstGeom>
        </p:spPr>
      </p:pic>
      <p:sp>
        <p:nvSpPr>
          <p:cNvPr id="103" name="Rectangles 102"/>
          <p:cNvSpPr/>
          <p:nvPr/>
        </p:nvSpPr>
        <p:spPr>
          <a:xfrm>
            <a:off x="3389630" y="4667885"/>
            <a:ext cx="1318895" cy="765810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Orders</a:t>
            </a:r>
            <a:endParaRPr lang="en-US" sz="140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4087495" y="5443855"/>
            <a:ext cx="0" cy="43561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6773" y="5882640"/>
            <a:ext cx="1161415" cy="631190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 flipV="1">
            <a:off x="3846830" y="5394325"/>
            <a:ext cx="4445" cy="608965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1" name="Group 270"/>
          <p:cNvGrpSpPr/>
          <p:nvPr/>
        </p:nvGrpSpPr>
        <p:grpSpPr>
          <a:xfrm>
            <a:off x="8797925" y="2661603"/>
            <a:ext cx="727710" cy="560705"/>
            <a:chOff x="10155" y="438"/>
            <a:chExt cx="1146" cy="883"/>
          </a:xfrm>
        </p:grpSpPr>
        <p:grpSp>
          <p:nvGrpSpPr>
            <p:cNvPr id="12" name="Group 11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6" y="1057"/>
              <a:ext cx="675" cy="264"/>
            </a:xfrm>
            <a:prstGeom prst="rect">
              <a:avLst/>
            </a:prstGeom>
          </p:spPr>
        </p:pic>
      </p:grpSp>
      <p:sp>
        <p:nvSpPr>
          <p:cNvPr id="20" name="Flowchart: Decision 19"/>
          <p:cNvSpPr/>
          <p:nvPr/>
        </p:nvSpPr>
        <p:spPr>
          <a:xfrm>
            <a:off x="6998970" y="4498975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BarOOB</a:t>
            </a:r>
            <a:r>
              <a:rPr lang="en-US" sz="700"/>
              <a:t>?</a:t>
            </a:r>
            <a:endParaRPr lang="en-US" sz="70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6638290" y="4770755"/>
            <a:ext cx="360680" cy="635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8296275" y="4498975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</a:t>
            </a:r>
            <a:endParaRPr lang="en-US" sz="600"/>
          </a:p>
          <a:p>
            <a:pPr algn="ctr"/>
            <a:r>
              <a:rPr lang="en-US" sz="600"/>
              <a:t>Changed?</a:t>
            </a:r>
            <a:endParaRPr lang="en-US" sz="60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7737475" y="4770755"/>
            <a:ext cx="5588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926070" y="46818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33" name="Elbow Connector 32"/>
          <p:cNvCxnSpPr>
            <a:stCxn id="22" idx="3"/>
          </p:cNvCxnSpPr>
          <p:nvPr/>
        </p:nvCxnSpPr>
        <p:spPr>
          <a:xfrm flipV="1">
            <a:off x="9034780" y="3996690"/>
            <a:ext cx="984250" cy="7740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10019030" y="4377690"/>
            <a:ext cx="1177925" cy="630555"/>
            <a:chOff x="13390" y="2057"/>
            <a:chExt cx="1855" cy="993"/>
          </a:xfrm>
        </p:grpSpPr>
        <p:sp>
          <p:nvSpPr>
            <p:cNvPr id="39" name="Rectangles 38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13390" y="231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13390" y="257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support</a:t>
              </a:r>
              <a:endParaRPr lang="en-US" sz="8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3390" y="282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cxnSp>
        <p:nvCxnSpPr>
          <p:cNvPr id="45" name="Elbow Connector 44"/>
          <p:cNvCxnSpPr>
            <a:endCxn id="47" idx="2"/>
          </p:cNvCxnSpPr>
          <p:nvPr/>
        </p:nvCxnSpPr>
        <p:spPr>
          <a:xfrm>
            <a:off x="11196955" y="3831590"/>
            <a:ext cx="424815" cy="471170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47" idx="2"/>
          </p:cNvCxnSpPr>
          <p:nvPr/>
        </p:nvCxnSpPr>
        <p:spPr>
          <a:xfrm flipV="1">
            <a:off x="11196955" y="4302760"/>
            <a:ext cx="424815" cy="474345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1621770" y="414337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sp>
        <p:nvSpPr>
          <p:cNvPr id="48" name="Flowchart: Decision 47"/>
          <p:cNvSpPr/>
          <p:nvPr/>
        </p:nvSpPr>
        <p:spPr>
          <a:xfrm>
            <a:off x="6998970" y="5501005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Direction?</a:t>
            </a:r>
            <a:endParaRPr lang="en-US" sz="600"/>
          </a:p>
        </p:txBody>
      </p:sp>
      <p:cxnSp>
        <p:nvCxnSpPr>
          <p:cNvPr id="49" name="Straight Arrow Connector 48"/>
          <p:cNvCxnSpPr>
            <a:stCxn id="20" idx="2"/>
            <a:endCxn id="48" idx="0"/>
          </p:cNvCxnSpPr>
          <p:nvPr/>
        </p:nvCxnSpPr>
        <p:spPr>
          <a:xfrm>
            <a:off x="7368540" y="5041900"/>
            <a:ext cx="0" cy="45910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282180" y="51517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100" name="Group 99"/>
          <p:cNvGrpSpPr/>
          <p:nvPr/>
        </p:nvGrpSpPr>
        <p:grpSpPr>
          <a:xfrm>
            <a:off x="10361930" y="5347970"/>
            <a:ext cx="1177925" cy="631190"/>
            <a:chOff x="6155" y="6602"/>
            <a:chExt cx="1855" cy="994"/>
          </a:xfrm>
        </p:grpSpPr>
        <p:sp>
          <p:nvSpPr>
            <p:cNvPr id="58" name="Rectangles 57"/>
            <p:cNvSpPr/>
            <p:nvPr/>
          </p:nvSpPr>
          <p:spPr>
            <a:xfrm>
              <a:off x="6155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6155" y="685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high</a:t>
              </a:r>
              <a:endParaRPr lang="en-US" sz="800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155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155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sp>
        <p:nvSpPr>
          <p:cNvPr id="70" name="Flowchart: Terminator 69"/>
          <p:cNvSpPr/>
          <p:nvPr/>
        </p:nvSpPr>
        <p:spPr>
          <a:xfrm>
            <a:off x="9331325" y="391350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Flowchart: Decision 74"/>
          <p:cNvSpPr/>
          <p:nvPr/>
        </p:nvSpPr>
        <p:spPr>
          <a:xfrm>
            <a:off x="5777865" y="5501046"/>
            <a:ext cx="837565" cy="55109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low &lt;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77" name="Straight Arrow Connector 76"/>
          <p:cNvCxnSpPr>
            <a:stCxn id="48" idx="1"/>
            <a:endCxn id="75" idx="3"/>
          </p:cNvCxnSpPr>
          <p:nvPr/>
        </p:nvCxnSpPr>
        <p:spPr>
          <a:xfrm flipH="1">
            <a:off x="6615430" y="5772785"/>
            <a:ext cx="38354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Terminator 72"/>
          <p:cNvSpPr/>
          <p:nvPr/>
        </p:nvSpPr>
        <p:spPr>
          <a:xfrm>
            <a:off x="6329045" y="471487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8938260" y="5482596"/>
            <a:ext cx="837565" cy="55116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high &gt;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84" name="Straight Arrow Connector 83"/>
          <p:cNvCxnSpPr>
            <a:stCxn id="83" idx="3"/>
          </p:cNvCxnSpPr>
          <p:nvPr/>
        </p:nvCxnSpPr>
        <p:spPr>
          <a:xfrm flipV="1">
            <a:off x="9775825" y="5742940"/>
            <a:ext cx="58610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9946640" y="56413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98" name="Elbow Connector 97"/>
          <p:cNvCxnSpPr>
            <a:stCxn id="22" idx="2"/>
            <a:endCxn id="50" idx="6"/>
          </p:cNvCxnSpPr>
          <p:nvPr/>
        </p:nvCxnSpPr>
        <p:spPr>
          <a:xfrm rot="5400000">
            <a:off x="7957185" y="4531360"/>
            <a:ext cx="198755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3" idx="2"/>
          </p:cNvCxnSpPr>
          <p:nvPr/>
        </p:nvCxnSpPr>
        <p:spPr>
          <a:xfrm flipH="1">
            <a:off x="9356090" y="6033770"/>
            <a:ext cx="1270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9274810" y="608393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93" name="Straight Arrow Connector 192"/>
          <p:cNvCxnSpPr>
            <a:stCxn id="22" idx="3"/>
          </p:cNvCxnSpPr>
          <p:nvPr/>
        </p:nvCxnSpPr>
        <p:spPr>
          <a:xfrm>
            <a:off x="9034780" y="4770755"/>
            <a:ext cx="9842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Terminator 70"/>
          <p:cNvSpPr/>
          <p:nvPr/>
        </p:nvSpPr>
        <p:spPr>
          <a:xfrm>
            <a:off x="9331325" y="469519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4" name="Straight Arrow Connector 203"/>
          <p:cNvCxnSpPr>
            <a:stCxn id="48" idx="3"/>
            <a:endCxn id="83" idx="1"/>
          </p:cNvCxnSpPr>
          <p:nvPr/>
        </p:nvCxnSpPr>
        <p:spPr>
          <a:xfrm flipV="1">
            <a:off x="7737475" y="5758180"/>
            <a:ext cx="120078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8244840" y="570103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6" name="Straight Arrow Connector 235"/>
          <p:cNvCxnSpPr>
            <a:stCxn id="75" idx="2"/>
          </p:cNvCxnSpPr>
          <p:nvPr/>
        </p:nvCxnSpPr>
        <p:spPr>
          <a:xfrm>
            <a:off x="6196965" y="6052185"/>
            <a:ext cx="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6114415" y="6106754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278" name="Group 277"/>
          <p:cNvGrpSpPr/>
          <p:nvPr/>
        </p:nvGrpSpPr>
        <p:grpSpPr>
          <a:xfrm>
            <a:off x="10434955" y="2610485"/>
            <a:ext cx="761365" cy="631825"/>
            <a:chOff x="9034" y="292"/>
            <a:chExt cx="1199" cy="995"/>
          </a:xfrm>
        </p:grpSpPr>
        <p:grpSp>
          <p:nvGrpSpPr>
            <p:cNvPr id="25" name="Group 24"/>
            <p:cNvGrpSpPr/>
            <p:nvPr/>
          </p:nvGrpSpPr>
          <p:grpSpPr>
            <a:xfrm>
              <a:off x="9034" y="637"/>
              <a:ext cx="1035" cy="650"/>
              <a:chOff x="1464" y="2193"/>
              <a:chExt cx="1035" cy="650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2193"/>
                <a:ext cx="454" cy="560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5" y="2597"/>
                <a:ext cx="765" cy="246"/>
              </a:xfrm>
              <a:prstGeom prst="rect">
                <a:avLst/>
              </a:prstGeom>
            </p:spPr>
          </p:pic>
        </p:grpSp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83" y="292"/>
              <a:ext cx="851" cy="851"/>
            </a:xfrm>
            <a:prstGeom prst="rect">
              <a:avLst/>
            </a:prstGeom>
          </p:spPr>
        </p:pic>
      </p:grpSp>
      <p:sp>
        <p:nvSpPr>
          <p:cNvPr id="127" name="Oval 126"/>
          <p:cNvSpPr/>
          <p:nvPr/>
        </p:nvSpPr>
        <p:spPr>
          <a:xfrm>
            <a:off x="8187690" y="398399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7837805" y="4156075"/>
            <a:ext cx="3498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Terminator 271"/>
          <p:cNvSpPr/>
          <p:nvPr/>
        </p:nvSpPr>
        <p:spPr>
          <a:xfrm>
            <a:off x="8835390" y="3388360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candles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9213215" y="2973070"/>
            <a:ext cx="696595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Flowchart: Terminator 273"/>
          <p:cNvSpPr/>
          <p:nvPr/>
        </p:nvSpPr>
        <p:spPr>
          <a:xfrm>
            <a:off x="10434320" y="3429000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bars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7155180" y="1317308"/>
            <a:ext cx="727710" cy="560705"/>
            <a:chOff x="10155" y="438"/>
            <a:chExt cx="1146" cy="883"/>
          </a:xfrm>
        </p:grpSpPr>
        <p:grpSp>
          <p:nvGrpSpPr>
            <p:cNvPr id="139" name="Group 138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6" y="1057"/>
              <a:ext cx="675" cy="264"/>
            </a:xfrm>
            <a:prstGeom prst="rect">
              <a:avLst/>
            </a:prstGeom>
          </p:spPr>
        </p:pic>
      </p:grpSp>
      <p:grpSp>
        <p:nvGrpSpPr>
          <p:cNvPr id="144" name="Group 143"/>
          <p:cNvGrpSpPr/>
          <p:nvPr/>
        </p:nvGrpSpPr>
        <p:grpSpPr>
          <a:xfrm>
            <a:off x="8445500" y="854075"/>
            <a:ext cx="1177925" cy="635635"/>
            <a:chOff x="13651" y="855"/>
            <a:chExt cx="1855" cy="1001"/>
          </a:xfrm>
        </p:grpSpPr>
        <p:sp>
          <p:nvSpPr>
            <p:cNvPr id="145" name="Rectangles 144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Initialize</a:t>
              </a:r>
              <a:endParaRPr lang="en-US" sz="800"/>
            </a:p>
          </p:txBody>
        </p:sp>
        <p:sp>
          <p:nvSpPr>
            <p:cNvPr id="146" name="Rectangles 145"/>
            <p:cNvSpPr/>
            <p:nvPr/>
          </p:nvSpPr>
          <p:spPr>
            <a:xfrm>
              <a:off x="13651" y="111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Bars</a:t>
              </a:r>
              <a:endParaRPr lang="en-US" sz="800"/>
            </a:p>
          </p:txBody>
        </p:sp>
        <p:sp>
          <p:nvSpPr>
            <p:cNvPr id="147" name="Rectangles 146"/>
            <p:cNvSpPr/>
            <p:nvPr/>
          </p:nvSpPr>
          <p:spPr>
            <a:xfrm>
              <a:off x="13651" y="1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Fractal</a:t>
              </a:r>
              <a:endParaRPr lang="en-US" sz="800"/>
            </a:p>
          </p:txBody>
        </p:sp>
        <p:sp>
          <p:nvSpPr>
            <p:cNvPr id="148" name="Rectangles 147"/>
            <p:cNvSpPr/>
            <p:nvPr/>
          </p:nvSpPr>
          <p:spPr>
            <a:xfrm>
              <a:off x="13651" y="163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WebSocket</a:t>
              </a:r>
              <a:endParaRPr lang="en-US" sz="800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8445500" y="1696085"/>
            <a:ext cx="1177925" cy="635635"/>
            <a:chOff x="13651" y="855"/>
            <a:chExt cx="1855" cy="1001"/>
          </a:xfrm>
        </p:grpSpPr>
        <p:sp>
          <p:nvSpPr>
            <p:cNvPr id="150" name="Rectangles 149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Initialize</a:t>
              </a:r>
              <a:endParaRPr lang="en-US" sz="800"/>
            </a:p>
          </p:txBody>
        </p:sp>
        <p:sp>
          <p:nvSpPr>
            <p:cNvPr id="151" name="Rectangles 150"/>
            <p:cNvSpPr/>
            <p:nvPr/>
          </p:nvSpPr>
          <p:spPr>
            <a:xfrm>
              <a:off x="13651" y="111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Bars</a:t>
              </a:r>
              <a:endParaRPr lang="en-US" sz="800"/>
            </a:p>
          </p:txBody>
        </p:sp>
        <p:sp>
          <p:nvSpPr>
            <p:cNvPr id="152" name="Rectangles 151"/>
            <p:cNvSpPr/>
            <p:nvPr/>
          </p:nvSpPr>
          <p:spPr>
            <a:xfrm>
              <a:off x="13651" y="1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Fractal</a:t>
              </a:r>
              <a:endParaRPr lang="en-US" sz="800"/>
            </a:p>
          </p:txBody>
        </p:sp>
        <p:sp>
          <p:nvSpPr>
            <p:cNvPr id="153" name="Rectangles 152"/>
            <p:cNvSpPr/>
            <p:nvPr/>
          </p:nvSpPr>
          <p:spPr>
            <a:xfrm>
              <a:off x="13651" y="163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WebSocket</a:t>
              </a:r>
              <a:endParaRPr lang="en-US" sz="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WPS Presentation</Application>
  <PresentationFormat>宽屏</PresentationFormat>
  <Paragraphs>215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10</cp:revision>
  <dcterms:created xsi:type="dcterms:W3CDTF">2025-05-06T05:57:36Z</dcterms:created>
  <dcterms:modified xsi:type="dcterms:W3CDTF">2025-05-06T05:57:36Z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