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224790"/>
            <a:ext cx="7406640" cy="227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05" y="1781175"/>
            <a:ext cx="7308850" cy="432816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567930" y="5865495"/>
            <a:ext cx="535940" cy="243840"/>
          </a:xfrm>
          <a:prstGeom prst="rect">
            <a:avLst/>
          </a:prstGeom>
          <a:solidFill>
            <a:srgbClr val="C00000">
              <a:alpha val="7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141595" y="1374140"/>
            <a:ext cx="568960" cy="145415"/>
          </a:xfrm>
          <a:prstGeom prst="rect">
            <a:avLst/>
          </a:prstGeom>
          <a:solidFill>
            <a:srgbClr val="C00000">
              <a:alpha val="7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5426075" y="1519555"/>
            <a:ext cx="2409825" cy="4345940"/>
          </a:xfrm>
          <a:prstGeom prst="straightConnector1">
            <a:avLst/>
          </a:prstGeom>
          <a:ln w="38100">
            <a:solidFill>
              <a:srgbClr val="FF8D41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21615" y="3270885"/>
            <a:ext cx="4149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Since 9/1/2025 </a:t>
            </a:r>
            <a:r>
              <a:rPr lang="en-US" sz="1000"/>
              <a:t>- leverage is not being accepted on the REST API Path "/api/v1/trade/batch-orders". Was the approach of sending leverage with the request deprecated in favor of the “/api/v1/account/set-leverage” call (below)?</a:t>
            </a:r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221615" y="2995295"/>
            <a:ext cx="4149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Issue:</a:t>
            </a:r>
            <a:endParaRPr lang="en-US" sz="1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65600"/>
            <a:ext cx="3458210" cy="2339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7</cp:revision>
  <dcterms:created xsi:type="dcterms:W3CDTF">2025-09-03T22:29:39Z</dcterms:created>
  <dcterms:modified xsi:type="dcterms:W3CDTF">2025-09-03T22:29:39Z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