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9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/>
          <p:nvPr/>
        </p:nvGraphicFramePr>
        <p:xfrm>
          <a:off x="1529080" y="899160"/>
          <a:ext cx="9966960" cy="48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025"/>
                <a:gridCol w="5829935"/>
              </a:tblGrid>
              <a:tr h="1095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941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0" y="1144270"/>
            <a:ext cx="1760220" cy="63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0" y="2066925"/>
            <a:ext cx="5687695" cy="3554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2120265"/>
            <a:ext cx="3698240" cy="25247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0020" y="3379470"/>
            <a:ext cx="2623820" cy="312293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2" name="Rectangles 11"/>
          <p:cNvSpPr/>
          <p:nvPr/>
        </p:nvSpPr>
        <p:spPr>
          <a:xfrm>
            <a:off x="10859770" y="4676775"/>
            <a:ext cx="243205" cy="1858010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945755" y="2915285"/>
            <a:ext cx="106045" cy="2564765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3388995" y="217170"/>
            <a:ext cx="56610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Sequencing on Sync</a:t>
            </a:r>
            <a:endParaRPr lang="en-US" altLang="zh-CN" sz="3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15" y="1177925"/>
            <a:ext cx="2567305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/>
          <p:nvPr/>
        </p:nvGraphicFramePr>
        <p:xfrm>
          <a:off x="657225" y="1054735"/>
          <a:ext cx="10795000" cy="48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5065"/>
                <a:gridCol w="5829935"/>
              </a:tblGrid>
              <a:tr h="1095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941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135" y="1299845"/>
            <a:ext cx="1760220" cy="6324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310765"/>
            <a:ext cx="4763135" cy="19513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30" y="2033905"/>
            <a:ext cx="5977255" cy="39103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395" y="3117850"/>
            <a:ext cx="4388485" cy="2743200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388995" y="217170"/>
            <a:ext cx="56610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 Formatting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915" y="1299845"/>
            <a:ext cx="2567305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/>
          <p:nvPr/>
        </p:nvGraphicFramePr>
        <p:xfrm>
          <a:off x="1529080" y="899160"/>
          <a:ext cx="9966960" cy="4889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025"/>
                <a:gridCol w="5829935"/>
              </a:tblGrid>
              <a:tr h="10953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79412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7950" y="1144270"/>
            <a:ext cx="1760220" cy="632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30" y="2066925"/>
            <a:ext cx="5687695" cy="3554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60" y="2120265"/>
            <a:ext cx="3698240" cy="2524760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388995" y="217170"/>
            <a:ext cx="56610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Editor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190" y="4898390"/>
            <a:ext cx="2952750" cy="96583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Rectangles 2"/>
          <p:cNvSpPr/>
          <p:nvPr/>
        </p:nvSpPr>
        <p:spPr>
          <a:xfrm>
            <a:off x="7523480" y="5394960"/>
            <a:ext cx="1086485" cy="182880"/>
          </a:xfrm>
          <a:prstGeom prst="rect">
            <a:avLst/>
          </a:prstGeom>
          <a:solidFill>
            <a:srgbClr val="C00000">
              <a:alpha val="19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15" y="1177925"/>
            <a:ext cx="2567305" cy="564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Nice to Haves: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View Editing/Editor</a:t>
            </a:r>
            <a:endParaRPr lang="en-US"/>
          </a:p>
          <a:p>
            <a:pPr lvl="1"/>
            <a:r>
              <a:rPr lang="en-US"/>
              <a:t>Add Tables to Views</a:t>
            </a:r>
            <a:endParaRPr lang="en-US"/>
          </a:p>
          <a:p>
            <a:pPr lvl="1"/>
            <a:r>
              <a:rPr lang="en-US"/>
              <a:t>Add Columns to Views</a:t>
            </a:r>
            <a:endParaRPr lang="en-US"/>
          </a:p>
          <a:p>
            <a:pPr lvl="1"/>
            <a:r>
              <a:rPr lang="en-US"/>
              <a:t>Set the Join Condition(s)</a:t>
            </a:r>
            <a:endParaRPr lang="en-US"/>
          </a:p>
          <a:p>
            <a:pPr lvl="1"/>
            <a:r>
              <a:rPr lang="en-US"/>
              <a:t>Add Derived Columns (formula Editor?)</a:t>
            </a:r>
            <a:endParaRPr lang="en-US"/>
          </a:p>
          <a:p>
            <a:pPr lvl="1"/>
            <a:r>
              <a:rPr lang="en-US"/>
              <a:t>Modify Column Sequence</a:t>
            </a:r>
            <a:endParaRPr lang="en-US"/>
          </a:p>
          <a:p>
            <a:pPr lvl="0"/>
            <a:r>
              <a:rPr lang="en-US"/>
              <a:t>SQL Formatting</a:t>
            </a:r>
            <a:endParaRPr lang="en-US"/>
          </a:p>
          <a:p>
            <a:pPr lvl="1"/>
            <a:r>
              <a:rPr lang="en-US">
                <a:sym typeface="+mn-ea"/>
              </a:rPr>
              <a:t>Improve View DDL </a:t>
            </a:r>
            <a:endParaRPr lang="en-US">
              <a:sym typeface="+mn-ea"/>
            </a:endParaRPr>
          </a:p>
          <a:p>
            <a:pPr lvl="2"/>
            <a:r>
              <a:rPr lang="en-US">
                <a:sym typeface="+mn-ea"/>
              </a:rPr>
              <a:t>Now: Single line on export (A)</a:t>
            </a:r>
            <a:endParaRPr lang="en-US">
              <a:sym typeface="+mn-ea"/>
            </a:endParaRPr>
          </a:p>
          <a:p>
            <a:pPr lvl="2"/>
            <a:r>
              <a:rPr lang="en-US"/>
              <a:t>Reduced indentation (B)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1595" y="1415415"/>
            <a:ext cx="4875530" cy="12998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90" y="3006090"/>
            <a:ext cx="4763135" cy="195135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266815" y="1111885"/>
            <a:ext cx="450215" cy="3759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</a:t>
            </a: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53810" y="2879725"/>
            <a:ext cx="450215" cy="3759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B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WPS Presentation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8</cp:revision>
  <dcterms:created xsi:type="dcterms:W3CDTF">2025-08-30T19:43:23Z</dcterms:created>
  <dcterms:modified xsi:type="dcterms:W3CDTF">2025-08-30T19:43:23Z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