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6"/>
        <p:guide pos="409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/>
          <p:nvPr/>
        </p:nvCxnSpPr>
        <p:spPr>
          <a:xfrm rot="5400000" flipV="1">
            <a:off x="2959100" y="3807460"/>
            <a:ext cx="70040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848" y="5216208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cxnSp>
        <p:nvCxnSpPr>
          <p:cNvPr id="180" name="Straight Arrow Connector 179"/>
          <p:cNvCxnSpPr/>
          <p:nvPr/>
        </p:nvCxnSpPr>
        <p:spPr>
          <a:xfrm>
            <a:off x="6771005" y="5356225"/>
            <a:ext cx="508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Presentation</Application>
  <PresentationFormat>宽屏</PresentationFormat>
  <Paragraphs>216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9</cp:revision>
  <dcterms:created xsi:type="dcterms:W3CDTF">2025-04-15T21:42:22Z</dcterms:created>
  <dcterms:modified xsi:type="dcterms:W3CDTF">2025-04-15T21:42:22Z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