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5"/>
        <p:guide pos="4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Straight Arrow Connector 49"/>
          <p:cNvCxnSpPr>
            <a:stCxn id="9" idx="2"/>
            <a:endCxn id="96" idx="0"/>
          </p:cNvCxnSpPr>
          <p:nvPr/>
        </p:nvCxnSpPr>
        <p:spPr>
          <a:xfrm flipH="1">
            <a:off x="1701800" y="1244600"/>
            <a:ext cx="10160" cy="13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470535" y="29083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sp>
        <p:nvSpPr>
          <p:cNvPr id="6" name="Flowchart: Data 5"/>
          <p:cNvSpPr/>
          <p:nvPr/>
        </p:nvSpPr>
        <p:spPr>
          <a:xfrm>
            <a:off x="145415" y="85534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92860" y="87757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10" name="Straight Arrow Connector 9"/>
          <p:cNvCxnSpPr>
            <a:stCxn id="79" idx="1"/>
            <a:endCxn id="11" idx="6"/>
          </p:cNvCxnSpPr>
          <p:nvPr/>
        </p:nvCxnSpPr>
        <p:spPr>
          <a:xfrm flipH="1">
            <a:off x="1790065" y="3483610"/>
            <a:ext cx="14490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5600" y="33959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9" idx="3"/>
            <a:endCxn id="84" idx="1"/>
          </p:cNvCxnSpPr>
          <p:nvPr/>
        </p:nvCxnSpPr>
        <p:spPr>
          <a:xfrm>
            <a:off x="2130425" y="1061085"/>
            <a:ext cx="203200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186430" y="975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2" name="Flowchart: Decision 11"/>
          <p:cNvSpPr/>
          <p:nvPr/>
        </p:nvSpPr>
        <p:spPr>
          <a:xfrm>
            <a:off x="1289685" y="3818931"/>
            <a:ext cx="837565" cy="53966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max?</a:t>
            </a:r>
            <a:endParaRPr lang="en-US" sz="600"/>
          </a:p>
        </p:txBody>
      </p:sp>
      <p:sp>
        <p:nvSpPr>
          <p:cNvPr id="13" name="Flowchart: Decision 12"/>
          <p:cNvSpPr/>
          <p:nvPr/>
        </p:nvSpPr>
        <p:spPr>
          <a:xfrm>
            <a:off x="7357745" y="1241514"/>
            <a:ext cx="837565" cy="54973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Extension&lt; max?</a:t>
            </a:r>
            <a:endParaRPr lang="en-US" sz="60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8195310" y="1511935"/>
            <a:ext cx="537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0095" y="1430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" name="Elbow Connector 17"/>
          <p:cNvCxnSpPr>
            <a:stCxn id="91" idx="3"/>
            <a:endCxn id="13" idx="1"/>
          </p:cNvCxnSpPr>
          <p:nvPr/>
        </p:nvCxnSpPr>
        <p:spPr>
          <a:xfrm>
            <a:off x="6738620" y="1065530"/>
            <a:ext cx="619125" cy="450850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560695" y="829310"/>
            <a:ext cx="1177925" cy="525780"/>
            <a:chOff x="1542" y="6592"/>
            <a:chExt cx="1855" cy="828"/>
          </a:xfrm>
        </p:grpSpPr>
        <p:sp>
          <p:nvSpPr>
            <p:cNvPr id="90" name="Rectangles 8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123"/>
              <a:ext cx="1855" cy="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38" name="Straight Arrow Connector 37"/>
          <p:cNvCxnSpPr>
            <a:stCxn id="12" idx="3"/>
            <a:endCxn id="42" idx="1"/>
          </p:cNvCxnSpPr>
          <p:nvPr/>
        </p:nvCxnSpPr>
        <p:spPr>
          <a:xfrm>
            <a:off x="2127250" y="4088765"/>
            <a:ext cx="758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7595" y="40005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0" name="Group 39"/>
          <p:cNvGrpSpPr/>
          <p:nvPr/>
        </p:nvGrpSpPr>
        <p:grpSpPr>
          <a:xfrm>
            <a:off x="2886075" y="3856990"/>
            <a:ext cx="1177925" cy="472440"/>
            <a:chOff x="1542" y="6592"/>
            <a:chExt cx="1855" cy="744"/>
          </a:xfrm>
        </p:grpSpPr>
        <p:sp>
          <p:nvSpPr>
            <p:cNvPr id="41" name="Rectangles 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2" y="7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9081770" y="8242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4170045" y="1752304"/>
            <a:ext cx="837565" cy="54542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f23.6%</a:t>
            </a:r>
            <a:endParaRPr lang="en-US" sz="600"/>
          </a:p>
        </p:txBody>
      </p:sp>
      <p:cxnSp>
        <p:nvCxnSpPr>
          <p:cNvPr id="57" name="Straight Arrow Connector 56"/>
          <p:cNvCxnSpPr>
            <a:stCxn id="56" idx="3"/>
            <a:endCxn id="62" idx="1"/>
          </p:cNvCxnSpPr>
          <p:nvPr/>
        </p:nvCxnSpPr>
        <p:spPr>
          <a:xfrm flipV="1">
            <a:off x="5007610" y="2007235"/>
            <a:ext cx="55308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97475" y="19234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59" name="Straight Arrow Connector 58"/>
          <p:cNvCxnSpPr>
            <a:stCxn id="41" idx="0"/>
            <a:endCxn id="79" idx="2"/>
          </p:cNvCxnSpPr>
          <p:nvPr/>
        </p:nvCxnSpPr>
        <p:spPr>
          <a:xfrm flipV="1">
            <a:off x="3475355" y="3558540"/>
            <a:ext cx="381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60695" y="1771015"/>
            <a:ext cx="1177925" cy="521970"/>
            <a:chOff x="1542" y="6592"/>
            <a:chExt cx="1855" cy="822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Breakout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42" y="7121"/>
              <a:ext cx="1855" cy="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69" name="Straight Arrow Connector 68"/>
          <p:cNvCxnSpPr>
            <a:stCxn id="12" idx="2"/>
            <a:endCxn id="70" idx="0"/>
          </p:cNvCxnSpPr>
          <p:nvPr/>
        </p:nvCxnSpPr>
        <p:spPr>
          <a:xfrm flipH="1">
            <a:off x="1703705" y="4358640"/>
            <a:ext cx="508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21155" y="46285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71" name="Group 70"/>
          <p:cNvGrpSpPr/>
          <p:nvPr/>
        </p:nvGrpSpPr>
        <p:grpSpPr>
          <a:xfrm>
            <a:off x="8732520" y="1259205"/>
            <a:ext cx="1177925" cy="546735"/>
            <a:chOff x="1542" y="6592"/>
            <a:chExt cx="1855" cy="861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Extension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542" y="7120"/>
              <a:ext cx="1855" cy="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78" name="Elbow Connector 77"/>
          <p:cNvCxnSpPr>
            <a:stCxn id="62" idx="3"/>
            <a:endCxn id="13" idx="1"/>
          </p:cNvCxnSpPr>
          <p:nvPr/>
        </p:nvCxnSpPr>
        <p:spPr>
          <a:xfrm flipV="1">
            <a:off x="6738620" y="1516380"/>
            <a:ext cx="619125" cy="49085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239135" y="34086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6" idx="5"/>
            <a:endCxn id="9" idx="1"/>
          </p:cNvCxnSpPr>
          <p:nvPr/>
        </p:nvCxnSpPr>
        <p:spPr>
          <a:xfrm flipV="1">
            <a:off x="1002030" y="1061085"/>
            <a:ext cx="290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9" idx="2"/>
            <a:endCxn id="6" idx="1"/>
          </p:cNvCxnSpPr>
          <p:nvPr/>
        </p:nvCxnSpPr>
        <p:spPr>
          <a:xfrm>
            <a:off x="621030" y="609600"/>
            <a:ext cx="63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4"/>
            <a:endCxn id="83" idx="0"/>
          </p:cNvCxnSpPr>
          <p:nvPr/>
        </p:nvCxnSpPr>
        <p:spPr>
          <a:xfrm flipH="1">
            <a:off x="1701800" y="4805680"/>
            <a:ext cx="190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303655" y="507555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4162425" y="886457"/>
            <a:ext cx="837565" cy="36703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Rreversal?</a:t>
            </a:r>
            <a:endParaRPr lang="en-US" sz="600"/>
          </a:p>
        </p:txBody>
      </p:sp>
      <p:cxnSp>
        <p:nvCxnSpPr>
          <p:cNvPr id="85" name="Straight Arrow Connector 84"/>
          <p:cNvCxnSpPr>
            <a:stCxn id="84" idx="2"/>
            <a:endCxn id="56" idx="0"/>
          </p:cNvCxnSpPr>
          <p:nvPr/>
        </p:nvCxnSpPr>
        <p:spPr>
          <a:xfrm>
            <a:off x="4581525" y="1253490"/>
            <a:ext cx="7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3"/>
            <a:endCxn id="91" idx="1"/>
          </p:cNvCxnSpPr>
          <p:nvPr/>
        </p:nvCxnSpPr>
        <p:spPr>
          <a:xfrm flipV="1">
            <a:off x="4999990" y="1065530"/>
            <a:ext cx="5607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78425" y="9817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88" name="Oval 87"/>
          <p:cNvSpPr/>
          <p:nvPr/>
        </p:nvSpPr>
        <p:spPr>
          <a:xfrm>
            <a:off x="4498975" y="13563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89" name="Straight Arrow Connector 88"/>
          <p:cNvCxnSpPr>
            <a:stCxn id="73" idx="0"/>
            <a:endCxn id="46" idx="2"/>
          </p:cNvCxnSpPr>
          <p:nvPr/>
        </p:nvCxnSpPr>
        <p:spPr>
          <a:xfrm flipV="1">
            <a:off x="9321800" y="97409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1"/>
            <a:endCxn id="13" idx="0"/>
          </p:cNvCxnSpPr>
          <p:nvPr/>
        </p:nvCxnSpPr>
        <p:spPr>
          <a:xfrm rot="10800000" flipV="1">
            <a:off x="7776210" y="898525"/>
            <a:ext cx="1304925" cy="34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2"/>
            <a:endCxn id="102" idx="3"/>
          </p:cNvCxnSpPr>
          <p:nvPr/>
        </p:nvCxnSpPr>
        <p:spPr>
          <a:xfrm rot="5400000">
            <a:off x="4121150" y="2240915"/>
            <a:ext cx="410845" cy="525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551305" y="254508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97" name="Elbow Connector 96"/>
          <p:cNvCxnSpPr>
            <a:stCxn id="13" idx="2"/>
            <a:endCxn id="66" idx="6"/>
          </p:cNvCxnSpPr>
          <p:nvPr/>
        </p:nvCxnSpPr>
        <p:spPr>
          <a:xfrm rot="5400000">
            <a:off x="5767070" y="694690"/>
            <a:ext cx="913765" cy="310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06595" y="26162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Fibonacci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grpSp>
        <p:nvGrpSpPr>
          <p:cNvPr id="100" name="Group 99"/>
          <p:cNvGrpSpPr/>
          <p:nvPr/>
        </p:nvGrpSpPr>
        <p:grpSpPr>
          <a:xfrm>
            <a:off x="2886075" y="2472690"/>
            <a:ext cx="1177925" cy="307975"/>
            <a:chOff x="1542" y="6592"/>
            <a:chExt cx="1855" cy="485"/>
          </a:xfrm>
        </p:grpSpPr>
        <p:sp>
          <p:nvSpPr>
            <p:cNvPr id="101" name="Rectangles 10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 Retrace</a:t>
              </a:r>
              <a:endParaRPr lang="en-US" sz="800"/>
            </a:p>
          </p:txBody>
        </p:sp>
      </p:grpSp>
      <p:cxnSp>
        <p:nvCxnSpPr>
          <p:cNvPr id="105" name="Straight Arrow Connector 104"/>
          <p:cNvCxnSpPr>
            <a:stCxn id="102" idx="1"/>
            <a:endCxn id="96" idx="6"/>
          </p:cNvCxnSpPr>
          <p:nvPr/>
        </p:nvCxnSpPr>
        <p:spPr>
          <a:xfrm flipH="1" flipV="1">
            <a:off x="1852295" y="2704465"/>
            <a:ext cx="103378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4"/>
            <a:endCxn id="12" idx="0"/>
          </p:cNvCxnSpPr>
          <p:nvPr/>
        </p:nvCxnSpPr>
        <p:spPr>
          <a:xfrm>
            <a:off x="1701800" y="2863850"/>
            <a:ext cx="6985" cy="95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860" y="2292985"/>
            <a:ext cx="3855085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4" name="Elbow Connector 93"/>
          <p:cNvCxnSpPr>
            <a:stCxn id="7" idx="1"/>
            <a:endCxn id="9" idx="0"/>
          </p:cNvCxnSpPr>
          <p:nvPr/>
        </p:nvCxnSpPr>
        <p:spPr>
          <a:xfrm rot="10800000" flipV="1">
            <a:off x="4586605" y="1131570"/>
            <a:ext cx="1555115" cy="487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870325" y="1802765"/>
            <a:ext cx="210185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83" idx="0"/>
          </p:cNvCxnSpPr>
          <p:nvPr/>
        </p:nvCxnSpPr>
        <p:spPr>
          <a:xfrm flipH="1">
            <a:off x="4577080" y="1986280"/>
            <a:ext cx="10160" cy="93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168140" y="161925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5257165" y="1717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449707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46" name="Flowchart: Terminator 45"/>
          <p:cNvSpPr/>
          <p:nvPr/>
        </p:nvSpPr>
        <p:spPr>
          <a:xfrm>
            <a:off x="4818380" y="10585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90" idx="0"/>
            <a:endCxn id="7" idx="2"/>
          </p:cNvCxnSpPr>
          <p:nvPr/>
        </p:nvCxnSpPr>
        <p:spPr>
          <a:xfrm flipH="1" flipV="1">
            <a:off x="6561455" y="1315720"/>
            <a:ext cx="635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605145" y="104330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78" name="Elbow Connector 77"/>
          <p:cNvCxnSpPr>
            <a:stCxn id="15" idx="2"/>
            <a:endCxn id="83" idx="3"/>
          </p:cNvCxnSpPr>
          <p:nvPr/>
        </p:nvCxnSpPr>
        <p:spPr>
          <a:xfrm rot="5400000">
            <a:off x="5644198" y="536893"/>
            <a:ext cx="1822450" cy="3160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9" idx="1"/>
          </p:cNvCxnSpPr>
          <p:nvPr/>
        </p:nvCxnSpPr>
        <p:spPr>
          <a:xfrm>
            <a:off x="3682365" y="1802765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2"/>
            <a:endCxn id="4" idx="0"/>
          </p:cNvCxnSpPr>
          <p:nvPr/>
        </p:nvCxnSpPr>
        <p:spPr>
          <a:xfrm>
            <a:off x="3093085" y="1301750"/>
            <a:ext cx="635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178935" y="292163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9" name="Straight Arrow Connector 88"/>
          <p:cNvCxnSpPr>
            <a:stCxn id="7" idx="3"/>
            <a:endCxn id="15" idx="1"/>
          </p:cNvCxnSpPr>
          <p:nvPr/>
        </p:nvCxnSpPr>
        <p:spPr>
          <a:xfrm>
            <a:off x="6979920" y="1132205"/>
            <a:ext cx="566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Account Flow</a:t>
            </a:r>
            <a:endParaRPr lang="en-US" sz="1000"/>
          </a:p>
          <a:p>
            <a:r>
              <a:rPr lang="en-US" sz="1000"/>
              <a:t>05/08/2025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2694940" y="108839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4440" y="1566545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env.Accounts</a:t>
              </a:r>
              <a:endParaRPr lang="en-US" sz="800"/>
            </a:p>
          </p:txBody>
        </p:sp>
      </p:grpSp>
      <p:sp>
        <p:nvSpPr>
          <p:cNvPr id="7" name="Flowchart: Decision 6"/>
          <p:cNvSpPr/>
          <p:nvPr/>
        </p:nvSpPr>
        <p:spPr>
          <a:xfrm>
            <a:off x="6142355" y="948649"/>
            <a:ext cx="837565" cy="36711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grpSp>
        <p:nvGrpSpPr>
          <p:cNvPr id="8" name="Group 7"/>
          <p:cNvGrpSpPr/>
          <p:nvPr/>
        </p:nvGrpSpPr>
        <p:grpSpPr>
          <a:xfrm>
            <a:off x="7546340" y="897890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Handle Crash</a:t>
              </a:r>
              <a:endParaRPr lang="en-US" sz="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2810" y="1570990"/>
            <a:ext cx="1177290" cy="994410"/>
            <a:chOff x="9406" y="2474"/>
            <a:chExt cx="1854" cy="1566"/>
          </a:xfrm>
        </p:grpSpPr>
        <p:sp>
          <p:nvSpPr>
            <p:cNvPr id="90" name="Rectangles 89"/>
            <p:cNvSpPr/>
            <p:nvPr/>
          </p:nvSpPr>
          <p:spPr>
            <a:xfrm>
              <a:off x="9406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Import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9406" y="273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setOwner()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406" y="300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setBroker()</a:t>
              </a:r>
              <a:endParaRPr lang="en-US" sz="800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9406" y="327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setPosition()</a:t>
              </a:r>
              <a:endParaRPr lang="en-US" sz="8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406" y="354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setDescription()</a:t>
              </a:r>
              <a:endParaRPr lang="en-US" sz="800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9406" y="381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6844665" y="3024505"/>
            <a:ext cx="1179830" cy="471170"/>
            <a:chOff x="8565" y="4772"/>
            <a:chExt cx="1858" cy="742"/>
          </a:xfrm>
        </p:grpSpPr>
        <p:sp>
          <p:nvSpPr>
            <p:cNvPr id="18" name="Rectangles 17"/>
            <p:cNvSpPr/>
            <p:nvPr/>
          </p:nvSpPr>
          <p:spPr>
            <a:xfrm>
              <a:off x="8565" y="528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setAdmin()</a:t>
              </a:r>
              <a:endParaRPr lang="en-US" sz="80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8568" y="477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8568" y="50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20105" y="4519295"/>
            <a:ext cx="1177925" cy="307975"/>
            <a:chOff x="1542" y="6592"/>
            <a:chExt cx="1855" cy="485"/>
          </a:xfrm>
        </p:grpSpPr>
        <p:sp>
          <p:nvSpPr>
            <p:cNvPr id="49" name="Rectangles 48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getSubjectAreas()</a:t>
              </a:r>
              <a:endParaRPr lang="en-US" sz="800"/>
            </a:p>
          </p:txBody>
        </p:sp>
      </p:grpSp>
      <p:cxnSp>
        <p:nvCxnSpPr>
          <p:cNvPr id="94" name="Elbow Connector 93"/>
          <p:cNvCxnSpPr>
            <a:stCxn id="15" idx="3"/>
            <a:endCxn id="83" idx="1"/>
          </p:cNvCxnSpPr>
          <p:nvPr/>
        </p:nvCxnSpPr>
        <p:spPr>
          <a:xfrm>
            <a:off x="9667240" y="3423285"/>
            <a:ext cx="367665" cy="258445"/>
          </a:xfrm>
          <a:prstGeom prst="bentConnector3">
            <a:avLst>
              <a:gd name="adj1" fmla="val 50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9" idx="3"/>
            <a:endCxn id="12" idx="1"/>
          </p:cNvCxnSpPr>
          <p:nvPr/>
        </p:nvCxnSpPr>
        <p:spPr>
          <a:xfrm flipV="1">
            <a:off x="3905250" y="1163955"/>
            <a:ext cx="294449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31" idx="0"/>
          </p:cNvCxnSpPr>
          <p:nvPr/>
        </p:nvCxnSpPr>
        <p:spPr>
          <a:xfrm>
            <a:off x="3486785" y="1366520"/>
            <a:ext cx="5080" cy="1202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3067685" y="99949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4171950" y="1082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3396615" y="2118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80" name="Straight Arrow Connector 79"/>
          <p:cNvCxnSpPr>
            <a:endCxn id="9" idx="0"/>
          </p:cNvCxnSpPr>
          <p:nvPr/>
        </p:nvCxnSpPr>
        <p:spPr>
          <a:xfrm flipH="1">
            <a:off x="3486785" y="535305"/>
            <a:ext cx="381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3"/>
          </p:cNvCxnSpPr>
          <p:nvPr/>
        </p:nvCxnSpPr>
        <p:spPr>
          <a:xfrm>
            <a:off x="2521585" y="563880"/>
            <a:ext cx="3797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0034905" y="357505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Logon Flow</a:t>
            </a:r>
            <a:endParaRPr lang="en-US" sz="1000"/>
          </a:p>
          <a:p>
            <a:r>
              <a:rPr lang="en-US" sz="1000"/>
              <a:t>05/15/2025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1725295" y="45720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Logon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1315" y="496570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enabledAdmin() #</a:t>
              </a:r>
              <a:endParaRPr lang="en-US" sz="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89315" y="3187065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Exit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setSuccess()</a:t>
              </a:r>
              <a:endParaRPr lang="en-US" sz="80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49745" y="774065"/>
            <a:ext cx="1177290" cy="2043430"/>
            <a:chOff x="8573" y="1006"/>
            <a:chExt cx="1854" cy="3218"/>
          </a:xfrm>
        </p:grpSpPr>
        <p:sp>
          <p:nvSpPr>
            <p:cNvPr id="10" name="Rectangles 9"/>
            <p:cNvSpPr/>
            <p:nvPr/>
          </p:nvSpPr>
          <p:spPr>
            <a:xfrm>
              <a:off x="8573" y="1006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 Admin</a:t>
              </a:r>
              <a:endParaRPr lang="en-US" sz="8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8573" y="126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573" y="200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getEmail()</a:t>
              </a:r>
              <a:endParaRPr lang="en-US" sz="800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8573" y="2756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8573" y="350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8022590" y="3422650"/>
            <a:ext cx="4667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902585" y="2569210"/>
            <a:ext cx="1183005" cy="1597660"/>
            <a:chOff x="9398" y="2474"/>
            <a:chExt cx="1863" cy="2516"/>
          </a:xfrm>
        </p:grpSpPr>
        <p:sp>
          <p:nvSpPr>
            <p:cNvPr id="31" name="Rectangles 30"/>
            <p:cNvSpPr/>
            <p:nvPr/>
          </p:nvSpPr>
          <p:spPr>
            <a:xfrm>
              <a:off x="9398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Logon</a:t>
              </a:r>
              <a:endParaRPr lang="en-US" sz="80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406" y="273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9406" y="3502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getEmail(user)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9406" y="427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</p:grpSp>
      <p:cxnSp>
        <p:nvCxnSpPr>
          <p:cNvPr id="37" name="Straight Arrow Connector 36"/>
          <p:cNvCxnSpPr>
            <a:stCxn id="39" idx="3"/>
            <a:endCxn id="45" idx="1"/>
          </p:cNvCxnSpPr>
          <p:nvPr/>
        </p:nvCxnSpPr>
        <p:spPr>
          <a:xfrm flipV="1">
            <a:off x="6927850" y="3933190"/>
            <a:ext cx="15614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  <a:endCxn id="49" idx="0"/>
          </p:cNvCxnSpPr>
          <p:nvPr/>
        </p:nvCxnSpPr>
        <p:spPr>
          <a:xfrm>
            <a:off x="6509385" y="4117340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6090285" y="375031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sp>
        <p:nvSpPr>
          <p:cNvPr id="40" name="Oval 39"/>
          <p:cNvSpPr/>
          <p:nvPr/>
        </p:nvSpPr>
        <p:spPr>
          <a:xfrm>
            <a:off x="7504430" y="38487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41" name="Oval 40"/>
          <p:cNvSpPr/>
          <p:nvPr/>
        </p:nvSpPr>
        <p:spPr>
          <a:xfrm>
            <a:off x="6422390" y="4187190"/>
            <a:ext cx="164465" cy="1720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3" name="Group 42"/>
          <p:cNvGrpSpPr/>
          <p:nvPr/>
        </p:nvGrpSpPr>
        <p:grpSpPr>
          <a:xfrm>
            <a:off x="8489315" y="3696970"/>
            <a:ext cx="1177925" cy="307975"/>
            <a:chOff x="1542" y="6592"/>
            <a:chExt cx="1855" cy="485"/>
          </a:xfrm>
        </p:grpSpPr>
        <p:sp>
          <p:nvSpPr>
            <p:cNvPr id="44" name="Rectangles 4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47" name="Elbow Connector 46"/>
          <p:cNvCxnSpPr>
            <a:stCxn id="45" idx="3"/>
            <a:endCxn id="83" idx="1"/>
          </p:cNvCxnSpPr>
          <p:nvPr/>
        </p:nvCxnSpPr>
        <p:spPr>
          <a:xfrm flipV="1">
            <a:off x="9667240" y="3681730"/>
            <a:ext cx="367665" cy="251460"/>
          </a:xfrm>
          <a:prstGeom prst="bentConnector3">
            <a:avLst>
              <a:gd name="adj1" fmla="val 50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039620" y="5306695"/>
            <a:ext cx="1177925" cy="307975"/>
            <a:chOff x="1542" y="6592"/>
            <a:chExt cx="1855" cy="485"/>
          </a:xfrm>
        </p:grpSpPr>
        <p:sp>
          <p:nvSpPr>
            <p:cNvPr id="53" name="Rectangles 5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User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runUser()</a:t>
              </a:r>
              <a:endParaRPr lang="en-US" sz="8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813925" y="5306695"/>
            <a:ext cx="1177925" cy="307975"/>
            <a:chOff x="1542" y="6592"/>
            <a:chExt cx="1855" cy="485"/>
          </a:xfrm>
        </p:grpSpPr>
        <p:sp>
          <p:nvSpPr>
            <p:cNvPr id="56" name="Rectangles 55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Role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runRole()</a:t>
              </a:r>
              <a:endParaRPr lang="en-US" sz="8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500110" y="5306695"/>
            <a:ext cx="1177925" cy="307975"/>
            <a:chOff x="1542" y="6592"/>
            <a:chExt cx="1855" cy="485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Currency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runCurrency()</a:t>
              </a:r>
              <a:endParaRPr lang="en-US" sz="8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47720" y="5306695"/>
            <a:ext cx="1177925" cy="307975"/>
            <a:chOff x="1542" y="6592"/>
            <a:chExt cx="1855" cy="485"/>
          </a:xfrm>
        </p:grpSpPr>
        <p:sp>
          <p:nvSpPr>
            <p:cNvPr id="64" name="Rectangles 6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Account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runAccount()</a:t>
              </a:r>
              <a:endParaRPr lang="en-US" sz="8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21530" y="5306695"/>
            <a:ext cx="1177925" cy="307975"/>
            <a:chOff x="1542" y="6592"/>
            <a:chExt cx="1855" cy="485"/>
          </a:xfrm>
        </p:grpSpPr>
        <p:sp>
          <p:nvSpPr>
            <p:cNvPr id="67" name="Rectangles 66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Instrument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runInstrument()</a:t>
              </a:r>
              <a:endParaRPr lang="en-US" sz="8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23915" y="5306695"/>
            <a:ext cx="1177925" cy="307975"/>
            <a:chOff x="1542" y="6592"/>
            <a:chExt cx="1855" cy="485"/>
          </a:xfrm>
        </p:grpSpPr>
        <p:sp>
          <p:nvSpPr>
            <p:cNvPr id="70" name="Rectangles 6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Job</a:t>
              </a:r>
              <a:endParaRPr lang="en-US" sz="8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runJob()</a:t>
              </a:r>
              <a:endParaRPr lang="en-US" sz="8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197725" y="5306695"/>
            <a:ext cx="1177925" cy="307975"/>
            <a:chOff x="1542" y="6592"/>
            <a:chExt cx="1855" cy="485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Broker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runBroker()</a:t>
              </a:r>
              <a:endParaRPr lang="en-US" sz="800"/>
            </a:p>
          </p:txBody>
        </p:sp>
      </p:grpSp>
      <p:cxnSp>
        <p:nvCxnSpPr>
          <p:cNvPr id="75" name="Elbow Connector 74"/>
          <p:cNvCxnSpPr/>
          <p:nvPr/>
        </p:nvCxnSpPr>
        <p:spPr>
          <a:xfrm rot="5400000">
            <a:off x="4329430" y="3126740"/>
            <a:ext cx="479425" cy="388048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>
            <a:off x="4983480" y="3780790"/>
            <a:ext cx="479425" cy="257238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>
            <a:off x="5620385" y="4417695"/>
            <a:ext cx="479425" cy="129857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V="1">
            <a:off x="6271578" y="5065078"/>
            <a:ext cx="47942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V="1">
            <a:off x="6908483" y="4428173"/>
            <a:ext cx="479425" cy="1277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V="1">
            <a:off x="8216583" y="3120073"/>
            <a:ext cx="479425" cy="3893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V="1">
            <a:off x="7559675" y="3776980"/>
            <a:ext cx="479425" cy="258000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3785235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6</a:t>
            </a:r>
            <a:endParaRPr lang="en-US" sz="1000" b="1"/>
          </a:p>
        </p:txBody>
      </p:sp>
      <p:sp>
        <p:nvSpPr>
          <p:cNvPr id="86" name="Flowchart: Off-page Connector 85"/>
          <p:cNvSpPr/>
          <p:nvPr/>
        </p:nvSpPr>
        <p:spPr>
          <a:xfrm>
            <a:off x="505968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7</a:t>
            </a:r>
            <a:endParaRPr lang="en-US" sz="1000" b="1"/>
          </a:p>
        </p:txBody>
      </p:sp>
      <p:sp>
        <p:nvSpPr>
          <p:cNvPr id="87" name="Flowchart: Off-page Connector 86"/>
          <p:cNvSpPr/>
          <p:nvPr/>
        </p:nvSpPr>
        <p:spPr>
          <a:xfrm>
            <a:off x="636270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8</a:t>
            </a:r>
            <a:endParaRPr lang="en-US" sz="1000" b="1"/>
          </a:p>
        </p:txBody>
      </p:sp>
      <p:sp>
        <p:nvSpPr>
          <p:cNvPr id="88" name="Flowchart: Off-page Connector 87"/>
          <p:cNvSpPr/>
          <p:nvPr/>
        </p:nvSpPr>
        <p:spPr>
          <a:xfrm>
            <a:off x="7637145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9</a:t>
            </a:r>
            <a:endParaRPr lang="en-US" sz="1000" b="1"/>
          </a:p>
        </p:txBody>
      </p:sp>
      <p:sp>
        <p:nvSpPr>
          <p:cNvPr id="92" name="Flowchart: Off-page Connector 91"/>
          <p:cNvSpPr/>
          <p:nvPr/>
        </p:nvSpPr>
        <p:spPr>
          <a:xfrm>
            <a:off x="8909685" y="5975985"/>
            <a:ext cx="375285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10</a:t>
            </a:r>
            <a:endParaRPr lang="en-US" sz="1000" b="1"/>
          </a:p>
        </p:txBody>
      </p:sp>
      <p:sp>
        <p:nvSpPr>
          <p:cNvPr id="95" name="Flowchart: Off-page Connector 94"/>
          <p:cNvSpPr/>
          <p:nvPr/>
        </p:nvSpPr>
        <p:spPr>
          <a:xfrm>
            <a:off x="10229215" y="5975985"/>
            <a:ext cx="36830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11</a:t>
            </a:r>
            <a:endParaRPr lang="en-US" sz="1000" b="1"/>
          </a:p>
        </p:txBody>
      </p:sp>
      <p:sp>
        <p:nvSpPr>
          <p:cNvPr id="96" name="Flowchart: Off-page Connector 95"/>
          <p:cNvSpPr/>
          <p:nvPr/>
        </p:nvSpPr>
        <p:spPr>
          <a:xfrm>
            <a:off x="247650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5</a:t>
            </a:r>
            <a:endParaRPr lang="en-US" sz="1000" b="1"/>
          </a:p>
        </p:txBody>
      </p:sp>
      <p:cxnSp>
        <p:nvCxnSpPr>
          <p:cNvPr id="97" name="Straight Arrow Connector 96"/>
          <p:cNvCxnSpPr>
            <a:stCxn id="54" idx="2"/>
            <a:endCxn id="96" idx="0"/>
          </p:cNvCxnSpPr>
          <p:nvPr/>
        </p:nvCxnSpPr>
        <p:spPr>
          <a:xfrm flipH="1">
            <a:off x="2626995" y="5614670"/>
            <a:ext cx="190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2"/>
            <a:endCxn id="95" idx="0"/>
          </p:cNvCxnSpPr>
          <p:nvPr/>
        </p:nvCxnSpPr>
        <p:spPr>
          <a:xfrm>
            <a:off x="10403205" y="5614670"/>
            <a:ext cx="1016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8" idx="2"/>
            <a:endCxn id="86" idx="0"/>
          </p:cNvCxnSpPr>
          <p:nvPr/>
        </p:nvCxnSpPr>
        <p:spPr>
          <a:xfrm flipH="1">
            <a:off x="5210175" y="5614670"/>
            <a:ext cx="63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2" idx="2"/>
            <a:endCxn id="92" idx="0"/>
          </p:cNvCxnSpPr>
          <p:nvPr/>
        </p:nvCxnSpPr>
        <p:spPr>
          <a:xfrm>
            <a:off x="9089390" y="5614670"/>
            <a:ext cx="825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4" idx="2"/>
            <a:endCxn id="88" idx="0"/>
          </p:cNvCxnSpPr>
          <p:nvPr/>
        </p:nvCxnSpPr>
        <p:spPr>
          <a:xfrm>
            <a:off x="7787005" y="5614670"/>
            <a:ext cx="63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1" idx="2"/>
            <a:endCxn id="87" idx="0"/>
          </p:cNvCxnSpPr>
          <p:nvPr/>
        </p:nvCxnSpPr>
        <p:spPr>
          <a:xfrm>
            <a:off x="6513195" y="5614670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2"/>
            <a:endCxn id="169" idx="0"/>
          </p:cNvCxnSpPr>
          <p:nvPr/>
        </p:nvCxnSpPr>
        <p:spPr>
          <a:xfrm flipH="1">
            <a:off x="3935730" y="5614670"/>
            <a:ext cx="127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6249670" y="4991100"/>
            <a:ext cx="52578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1813560" y="326263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28" name="Straight Arrow Connector 127"/>
          <p:cNvCxnSpPr>
            <a:stCxn id="121" idx="0"/>
            <a:endCxn id="180" idx="2"/>
          </p:cNvCxnSpPr>
          <p:nvPr/>
        </p:nvCxnSpPr>
        <p:spPr>
          <a:xfrm flipV="1">
            <a:off x="2232660" y="2279015"/>
            <a:ext cx="5080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4085590" y="2965450"/>
            <a:ext cx="3175" cy="48514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3" idx="1"/>
            <a:endCxn id="121" idx="3"/>
          </p:cNvCxnSpPr>
          <p:nvPr/>
        </p:nvCxnSpPr>
        <p:spPr>
          <a:xfrm flipH="1" flipV="1">
            <a:off x="2651125" y="3446145"/>
            <a:ext cx="25654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1" idx="2"/>
            <a:endCxn id="35" idx="1"/>
          </p:cNvCxnSpPr>
          <p:nvPr/>
        </p:nvCxnSpPr>
        <p:spPr>
          <a:xfrm rot="5400000" flipV="1">
            <a:off x="2415858" y="3446463"/>
            <a:ext cx="308610" cy="675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50110" y="38360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40" name="Group 139"/>
          <p:cNvGrpSpPr/>
          <p:nvPr/>
        </p:nvGrpSpPr>
        <p:grpSpPr>
          <a:xfrm>
            <a:off x="4399280" y="3705225"/>
            <a:ext cx="1177925" cy="307975"/>
            <a:chOff x="1542" y="6592"/>
            <a:chExt cx="1855" cy="485"/>
          </a:xfrm>
        </p:grpSpPr>
        <p:sp>
          <p:nvSpPr>
            <p:cNvPr id="141" name="Rectangles 1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4085590" y="3938270"/>
            <a:ext cx="3136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2" idx="3"/>
            <a:endCxn id="39" idx="1"/>
          </p:cNvCxnSpPr>
          <p:nvPr/>
        </p:nvCxnSpPr>
        <p:spPr>
          <a:xfrm flipV="1">
            <a:off x="5577205" y="3933825"/>
            <a:ext cx="5130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>
            <a:off x="8027670" y="1163955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Decision 155"/>
          <p:cNvSpPr/>
          <p:nvPr/>
        </p:nvSpPr>
        <p:spPr>
          <a:xfrm>
            <a:off x="5698490" y="144780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57" name="Straight Arrow Connector 156"/>
          <p:cNvCxnSpPr>
            <a:stCxn id="13" idx="1"/>
            <a:endCxn id="156" idx="3"/>
          </p:cNvCxnSpPr>
          <p:nvPr/>
        </p:nvCxnSpPr>
        <p:spPr>
          <a:xfrm flipH="1" flipV="1">
            <a:off x="6536055" y="1631315"/>
            <a:ext cx="313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2"/>
            <a:endCxn id="16" idx="1"/>
          </p:cNvCxnSpPr>
          <p:nvPr/>
        </p:nvCxnSpPr>
        <p:spPr>
          <a:xfrm rot="5400000" flipV="1">
            <a:off x="6334125" y="1597660"/>
            <a:ext cx="299085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035040" y="200088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64" name="Elbow Connector 163"/>
          <p:cNvCxnSpPr/>
          <p:nvPr/>
        </p:nvCxnSpPr>
        <p:spPr>
          <a:xfrm>
            <a:off x="8027670" y="2113915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" idx="1"/>
            <a:endCxn id="168" idx="3"/>
          </p:cNvCxnSpPr>
          <p:nvPr/>
        </p:nvCxnSpPr>
        <p:spPr>
          <a:xfrm flipH="1" flipV="1">
            <a:off x="6558915" y="2583815"/>
            <a:ext cx="29083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>
            <a:off x="5721350" y="240030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70" name="Elbow Connector 169"/>
          <p:cNvCxnSpPr>
            <a:stCxn id="168" idx="2"/>
            <a:endCxn id="150" idx="1"/>
          </p:cNvCxnSpPr>
          <p:nvPr/>
        </p:nvCxnSpPr>
        <p:spPr>
          <a:xfrm rot="5400000" flipV="1">
            <a:off x="6246813" y="2660968"/>
            <a:ext cx="493395" cy="706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052820" y="31623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72" name="Group 171"/>
          <p:cNvGrpSpPr/>
          <p:nvPr/>
        </p:nvGrpSpPr>
        <p:grpSpPr>
          <a:xfrm>
            <a:off x="4501515" y="1939925"/>
            <a:ext cx="1177925" cy="307975"/>
            <a:chOff x="1542" y="6592"/>
            <a:chExt cx="1855" cy="485"/>
          </a:xfrm>
        </p:grpSpPr>
        <p:sp>
          <p:nvSpPr>
            <p:cNvPr id="173" name="Rectangles 1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176" name="Elbow Connector 175"/>
          <p:cNvCxnSpPr>
            <a:stCxn id="156" idx="1"/>
            <a:endCxn id="173" idx="0"/>
          </p:cNvCxnSpPr>
          <p:nvPr/>
        </p:nvCxnSpPr>
        <p:spPr>
          <a:xfrm rot="10800000" flipV="1">
            <a:off x="5090795" y="1631315"/>
            <a:ext cx="607695" cy="308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09515" y="15443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77" name="Elbow Connector 176"/>
          <p:cNvCxnSpPr>
            <a:stCxn id="168" idx="1"/>
            <a:endCxn id="174" idx="2"/>
          </p:cNvCxnSpPr>
          <p:nvPr/>
        </p:nvCxnSpPr>
        <p:spPr>
          <a:xfrm rot="10800000">
            <a:off x="5090795" y="2247900"/>
            <a:ext cx="630555" cy="335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008880" y="24974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78" name="Group 177"/>
          <p:cNvGrpSpPr/>
          <p:nvPr/>
        </p:nvGrpSpPr>
        <p:grpSpPr>
          <a:xfrm>
            <a:off x="1648460" y="1971040"/>
            <a:ext cx="1177925" cy="307975"/>
            <a:chOff x="1542" y="6592"/>
            <a:chExt cx="1855" cy="485"/>
          </a:xfrm>
        </p:grpSpPr>
        <p:sp>
          <p:nvSpPr>
            <p:cNvPr id="179" name="Rectangles 178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sp>
        <p:nvSpPr>
          <p:cNvPr id="181" name="Oval 180"/>
          <p:cNvSpPr/>
          <p:nvPr/>
        </p:nvSpPr>
        <p:spPr>
          <a:xfrm>
            <a:off x="2155190" y="25882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2" name="Straight Arrow Connector 181"/>
          <p:cNvCxnSpPr>
            <a:stCxn id="180" idx="3"/>
            <a:endCxn id="107" idx="2"/>
          </p:cNvCxnSpPr>
          <p:nvPr/>
        </p:nvCxnSpPr>
        <p:spPr>
          <a:xfrm>
            <a:off x="2826385" y="2207260"/>
            <a:ext cx="5702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74" idx="1"/>
            <a:endCxn id="11" idx="4"/>
          </p:cNvCxnSpPr>
          <p:nvPr/>
        </p:nvCxnSpPr>
        <p:spPr>
          <a:xfrm rot="10800000">
            <a:off x="4254500" y="1259840"/>
            <a:ext cx="247015" cy="916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4" name="Straight Arrow Connector 193"/>
          <p:cNvCxnSpPr>
            <a:stCxn id="184" idx="1"/>
            <a:endCxn id="108" idx="6"/>
          </p:cNvCxnSpPr>
          <p:nvPr/>
        </p:nvCxnSpPr>
        <p:spPr>
          <a:xfrm flipH="1">
            <a:off x="5663565" y="3482340"/>
            <a:ext cx="54610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6" idx="2"/>
            <a:endCxn id="105" idx="0"/>
          </p:cNvCxnSpPr>
          <p:nvPr/>
        </p:nvCxnSpPr>
        <p:spPr>
          <a:xfrm>
            <a:off x="7738745" y="1024890"/>
            <a:ext cx="6350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User Flow</a:t>
            </a:r>
            <a:endParaRPr lang="en-US" sz="1000"/>
          </a:p>
          <a:p>
            <a:r>
              <a:rPr lang="en-US" sz="1000"/>
              <a:t>05/15/2025</a:t>
            </a:r>
            <a:endParaRPr lang="en-US" sz="1000"/>
          </a:p>
        </p:txBody>
      </p:sp>
      <p:sp>
        <p:nvSpPr>
          <p:cNvPr id="96" name="Flowchart: Off-page Connector 95"/>
          <p:cNvSpPr/>
          <p:nvPr/>
        </p:nvSpPr>
        <p:spPr>
          <a:xfrm>
            <a:off x="7588250" y="7061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5</a:t>
            </a:r>
            <a:endParaRPr lang="en-US" sz="1000" b="1"/>
          </a:p>
        </p:txBody>
      </p:sp>
      <p:grpSp>
        <p:nvGrpSpPr>
          <p:cNvPr id="52" name="Group 51"/>
          <p:cNvGrpSpPr/>
          <p:nvPr/>
        </p:nvGrpSpPr>
        <p:grpSpPr>
          <a:xfrm>
            <a:off x="1520190" y="2038985"/>
            <a:ext cx="1177925" cy="307975"/>
            <a:chOff x="1542" y="6592"/>
            <a:chExt cx="1855" cy="485"/>
          </a:xfrm>
        </p:grpSpPr>
        <p:sp>
          <p:nvSpPr>
            <p:cNvPr id="53" name="Rectangles 5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User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create()</a:t>
              </a:r>
              <a:endParaRPr lang="en-US" sz="8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86650" y="1744345"/>
            <a:ext cx="1177925" cy="307975"/>
            <a:chOff x="1542" y="6592"/>
            <a:chExt cx="1855" cy="485"/>
          </a:xfrm>
        </p:grpSpPr>
        <p:sp>
          <p:nvSpPr>
            <p:cNvPr id="64" name="Rectangles 6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edit()</a:t>
              </a:r>
              <a:endParaRPr lang="en-US" sz="8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567670" y="1744345"/>
            <a:ext cx="1177925" cy="307975"/>
            <a:chOff x="1542" y="6592"/>
            <a:chExt cx="1855" cy="485"/>
          </a:xfrm>
        </p:grpSpPr>
        <p:sp>
          <p:nvSpPr>
            <p:cNvPr id="67" name="Rectangles 66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view()</a:t>
              </a:r>
              <a:endParaRPr lang="en-US" sz="8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27490" y="1744345"/>
            <a:ext cx="1177925" cy="307975"/>
            <a:chOff x="1542" y="6592"/>
            <a:chExt cx="1855" cy="485"/>
          </a:xfrm>
        </p:grpSpPr>
        <p:sp>
          <p:nvSpPr>
            <p:cNvPr id="70" name="Rectangles 6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</a:t>
              </a:r>
              <a:endParaRPr lang="en-US" sz="8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drop()</a:t>
              </a:r>
              <a:endParaRPr lang="en-US" sz="800"/>
            </a:p>
          </p:txBody>
        </p:sp>
      </p:grpSp>
      <p:cxnSp>
        <p:nvCxnSpPr>
          <p:cNvPr id="75" name="Elbow Connector 74"/>
          <p:cNvCxnSpPr>
            <a:stCxn id="105" idx="1"/>
            <a:endCxn id="53" idx="0"/>
          </p:cNvCxnSpPr>
          <p:nvPr/>
        </p:nvCxnSpPr>
        <p:spPr>
          <a:xfrm rot="10800000" flipV="1">
            <a:off x="2109470" y="1503680"/>
            <a:ext cx="5372735" cy="535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7489825" y="1503680"/>
            <a:ext cx="58610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5" idx="3"/>
            <a:endCxn id="67" idx="0"/>
          </p:cNvCxnSpPr>
          <p:nvPr/>
        </p:nvCxnSpPr>
        <p:spPr>
          <a:xfrm>
            <a:off x="8007985" y="1503680"/>
            <a:ext cx="314896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5" idx="3"/>
            <a:endCxn id="70" idx="0"/>
          </p:cNvCxnSpPr>
          <p:nvPr/>
        </p:nvCxnSpPr>
        <p:spPr>
          <a:xfrm>
            <a:off x="8007985" y="1503680"/>
            <a:ext cx="170878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09470" y="2346960"/>
            <a:ext cx="1270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156950" y="203708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716770" y="1991360"/>
            <a:ext cx="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075930" y="2052320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7482205" y="1428750"/>
            <a:ext cx="52578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872865" y="5734050"/>
            <a:ext cx="1179830" cy="471170"/>
            <a:chOff x="8565" y="4772"/>
            <a:chExt cx="1858" cy="742"/>
          </a:xfrm>
        </p:grpSpPr>
        <p:sp>
          <p:nvSpPr>
            <p:cNvPr id="27" name="Rectangles 26"/>
            <p:cNvSpPr/>
            <p:nvPr/>
          </p:nvSpPr>
          <p:spPr>
            <a:xfrm>
              <a:off x="8565" y="528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storeCredentials()</a:t>
              </a:r>
              <a:endParaRPr lang="en-US" sz="80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8568" y="477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8568" y="50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cxnSp>
        <p:nvCxnSpPr>
          <p:cNvPr id="110" name="Straight Arrow Connector 109"/>
          <p:cNvCxnSpPr>
            <a:endCxn id="146" idx="1"/>
          </p:cNvCxnSpPr>
          <p:nvPr/>
        </p:nvCxnSpPr>
        <p:spPr>
          <a:xfrm>
            <a:off x="2602230" y="2948940"/>
            <a:ext cx="4184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/>
          <p:cNvSpPr/>
          <p:nvPr/>
        </p:nvSpPr>
        <p:spPr>
          <a:xfrm>
            <a:off x="3020695" y="276606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Blank?</a:t>
            </a:r>
            <a:endParaRPr lang="en-US" sz="600"/>
          </a:p>
        </p:txBody>
      </p:sp>
      <p:cxnSp>
        <p:nvCxnSpPr>
          <p:cNvPr id="153" name="Elbow Connector 152"/>
          <p:cNvCxnSpPr>
            <a:stCxn id="146" idx="2"/>
            <a:endCxn id="39" idx="3"/>
          </p:cNvCxnSpPr>
          <p:nvPr/>
        </p:nvCxnSpPr>
        <p:spPr>
          <a:xfrm rot="5400000">
            <a:off x="2924175" y="2908300"/>
            <a:ext cx="290830" cy="7404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3357245" y="3335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6" name="Flowchart: Decision 155"/>
          <p:cNvSpPr/>
          <p:nvPr/>
        </p:nvSpPr>
        <p:spPr>
          <a:xfrm>
            <a:off x="370205" y="323278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57" name="Straight Arrow Connector 156"/>
          <p:cNvCxnSpPr>
            <a:endCxn id="156" idx="3"/>
          </p:cNvCxnSpPr>
          <p:nvPr/>
        </p:nvCxnSpPr>
        <p:spPr>
          <a:xfrm flipH="1" flipV="1">
            <a:off x="1207770" y="3416300"/>
            <a:ext cx="313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2"/>
            <a:endCxn id="74" idx="1"/>
          </p:cNvCxnSpPr>
          <p:nvPr/>
        </p:nvCxnSpPr>
        <p:spPr>
          <a:xfrm rot="5400000" flipV="1">
            <a:off x="1062990" y="3325495"/>
            <a:ext cx="184785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702945" y="36937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67" name="Straight Arrow Connector 166"/>
          <p:cNvCxnSpPr>
            <a:stCxn id="41" idx="3"/>
            <a:endCxn id="168" idx="1"/>
          </p:cNvCxnSpPr>
          <p:nvPr/>
        </p:nvCxnSpPr>
        <p:spPr>
          <a:xfrm flipV="1">
            <a:off x="2699385" y="4983480"/>
            <a:ext cx="13500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>
            <a:off x="4049395" y="479996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70" name="Elbow Connector 169"/>
          <p:cNvCxnSpPr>
            <a:stCxn id="123" idx="2"/>
            <a:endCxn id="168" idx="3"/>
          </p:cNvCxnSpPr>
          <p:nvPr/>
        </p:nvCxnSpPr>
        <p:spPr>
          <a:xfrm rot="5400000">
            <a:off x="6266815" y="3174365"/>
            <a:ext cx="429260" cy="3188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3876675" y="3251835"/>
            <a:ext cx="1177925" cy="307975"/>
            <a:chOff x="1542" y="6592"/>
            <a:chExt cx="1855" cy="485"/>
          </a:xfrm>
        </p:grpSpPr>
        <p:sp>
          <p:nvSpPr>
            <p:cNvPr id="173" name="Rectangles 1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177" name="Elbow Connector 176"/>
          <p:cNvCxnSpPr>
            <a:stCxn id="146" idx="3"/>
          </p:cNvCxnSpPr>
          <p:nvPr/>
        </p:nvCxnSpPr>
        <p:spPr>
          <a:xfrm>
            <a:off x="3858260" y="2949575"/>
            <a:ext cx="607695" cy="302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70070" y="28638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16" name="Group 115"/>
          <p:cNvGrpSpPr/>
          <p:nvPr/>
        </p:nvGrpSpPr>
        <p:grpSpPr>
          <a:xfrm>
            <a:off x="1516380" y="2559050"/>
            <a:ext cx="1183005" cy="2658110"/>
            <a:chOff x="1444" y="2942"/>
            <a:chExt cx="1863" cy="4186"/>
          </a:xfrm>
        </p:grpSpPr>
        <p:cxnSp>
          <p:nvCxnSpPr>
            <p:cNvPr id="31" name="Elbow Connector 30"/>
            <p:cNvCxnSpPr>
              <a:stCxn id="74" idx="3"/>
              <a:endCxn id="82" idx="3"/>
            </p:cNvCxnSpPr>
            <p:nvPr/>
          </p:nvCxnSpPr>
          <p:spPr>
            <a:xfrm flipH="1">
              <a:off x="3299" y="4872"/>
              <a:ext cx="8" cy="261"/>
            </a:xfrm>
            <a:prstGeom prst="bentConnector3">
              <a:avLst>
                <a:gd name="adj1" fmla="val -4687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s 36"/>
            <p:cNvSpPr/>
            <p:nvPr/>
          </p:nvSpPr>
          <p:spPr>
            <a:xfrm>
              <a:off x="1452" y="294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 User</a:t>
              </a:r>
              <a:endParaRPr lang="en-US" sz="8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52" y="3196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1452" y="394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getEmail()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452" y="566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452" y="640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  <p:cxnSp>
          <p:nvCxnSpPr>
            <p:cNvPr id="164" name="Elbow Connector 163"/>
            <p:cNvCxnSpPr>
              <a:stCxn id="84" idx="3"/>
              <a:endCxn id="40" idx="3"/>
            </p:cNvCxnSpPr>
            <p:nvPr/>
          </p:nvCxnSpPr>
          <p:spPr>
            <a:xfrm>
              <a:off x="3299" y="5401"/>
              <a:ext cx="8" cy="619"/>
            </a:xfrm>
            <a:prstGeom prst="bentConnector3">
              <a:avLst>
                <a:gd name="adj1" fmla="val 4787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40" idx="1"/>
              <a:endCxn id="41" idx="1"/>
            </p:cNvCxnSpPr>
            <p:nvPr/>
          </p:nvCxnSpPr>
          <p:spPr>
            <a:xfrm rot="10800000" flipV="1">
              <a:off x="1452" y="6020"/>
              <a:ext cx="5" cy="74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s 73"/>
            <p:cNvSpPr/>
            <p:nvPr/>
          </p:nvSpPr>
          <p:spPr>
            <a:xfrm>
              <a:off x="1452" y="4757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setRole()</a:t>
              </a:r>
              <a:endParaRPr lang="en-US" sz="80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1444" y="501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1444" y="528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setImage()</a:t>
              </a:r>
              <a:endParaRPr lang="en-US" sz="800"/>
            </a:p>
          </p:txBody>
        </p:sp>
        <p:cxnSp>
          <p:nvCxnSpPr>
            <p:cNvPr id="85" name="Elbow Connector 84"/>
            <p:cNvCxnSpPr>
              <a:stCxn id="82" idx="1"/>
              <a:endCxn id="84" idx="1"/>
            </p:cNvCxnSpPr>
            <p:nvPr/>
          </p:nvCxnSpPr>
          <p:spPr>
            <a:xfrm rot="10800000" flipV="1">
              <a:off x="1444" y="5133"/>
              <a:ext cx="5" cy="26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>
            <a:stCxn id="168" idx="0"/>
          </p:cNvCxnSpPr>
          <p:nvPr/>
        </p:nvCxnSpPr>
        <p:spPr>
          <a:xfrm flipH="1" flipV="1">
            <a:off x="4465955" y="3559810"/>
            <a:ext cx="2540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372610" y="40316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1" name="Oval 100"/>
          <p:cNvSpPr/>
          <p:nvPr/>
        </p:nvSpPr>
        <p:spPr>
          <a:xfrm>
            <a:off x="6939915" y="106108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04" name="Straight Arrow Connector 103"/>
          <p:cNvCxnSpPr>
            <a:stCxn id="101" idx="6"/>
          </p:cNvCxnSpPr>
          <p:nvPr/>
        </p:nvCxnSpPr>
        <p:spPr>
          <a:xfrm flipV="1">
            <a:off x="7240905" y="1213485"/>
            <a:ext cx="4819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4" idx="3"/>
            <a:endCxn id="108" idx="2"/>
          </p:cNvCxnSpPr>
          <p:nvPr/>
        </p:nvCxnSpPr>
        <p:spPr>
          <a:xfrm>
            <a:off x="5054600" y="3488055"/>
            <a:ext cx="30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362575" y="332867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32" name="Straight Arrow Connector 131"/>
          <p:cNvCxnSpPr>
            <a:stCxn id="168" idx="2"/>
          </p:cNvCxnSpPr>
          <p:nvPr/>
        </p:nvCxnSpPr>
        <p:spPr>
          <a:xfrm flipH="1">
            <a:off x="4464050" y="5166995"/>
            <a:ext cx="444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387850" y="53390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45" name="Group 144"/>
          <p:cNvGrpSpPr/>
          <p:nvPr/>
        </p:nvGrpSpPr>
        <p:grpSpPr>
          <a:xfrm>
            <a:off x="9125585" y="2379345"/>
            <a:ext cx="1179830" cy="639445"/>
            <a:chOff x="12691" y="3123"/>
            <a:chExt cx="1858" cy="1007"/>
          </a:xfrm>
        </p:grpSpPr>
        <p:sp>
          <p:nvSpPr>
            <p:cNvPr id="140" name="Rectangles 139"/>
            <p:cNvSpPr/>
            <p:nvPr/>
          </p:nvSpPr>
          <p:spPr>
            <a:xfrm>
              <a:off x="12691" y="363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12694" y="312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 User</a:t>
              </a:r>
              <a:endParaRPr lang="en-US" sz="800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2694" y="338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12695" y="390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setState(Disabled)</a:t>
              </a:r>
              <a:endParaRPr lang="en-US" sz="80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0565765" y="2392680"/>
            <a:ext cx="1179830" cy="471170"/>
            <a:chOff x="12691" y="3123"/>
            <a:chExt cx="1858" cy="742"/>
          </a:xfrm>
        </p:grpSpPr>
        <p:sp>
          <p:nvSpPr>
            <p:cNvPr id="148" name="Rectangles 147"/>
            <p:cNvSpPr/>
            <p:nvPr/>
          </p:nvSpPr>
          <p:spPr>
            <a:xfrm>
              <a:off x="12691" y="363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12694" y="312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 User</a:t>
              </a:r>
              <a:endParaRPr lang="en-US" sz="800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12694" y="338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</p:grpSp>
      <p:cxnSp>
        <p:nvCxnSpPr>
          <p:cNvPr id="118" name="Elbow Connector 117"/>
          <p:cNvCxnSpPr>
            <a:stCxn id="126" idx="3"/>
            <a:endCxn id="127" idx="3"/>
          </p:cNvCxnSpPr>
          <p:nvPr/>
        </p:nvCxnSpPr>
        <p:spPr>
          <a:xfrm>
            <a:off x="8664575" y="2984500"/>
            <a:ext cx="3175" cy="17081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2" idx="3"/>
            <a:endCxn id="123" idx="3"/>
          </p:cNvCxnSpPr>
          <p:nvPr/>
        </p:nvCxnSpPr>
        <p:spPr>
          <a:xfrm>
            <a:off x="8664575" y="3850640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7" idx="1"/>
            <a:endCxn id="128" idx="1"/>
          </p:cNvCxnSpPr>
          <p:nvPr/>
        </p:nvCxnSpPr>
        <p:spPr>
          <a:xfrm rot="10800000" flipV="1">
            <a:off x="7486650" y="3155315"/>
            <a:ext cx="3175" cy="16510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7486650" y="2414270"/>
            <a:ext cx="1177290" cy="2139950"/>
            <a:chOff x="11790" y="3802"/>
            <a:chExt cx="1854" cy="3370"/>
          </a:xfrm>
        </p:grpSpPr>
        <p:sp>
          <p:nvSpPr>
            <p:cNvPr id="119" name="Rectangles 118"/>
            <p:cNvSpPr/>
            <p:nvPr/>
          </p:nvSpPr>
          <p:spPr>
            <a:xfrm>
              <a:off x="11790" y="38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 User</a:t>
              </a:r>
              <a:endParaRPr lang="en-US" sz="80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1790" y="570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1790" y="6452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11790" y="458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setRole()</a:t>
              </a:r>
              <a:endParaRPr lang="en-US" sz="800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11790" y="485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790" y="511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setImage()</a:t>
              </a:r>
              <a:endParaRPr lang="en-US" sz="800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11790" y="4059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1790" y="432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11790" y="537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storeCredentials()</a:t>
              </a:r>
              <a:endParaRPr lang="en-US" sz="800"/>
            </a:p>
          </p:txBody>
        </p:sp>
      </p:grpSp>
      <p:cxnSp>
        <p:nvCxnSpPr>
          <p:cNvPr id="182" name="Elbow Connector 181"/>
          <p:cNvCxnSpPr>
            <a:stCxn id="184" idx="2"/>
            <a:endCxn id="122" idx="1"/>
          </p:cNvCxnSpPr>
          <p:nvPr/>
        </p:nvCxnSpPr>
        <p:spPr>
          <a:xfrm rot="5400000" flipV="1">
            <a:off x="6965315" y="3329305"/>
            <a:ext cx="184785" cy="857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ecision 183"/>
          <p:cNvSpPr/>
          <p:nvPr/>
        </p:nvSpPr>
        <p:spPr>
          <a:xfrm>
            <a:off x="6209665" y="329882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Admin?</a:t>
            </a:r>
            <a:endParaRPr lang="en-US" sz="600"/>
          </a:p>
        </p:txBody>
      </p:sp>
      <p:sp>
        <p:nvSpPr>
          <p:cNvPr id="186" name="Oval 185"/>
          <p:cNvSpPr/>
          <p:nvPr/>
        </p:nvSpPr>
        <p:spPr>
          <a:xfrm>
            <a:off x="6796405" y="37623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91" name="Elbow Connector 190"/>
          <p:cNvCxnSpPr/>
          <p:nvPr/>
        </p:nvCxnSpPr>
        <p:spPr>
          <a:xfrm flipH="1">
            <a:off x="8657590" y="3315335"/>
            <a:ext cx="1905" cy="158750"/>
          </a:xfrm>
          <a:prstGeom prst="bentConnector3">
            <a:avLst>
              <a:gd name="adj1" fmla="val -12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3" idx="1"/>
            <a:endCxn id="184" idx="3"/>
          </p:cNvCxnSpPr>
          <p:nvPr/>
        </p:nvCxnSpPr>
        <p:spPr>
          <a:xfrm flipH="1" flipV="1">
            <a:off x="7047230" y="3482340"/>
            <a:ext cx="439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5909310" y="339026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5" name="Elbow Connector 194"/>
          <p:cNvCxnSpPr>
            <a:stCxn id="156" idx="0"/>
            <a:endCxn id="101" idx="2"/>
          </p:cNvCxnSpPr>
          <p:nvPr/>
        </p:nvCxnSpPr>
        <p:spPr>
          <a:xfrm rot="16200000">
            <a:off x="2858135" y="-848995"/>
            <a:ext cx="2012315" cy="6150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9556750" y="581088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97" name="Straight Arrow Connector 196"/>
          <p:cNvCxnSpPr>
            <a:stCxn id="150" idx="3"/>
            <a:endCxn id="196" idx="2"/>
          </p:cNvCxnSpPr>
          <p:nvPr/>
        </p:nvCxnSpPr>
        <p:spPr>
          <a:xfrm>
            <a:off x="5052695" y="5970270"/>
            <a:ext cx="4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48" idx="2"/>
            <a:endCxn id="196" idx="6"/>
          </p:cNvCxnSpPr>
          <p:nvPr/>
        </p:nvCxnSpPr>
        <p:spPr>
          <a:xfrm rot="5400000">
            <a:off x="8953183" y="3768408"/>
            <a:ext cx="3106420" cy="1297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44" idx="2"/>
            <a:endCxn id="196" idx="0"/>
          </p:cNvCxnSpPr>
          <p:nvPr/>
        </p:nvCxnSpPr>
        <p:spPr>
          <a:xfrm flipH="1">
            <a:off x="9707245" y="3018790"/>
            <a:ext cx="10160" cy="279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9295" y="21513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02" name="Elbow Connector 201"/>
          <p:cNvCxnSpPr>
            <a:stCxn id="130" idx="3"/>
            <a:endCxn id="131" idx="3"/>
          </p:cNvCxnSpPr>
          <p:nvPr/>
        </p:nvCxnSpPr>
        <p:spPr>
          <a:xfrm>
            <a:off x="8664575" y="2650490"/>
            <a:ext cx="3175" cy="16573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31" idx="1"/>
            <a:endCxn id="126" idx="1"/>
          </p:cNvCxnSpPr>
          <p:nvPr/>
        </p:nvCxnSpPr>
        <p:spPr>
          <a:xfrm rot="10800000" flipV="1">
            <a:off x="7486650" y="2815590"/>
            <a:ext cx="3175" cy="16827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Presentation</Application>
  <PresentationFormat>宽屏</PresentationFormat>
  <Paragraphs>570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Symbola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20</cp:revision>
  <dcterms:created xsi:type="dcterms:W3CDTF">2025-05-17T23:32:31Z</dcterms:created>
  <dcterms:modified xsi:type="dcterms:W3CDTF">2025-05-17T23:32:31Z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