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92"/>
        <p:guide pos="40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12" idx="0"/>
          </p:cNvCxnSpPr>
          <p:nvPr/>
        </p:nvCxnSpPr>
        <p:spPr>
          <a:xfrm flipH="1">
            <a:off x="1708785" y="1244600"/>
            <a:ext cx="3175" cy="224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1534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0657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62039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31140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4887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5946140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6783705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68490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5327015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149090" y="829310"/>
            <a:ext cx="1177925" cy="637540"/>
            <a:chOff x="1542" y="6592"/>
            <a:chExt cx="1855" cy="1004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37585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36703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526790"/>
            <a:ext cx="1177925" cy="637540"/>
            <a:chOff x="1542" y="6592"/>
            <a:chExt cx="1855" cy="100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7670165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2758440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3596005" y="2012950"/>
            <a:ext cx="55816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785870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2283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154170" y="1776730"/>
            <a:ext cx="1177925" cy="637540"/>
            <a:chOff x="1542" y="6592"/>
            <a:chExt cx="1855" cy="1004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0284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2983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7320915" y="1275715"/>
            <a:ext cx="1177925" cy="637540"/>
            <a:chOff x="1542" y="6592"/>
            <a:chExt cx="1855" cy="1004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5332095" y="1516380"/>
            <a:ext cx="614045" cy="496570"/>
          </a:xfrm>
          <a:prstGeom prst="bentConnector3">
            <a:avLst>
              <a:gd name="adj1" fmla="val 50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0784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4754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47453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2750820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3169920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3588385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766820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3087370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7910195" y="974090"/>
            <a:ext cx="0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6364605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96" idx="6"/>
          </p:cNvCxnSpPr>
          <p:nvPr/>
        </p:nvCxnSpPr>
        <p:spPr>
          <a:xfrm rot="5400000">
            <a:off x="2311718" y="1838643"/>
            <a:ext cx="406400" cy="132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4355465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094990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3620" y="2106295"/>
            <a:ext cx="4237990" cy="4474845"/>
          </a:xfrm>
          <a:prstGeom prst="rect">
            <a:avLst/>
          </a:prstGeom>
        </p:spPr>
      </p:pic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Presentation</Application>
  <PresentationFormat>宽屏</PresentationFormat>
  <Paragraphs>283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13</cp:revision>
  <dcterms:created xsi:type="dcterms:W3CDTF">2025-04-23T17:46:43Z</dcterms:created>
  <dcterms:modified xsi:type="dcterms:W3CDTF">2025-04-23T17:46:43Z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