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7" r:id="rId3"/>
    <p:sldId id="258" r:id="rId5"/>
    <p:sldId id="256" r:id="rId6"/>
    <p:sldId id="259" r:id="rId7"/>
    <p:sldId id="265" r:id="rId8"/>
    <p:sldId id="260" r:id="rId9"/>
    <p:sldId id="261" r:id="rId10"/>
    <p:sldId id="264" r:id="rId11"/>
  </p:sldIdLst>
  <p:sldSz cx="14630400" cy="109728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E97"/>
    <a:srgbClr val="F0B500"/>
    <a:srgbClr val="E7971C"/>
    <a:srgbClr val="89BF61"/>
    <a:srgbClr val="FEF8F5"/>
    <a:srgbClr val="8CC166"/>
    <a:srgbClr val="00D0DD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28"/>
        <p:guide pos="46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0027" y="888133"/>
            <a:ext cx="3196986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-5080"/>
            <a:ext cx="14645977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76558" y="1800882"/>
            <a:ext cx="11054334" cy="17323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76558" y="3761784"/>
            <a:ext cx="11061954" cy="2804192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284" y="304804"/>
            <a:ext cx="3291916" cy="94997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37" y="304804"/>
            <a:ext cx="9631901" cy="9499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4" y="2735612"/>
            <a:ext cx="12619010" cy="4564432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44" y="7343225"/>
            <a:ext cx="12619010" cy="2400327"/>
          </a:xfrm>
        </p:spPr>
        <p:txBody>
          <a:bodyPr/>
          <a:lstStyle>
            <a:lvl1pPr marL="0" indent="0">
              <a:buNone/>
              <a:defRPr sz="3840"/>
            </a:lvl1pPr>
            <a:lvl2pPr marL="731520" indent="0">
              <a:buNone/>
              <a:defRPr sz="3200"/>
            </a:lvl2pPr>
            <a:lvl3pPr marL="1463040" indent="0">
              <a:buNone/>
              <a:defRPr sz="2880"/>
            </a:lvl3pPr>
            <a:lvl4pPr marL="2194560" indent="0">
              <a:buNone/>
              <a:defRPr sz="2565"/>
            </a:lvl4pPr>
            <a:lvl5pPr marL="2926080" indent="0">
              <a:buNone/>
              <a:defRPr sz="2565"/>
            </a:lvl5pPr>
            <a:lvl6pPr marL="3657600" indent="0">
              <a:buNone/>
              <a:defRPr sz="2565"/>
            </a:lvl6pPr>
            <a:lvl7pPr marL="4389120" indent="0">
              <a:buNone/>
              <a:defRPr sz="2565"/>
            </a:lvl7pPr>
            <a:lvl8pPr marL="5120640" indent="0">
              <a:buNone/>
              <a:defRPr sz="2565"/>
            </a:lvl8pPr>
            <a:lvl9pPr marL="5852160" indent="0">
              <a:buNone/>
              <a:defRPr sz="2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37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291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584207"/>
            <a:ext cx="12619010" cy="2120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404" y="2689892"/>
            <a:ext cx="6190122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404" y="4008166"/>
            <a:ext cx="6190122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810" y="2689892"/>
            <a:ext cx="6220603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810" y="4008166"/>
            <a:ext cx="6220603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603" y="1579898"/>
            <a:ext cx="7406810" cy="7797890"/>
          </a:xfrm>
        </p:spPr>
        <p:txBody>
          <a:bodyPr/>
          <a:lstStyle>
            <a:lvl1pPr>
              <a:defRPr sz="5120"/>
            </a:lvl1pPr>
            <a:lvl2pPr>
              <a:defRPr sz="4485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603" y="1579898"/>
            <a:ext cx="7406810" cy="77978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5120"/>
            </a:lvl1pPr>
            <a:lvl2pPr marL="731520" indent="0">
              <a:buNone/>
              <a:defRPr sz="4485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891561" y="694952"/>
            <a:ext cx="0" cy="222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4638358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37" y="304804"/>
            <a:ext cx="13167663" cy="9321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37" y="1879622"/>
            <a:ext cx="13167663" cy="792489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24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24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24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76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548640" indent="-548640" algn="l" rtl="0" fontAlgn="base">
        <a:spcBef>
          <a:spcPct val="32000"/>
        </a:spcBef>
        <a:spcAft>
          <a:spcPct val="0"/>
        </a:spcAft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rtl="0" fontAlgn="base">
        <a:spcBef>
          <a:spcPct val="32000"/>
        </a:spcBef>
        <a:spcAft>
          <a:spcPct val="0"/>
        </a:spcAft>
        <a:buChar char="–"/>
        <a:defRPr sz="4485" kern="1200">
          <a:solidFill>
            <a:schemeClr val="tx1"/>
          </a:solidFill>
          <a:latin typeface="+mn-lt"/>
          <a:ea typeface="+mn-ea"/>
          <a:cs typeface="+mn-cs"/>
        </a:defRPr>
      </a:lvl2pPr>
      <a:lvl3pPr marL="1829435" indent="-365760" algn="l" rtl="0" fontAlgn="base">
        <a:spcBef>
          <a:spcPct val="32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rtl="0" fontAlgn="base">
        <a:spcBef>
          <a:spcPct val="32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rtl="0" fontAlgn="base">
        <a:spcBef>
          <a:spcPct val="32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7035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10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315750" y="4821222"/>
            <a:ext cx="1307051" cy="565226"/>
            <a:chOff x="8293" y="4489"/>
            <a:chExt cx="2287" cy="989"/>
          </a:xfrm>
        </p:grpSpPr>
        <p:sp>
          <p:nvSpPr>
            <p:cNvPr id="73" name="Rectangles 72"/>
            <p:cNvSpPr/>
            <p:nvPr/>
          </p:nvSpPr>
          <p:spPr>
            <a:xfrm>
              <a:off x="8293" y="4489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Process</a:t>
              </a:r>
              <a:endParaRPr lang="en-US" sz="1260"/>
            </a:p>
          </p:txBody>
        </p:sp>
        <p:sp>
          <p:nvSpPr>
            <p:cNvPr id="56" name="Diamond 55"/>
            <p:cNvSpPr/>
            <p:nvPr/>
          </p:nvSpPr>
          <p:spPr>
            <a:xfrm>
              <a:off x="9884" y="4742"/>
              <a:ext cx="697" cy="736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20" b="1"/>
                <a:t>?</a:t>
              </a:r>
              <a:endParaRPr lang="en-US" sz="1620" b="1"/>
            </a:p>
          </p:txBody>
        </p:sp>
      </p:grpSp>
      <p:sp>
        <p:nvSpPr>
          <p:cNvPr id="80" name="Rectangles 79"/>
          <p:cNvSpPr/>
          <p:nvPr/>
        </p:nvSpPr>
        <p:spPr>
          <a:xfrm>
            <a:off x="2032259" y="3879940"/>
            <a:ext cx="1476790" cy="3162754"/>
          </a:xfrm>
          <a:prstGeom prst="rect">
            <a:avLst/>
          </a:prstGeom>
          <a:solidFill>
            <a:srgbClr val="FEF8F5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4547203" y="2871219"/>
            <a:ext cx="1187033" cy="7486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Main</a:t>
            </a:r>
            <a:endParaRPr lang="en-US" sz="162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8070" y="6546620"/>
            <a:ext cx="1045298" cy="5680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1529" y="5177846"/>
            <a:ext cx="786974" cy="898990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 rot="10800000">
            <a:off x="5119001" y="4753783"/>
            <a:ext cx="82298" cy="443494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945409" y="4439451"/>
            <a:ext cx="2220329" cy="5715"/>
          </a:xfrm>
          <a:prstGeom prst="line">
            <a:avLst/>
          </a:prstGeom>
          <a:ln w="85725">
            <a:solidFill>
              <a:srgbClr val="00D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165738" y="3289567"/>
            <a:ext cx="5144" cy="3408504"/>
          </a:xfrm>
          <a:prstGeom prst="line">
            <a:avLst/>
          </a:prstGeom>
          <a:ln w="85725">
            <a:solidFill>
              <a:srgbClr val="00D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 rot="16200000">
            <a:off x="8473783" y="2964376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0" name="Down Arrow 19"/>
          <p:cNvSpPr/>
          <p:nvPr/>
        </p:nvSpPr>
        <p:spPr>
          <a:xfrm rot="16200000">
            <a:off x="8473783" y="4073111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1" name="Down Arrow 20"/>
          <p:cNvSpPr/>
          <p:nvPr/>
        </p:nvSpPr>
        <p:spPr>
          <a:xfrm rot="16200000">
            <a:off x="8473783" y="5181847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2" name="Down Arrow 21"/>
          <p:cNvSpPr/>
          <p:nvPr/>
        </p:nvSpPr>
        <p:spPr>
          <a:xfrm rot="16200000">
            <a:off x="8473783" y="6299155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grpSp>
        <p:nvGrpSpPr>
          <p:cNvPr id="26" name="Group 25"/>
          <p:cNvGrpSpPr/>
          <p:nvPr/>
        </p:nvGrpSpPr>
        <p:grpSpPr>
          <a:xfrm>
            <a:off x="9027580" y="2958660"/>
            <a:ext cx="1315052" cy="920136"/>
            <a:chOff x="11147" y="1465"/>
            <a:chExt cx="2301" cy="1610"/>
          </a:xfrm>
        </p:grpSpPr>
        <p:sp>
          <p:nvSpPr>
            <p:cNvPr id="8" name="Rectangles 7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Symbol</a:t>
              </a:r>
              <a:endParaRPr lang="en-US" sz="162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9065299" y="5181847"/>
            <a:ext cx="1315052" cy="920136"/>
            <a:chOff x="11147" y="1465"/>
            <a:chExt cx="2301" cy="1610"/>
          </a:xfrm>
        </p:grpSpPr>
        <p:sp>
          <p:nvSpPr>
            <p:cNvPr id="28" name="Rectangles 27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Symbol</a:t>
              </a:r>
              <a:endParaRPr lang="en-US" sz="162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9027580" y="4070254"/>
            <a:ext cx="1315052" cy="920136"/>
            <a:chOff x="11147" y="1465"/>
            <a:chExt cx="2301" cy="1610"/>
          </a:xfrm>
        </p:grpSpPr>
        <p:sp>
          <p:nvSpPr>
            <p:cNvPr id="31" name="Rectangles 30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Symbol</a:t>
              </a:r>
              <a:endParaRPr lang="en-US" sz="162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9027580" y="6293440"/>
            <a:ext cx="1315052" cy="920136"/>
            <a:chOff x="11147" y="1465"/>
            <a:chExt cx="2301" cy="1610"/>
          </a:xfrm>
        </p:grpSpPr>
        <p:sp>
          <p:nvSpPr>
            <p:cNvPr id="34" name="Rectangles 33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Symbol</a:t>
              </a:r>
              <a:endParaRPr lang="en-US" sz="162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1085598" y="2862646"/>
            <a:ext cx="1186461" cy="940711"/>
            <a:chOff x="14387" y="1464"/>
            <a:chExt cx="2076" cy="1646"/>
          </a:xfrm>
        </p:grpSpPr>
        <p:sp>
          <p:nvSpPr>
            <p:cNvPr id="36" name="Rectangles 35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Algorithm</a:t>
              </a:r>
              <a:endParaRPr lang="en-US" sz="1260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Account</a:t>
              </a:r>
              <a:endParaRPr lang="en-US" sz="1260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Order</a:t>
              </a:r>
              <a:endParaRPr lang="en-US" sz="126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086170" y="3971953"/>
            <a:ext cx="1186461" cy="940711"/>
            <a:chOff x="14387" y="1464"/>
            <a:chExt cx="2076" cy="1646"/>
          </a:xfrm>
        </p:grpSpPr>
        <p:sp>
          <p:nvSpPr>
            <p:cNvPr id="41" name="Rectangles 40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Algorithm</a:t>
              </a:r>
              <a:endParaRPr lang="en-US" sz="126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Account</a:t>
              </a:r>
              <a:endParaRPr lang="en-US" sz="1260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Order</a:t>
              </a:r>
              <a:endParaRPr lang="en-US" sz="126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086741" y="5081260"/>
            <a:ext cx="1186461" cy="940711"/>
            <a:chOff x="14387" y="1464"/>
            <a:chExt cx="2076" cy="1646"/>
          </a:xfrm>
        </p:grpSpPr>
        <p:sp>
          <p:nvSpPr>
            <p:cNvPr id="45" name="Rectangles 44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Algorithm</a:t>
              </a:r>
              <a:endParaRPr lang="en-US" sz="1260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Account</a:t>
              </a:r>
              <a:endParaRPr lang="en-US" sz="1260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Order</a:t>
              </a:r>
              <a:endParaRPr lang="en-US" sz="126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085598" y="6190567"/>
            <a:ext cx="1186461" cy="940711"/>
            <a:chOff x="14387" y="1464"/>
            <a:chExt cx="2076" cy="1646"/>
          </a:xfrm>
        </p:grpSpPr>
        <p:sp>
          <p:nvSpPr>
            <p:cNvPr id="49" name="Rectangles 48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Algorithm</a:t>
              </a:r>
              <a:endParaRPr lang="en-US" sz="1260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Account</a:t>
              </a:r>
              <a:endParaRPr lang="en-US" sz="1260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Order</a:t>
              </a:r>
              <a:endParaRPr lang="en-US" sz="1260"/>
            </a:p>
          </p:txBody>
        </p:sp>
      </p:grpSp>
      <p:sp>
        <p:nvSpPr>
          <p:cNvPr id="52" name="Down Arrow 51"/>
          <p:cNvSpPr/>
          <p:nvPr/>
        </p:nvSpPr>
        <p:spPr>
          <a:xfrm rot="16200000">
            <a:off x="10607813" y="2970091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3" name="Down Arrow 52"/>
          <p:cNvSpPr/>
          <p:nvPr/>
        </p:nvSpPr>
        <p:spPr>
          <a:xfrm rot="16200000">
            <a:off x="10607813" y="4078826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4" name="Down Arrow 53"/>
          <p:cNvSpPr/>
          <p:nvPr/>
        </p:nvSpPr>
        <p:spPr>
          <a:xfrm rot="16200000">
            <a:off x="10607813" y="5187562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5" name="Down Arrow 54"/>
          <p:cNvSpPr/>
          <p:nvPr/>
        </p:nvSpPr>
        <p:spPr>
          <a:xfrm rot="16200000">
            <a:off x="10607813" y="6304870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7" name="Down Arrow 56"/>
          <p:cNvSpPr/>
          <p:nvPr/>
        </p:nvSpPr>
        <p:spPr>
          <a:xfrm rot="10800000">
            <a:off x="5118716" y="6086552"/>
            <a:ext cx="82298" cy="411489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2140846" y="5575048"/>
            <a:ext cx="1187033" cy="313761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API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2140846" y="4965815"/>
            <a:ext cx="1187033" cy="313761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API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2140846" y="4356582"/>
            <a:ext cx="1187033" cy="313761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2140846" y="6184281"/>
            <a:ext cx="1187033" cy="313761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API</a:t>
            </a:r>
            <a:endParaRPr lang="en-US" sz="1260"/>
          </a:p>
        </p:txBody>
      </p:sp>
      <p:cxnSp>
        <p:nvCxnSpPr>
          <p:cNvPr id="63" name="Straight Connector 62"/>
          <p:cNvCxnSpPr>
            <a:endCxn id="61" idx="3"/>
          </p:cNvCxnSpPr>
          <p:nvPr/>
        </p:nvCxnSpPr>
        <p:spPr>
          <a:xfrm flipH="1">
            <a:off x="3327879" y="4300573"/>
            <a:ext cx="1147027" cy="213174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0" idx="3"/>
          </p:cNvCxnSpPr>
          <p:nvPr/>
        </p:nvCxnSpPr>
        <p:spPr>
          <a:xfrm flipH="1">
            <a:off x="3327879" y="4300573"/>
            <a:ext cx="1147027" cy="822407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9" idx="3"/>
          </p:cNvCxnSpPr>
          <p:nvPr/>
        </p:nvCxnSpPr>
        <p:spPr>
          <a:xfrm flipH="1">
            <a:off x="3327879" y="4300573"/>
            <a:ext cx="1147027" cy="143164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2" idx="3"/>
          </p:cNvCxnSpPr>
          <p:nvPr/>
        </p:nvCxnSpPr>
        <p:spPr>
          <a:xfrm flipH="1">
            <a:off x="3327879" y="4300573"/>
            <a:ext cx="1147027" cy="2040873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1" idx="3"/>
            <a:endCxn id="5" idx="1"/>
          </p:cNvCxnSpPr>
          <p:nvPr/>
        </p:nvCxnSpPr>
        <p:spPr>
          <a:xfrm>
            <a:off x="3327879" y="4513748"/>
            <a:ext cx="1290477" cy="2316914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3"/>
            <a:endCxn id="5" idx="1"/>
          </p:cNvCxnSpPr>
          <p:nvPr/>
        </p:nvCxnSpPr>
        <p:spPr>
          <a:xfrm>
            <a:off x="3327879" y="5122981"/>
            <a:ext cx="1290477" cy="1707681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9" idx="3"/>
            <a:endCxn id="5" idx="1"/>
          </p:cNvCxnSpPr>
          <p:nvPr/>
        </p:nvCxnSpPr>
        <p:spPr>
          <a:xfrm>
            <a:off x="3327879" y="5732214"/>
            <a:ext cx="1290477" cy="1098448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3"/>
            <a:endCxn id="5" idx="1"/>
          </p:cNvCxnSpPr>
          <p:nvPr/>
        </p:nvCxnSpPr>
        <p:spPr>
          <a:xfrm>
            <a:off x="3327879" y="6341447"/>
            <a:ext cx="1290477" cy="489215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73" idx="1"/>
          </p:cNvCxnSpPr>
          <p:nvPr/>
        </p:nvCxnSpPr>
        <p:spPr>
          <a:xfrm>
            <a:off x="5484198" y="4534894"/>
            <a:ext cx="831552" cy="443494"/>
          </a:xfrm>
          <a:prstGeom prst="line">
            <a:avLst/>
          </a:prstGeom>
          <a:ln>
            <a:solidFill>
              <a:srgbClr val="FF8D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3" idx="1"/>
          </p:cNvCxnSpPr>
          <p:nvPr/>
        </p:nvCxnSpPr>
        <p:spPr>
          <a:xfrm flipV="1">
            <a:off x="5490485" y="4978388"/>
            <a:ext cx="825265" cy="341193"/>
          </a:xfrm>
          <a:prstGeom prst="line">
            <a:avLst/>
          </a:prstGeom>
          <a:ln>
            <a:solidFill>
              <a:srgbClr val="FF8D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474906" y="3926232"/>
            <a:ext cx="1331626" cy="852126"/>
            <a:chOff x="7206" y="2004"/>
            <a:chExt cx="2330" cy="1491"/>
          </a:xfrm>
        </p:grpSpPr>
        <p:sp>
          <p:nvSpPr>
            <p:cNvPr id="9" name="Rectangles 8"/>
            <p:cNvSpPr/>
            <p:nvPr/>
          </p:nvSpPr>
          <p:spPr>
            <a:xfrm>
              <a:off x="7206" y="2004"/>
              <a:ext cx="2077" cy="13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App</a:t>
              </a:r>
              <a:endParaRPr lang="en-US" sz="162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36" y="2763"/>
              <a:ext cx="800" cy="732"/>
            </a:xfrm>
            <a:prstGeom prst="rect">
              <a:avLst/>
            </a:prstGeom>
          </p:spPr>
        </p:pic>
      </p:grpSp>
      <p:sp>
        <p:nvSpPr>
          <p:cNvPr id="23" name="Down Arrow 22"/>
          <p:cNvSpPr/>
          <p:nvPr/>
        </p:nvSpPr>
        <p:spPr>
          <a:xfrm>
            <a:off x="5099570" y="3566750"/>
            <a:ext cx="82298" cy="329192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6" name="Straight Connector 75"/>
          <p:cNvCxnSpPr>
            <a:endCxn id="28" idx="1"/>
          </p:cNvCxnSpPr>
          <p:nvPr/>
        </p:nvCxnSpPr>
        <p:spPr>
          <a:xfrm>
            <a:off x="7533073" y="5214994"/>
            <a:ext cx="1532227" cy="341193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8" idx="1"/>
          </p:cNvCxnSpPr>
          <p:nvPr/>
        </p:nvCxnSpPr>
        <p:spPr>
          <a:xfrm flipV="1">
            <a:off x="7520499" y="3333002"/>
            <a:ext cx="1507080" cy="1752831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1" idx="1"/>
          </p:cNvCxnSpPr>
          <p:nvPr/>
        </p:nvCxnSpPr>
        <p:spPr>
          <a:xfrm flipV="1">
            <a:off x="7520499" y="4444595"/>
            <a:ext cx="1507080" cy="69667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34" idx="1"/>
          </p:cNvCxnSpPr>
          <p:nvPr/>
        </p:nvCxnSpPr>
        <p:spPr>
          <a:xfrm>
            <a:off x="7533073" y="5257858"/>
            <a:ext cx="1494507" cy="1409923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728" y="7523336"/>
            <a:ext cx="1045298" cy="568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9829" y="3970239"/>
            <a:ext cx="1045298" cy="568084"/>
          </a:xfrm>
          <a:prstGeom prst="rect">
            <a:avLst/>
          </a:prstGeom>
        </p:spPr>
      </p:pic>
      <p:sp>
        <p:nvSpPr>
          <p:cNvPr id="26" name="Rectangles 25"/>
          <p:cNvSpPr/>
          <p:nvPr/>
        </p:nvSpPr>
        <p:spPr>
          <a:xfrm>
            <a:off x="3307304" y="3493025"/>
            <a:ext cx="7150201" cy="3943441"/>
          </a:xfrm>
          <a:prstGeom prst="rect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0" name="Rectangles 79"/>
          <p:cNvSpPr/>
          <p:nvPr/>
        </p:nvSpPr>
        <p:spPr>
          <a:xfrm>
            <a:off x="6835255" y="4209131"/>
            <a:ext cx="1625383" cy="2602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3502477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App</a:t>
            </a:r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7082149" y="5657346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7082149" y="5048112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7082149" y="44388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/>
              <a:t>CProcess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7082149" y="62665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cxnSp>
        <p:nvCxnSpPr>
          <p:cNvPr id="63" name="Straight Connector 62"/>
          <p:cNvCxnSpPr>
            <a:stCxn id="9" idx="1"/>
            <a:endCxn id="61" idx="1"/>
          </p:cNvCxnSpPr>
          <p:nvPr/>
        </p:nvCxnSpPr>
        <p:spPr>
          <a:xfrm flipV="1">
            <a:off x="5057278" y="4596046"/>
            <a:ext cx="2024871" cy="8687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60" idx="1"/>
          </p:cNvCxnSpPr>
          <p:nvPr/>
        </p:nvCxnSpPr>
        <p:spPr>
          <a:xfrm flipV="1">
            <a:off x="5057278" y="5205279"/>
            <a:ext cx="2024871" cy="25946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1"/>
            <a:endCxn id="59" idx="1"/>
          </p:cNvCxnSpPr>
          <p:nvPr/>
        </p:nvCxnSpPr>
        <p:spPr>
          <a:xfrm>
            <a:off x="5057278" y="5464746"/>
            <a:ext cx="2024871" cy="34976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1"/>
            <a:endCxn id="62" idx="1"/>
          </p:cNvCxnSpPr>
          <p:nvPr/>
        </p:nvCxnSpPr>
        <p:spPr>
          <a:xfrm>
            <a:off x="5057278" y="5464746"/>
            <a:ext cx="2024871" cy="95899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3"/>
            <a:endCxn id="18" idx="1"/>
          </p:cNvCxnSpPr>
          <p:nvPr/>
        </p:nvCxnSpPr>
        <p:spPr>
          <a:xfrm>
            <a:off x="10251189" y="4068539"/>
            <a:ext cx="368626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5057278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CMain</a:t>
            </a:r>
            <a:endParaRPr lang="en-US" sz="1620"/>
          </a:p>
        </p:txBody>
      </p:sp>
      <p:sp>
        <p:nvSpPr>
          <p:cNvPr id="23" name="Down Arrow 22"/>
          <p:cNvSpPr/>
          <p:nvPr/>
        </p:nvSpPr>
        <p:spPr>
          <a:xfrm rot="16200000">
            <a:off x="4796668" y="5256715"/>
            <a:ext cx="153166" cy="480643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V="1">
            <a:off x="8258323" y="3813644"/>
            <a:ext cx="1399636" cy="100986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V="1">
            <a:off x="8253179" y="3813644"/>
            <a:ext cx="1404779" cy="156880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V="1">
            <a:off x="8236034" y="3813644"/>
            <a:ext cx="1421925" cy="23837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V="1">
            <a:off x="8252608" y="3813644"/>
            <a:ext cx="1405351" cy="29575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9064156" y="3813644"/>
            <a:ext cx="1187033" cy="509218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API/WSS</a:t>
            </a:r>
            <a:endParaRPr lang="en-US" sz="1260"/>
          </a:p>
        </p:txBody>
      </p:sp>
      <p:cxnSp>
        <p:nvCxnSpPr>
          <p:cNvPr id="15" name="Elbow Connector 14"/>
          <p:cNvCxnSpPr>
            <a:stCxn id="6" idx="1"/>
            <a:endCxn id="9" idx="0"/>
          </p:cNvCxnSpPr>
          <p:nvPr/>
        </p:nvCxnSpPr>
        <p:spPr>
          <a:xfrm rot="10800000" flipV="1">
            <a:off x="5651080" y="4068539"/>
            <a:ext cx="3413076" cy="1021865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2"/>
            <a:endCxn id="14" idx="0"/>
          </p:cNvCxnSpPr>
          <p:nvPr/>
        </p:nvCxnSpPr>
        <p:spPr>
          <a:xfrm>
            <a:off x="9657959" y="4322862"/>
            <a:ext cx="5144" cy="3920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8" idx="1"/>
          </p:cNvCxnSpPr>
          <p:nvPr/>
        </p:nvCxnSpPr>
        <p:spPr>
          <a:xfrm>
            <a:off x="8246893" y="4835510"/>
            <a:ext cx="1099591" cy="134477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8242892" y="5382448"/>
            <a:ext cx="1103592" cy="797832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8246893" y="5961962"/>
            <a:ext cx="1099591" cy="21831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8" idx="1"/>
          </p:cNvCxnSpPr>
          <p:nvPr/>
        </p:nvCxnSpPr>
        <p:spPr>
          <a:xfrm flipV="1">
            <a:off x="8246893" y="6180280"/>
            <a:ext cx="1099591" cy="42234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9063013" y="6811802"/>
            <a:ext cx="1187033" cy="449781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Update</a:t>
            </a:r>
            <a:endParaRPr lang="en-US" sz="1260"/>
          </a:p>
        </p:txBody>
      </p:sp>
      <p:sp>
        <p:nvSpPr>
          <p:cNvPr id="88" name="Diamond 87"/>
          <p:cNvSpPr/>
          <p:nvPr/>
        </p:nvSpPr>
        <p:spPr>
          <a:xfrm>
            <a:off x="9346484" y="5892809"/>
            <a:ext cx="637809" cy="57437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20" b="1"/>
              <a:t>?</a:t>
            </a:r>
            <a:endParaRPr lang="en-US" sz="1620" b="1"/>
          </a:p>
        </p:txBody>
      </p:sp>
      <p:cxnSp>
        <p:nvCxnSpPr>
          <p:cNvPr id="98" name="Straight Connector 97"/>
          <p:cNvCxnSpPr>
            <a:stCxn id="14" idx="2"/>
            <a:endCxn id="88" idx="0"/>
          </p:cNvCxnSpPr>
          <p:nvPr/>
        </p:nvCxnSpPr>
        <p:spPr>
          <a:xfrm>
            <a:off x="9663102" y="5613911"/>
            <a:ext cx="2286" cy="27889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0276907" y="4194843"/>
            <a:ext cx="433207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8" idx="2"/>
            <a:endCxn id="93" idx="0"/>
          </p:cNvCxnSpPr>
          <p:nvPr/>
        </p:nvCxnSpPr>
        <p:spPr>
          <a:xfrm flipH="1">
            <a:off x="9656815" y="6467180"/>
            <a:ext cx="8573" cy="34462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4623478"/>
            <a:ext cx="338907" cy="3103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215566"/>
            <a:ext cx="338907" cy="31033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814512"/>
            <a:ext cx="338907" cy="31033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6431174"/>
            <a:ext cx="338907" cy="310332"/>
          </a:xfrm>
          <a:prstGeom prst="rect">
            <a:avLst/>
          </a:prstGeom>
        </p:spPr>
      </p:pic>
      <p:sp>
        <p:nvSpPr>
          <p:cNvPr id="103" name="Rectangles 102"/>
          <p:cNvSpPr/>
          <p:nvPr/>
        </p:nvSpPr>
        <p:spPr>
          <a:xfrm>
            <a:off x="5061850" y="6811802"/>
            <a:ext cx="1187033" cy="469784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Order API</a:t>
            </a:r>
            <a:endParaRPr lang="en-US" sz="126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811104" y="7254153"/>
            <a:ext cx="1143" cy="321762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1362782" y="7874245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Thread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5170437" y="7509048"/>
            <a:ext cx="363482" cy="286900"/>
            <a:chOff x="12459" y="1283"/>
            <a:chExt cx="636" cy="5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619815" y="3971953"/>
            <a:ext cx="363482" cy="286900"/>
            <a:chOff x="12459" y="1283"/>
            <a:chExt cx="636" cy="50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cxnSp>
        <p:nvCxnSpPr>
          <p:cNvPr id="28" name="Straight Connector 27"/>
          <p:cNvCxnSpPr>
            <a:stCxn id="93" idx="1"/>
            <a:endCxn id="103" idx="3"/>
          </p:cNvCxnSpPr>
          <p:nvPr/>
        </p:nvCxnSpPr>
        <p:spPr>
          <a:xfrm flipH="1">
            <a:off x="6248883" y="7036978"/>
            <a:ext cx="2814131" cy="971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3" idx="0"/>
          </p:cNvCxnSpPr>
          <p:nvPr/>
        </p:nvCxnSpPr>
        <p:spPr>
          <a:xfrm flipH="1" flipV="1">
            <a:off x="5648794" y="5828799"/>
            <a:ext cx="6858" cy="98300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561" y="4322862"/>
            <a:ext cx="252609" cy="2446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561" y="4917236"/>
            <a:ext cx="248608" cy="2406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561" y="5491035"/>
            <a:ext cx="256038" cy="2486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3561" y="6092839"/>
            <a:ext cx="275469" cy="25089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222466" y="4684630"/>
            <a:ext cx="427492" cy="333764"/>
            <a:chOff x="16290" y="4518"/>
            <a:chExt cx="748" cy="58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5" name="Straight Connector 104"/>
          <p:cNvCxnSpPr/>
          <p:nvPr/>
        </p:nvCxnSpPr>
        <p:spPr>
          <a:xfrm flipH="1" flipV="1">
            <a:off x="5549351" y="7273013"/>
            <a:ext cx="5144" cy="31776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9044" y="4714920"/>
            <a:ext cx="786974" cy="898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s 36"/>
          <p:cNvSpPr/>
          <p:nvPr/>
        </p:nvSpPr>
        <p:spPr>
          <a:xfrm>
            <a:off x="5204157" y="4058823"/>
            <a:ext cx="882988" cy="385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App</a:t>
            </a:r>
            <a:endParaRPr lang="en-US" sz="1080"/>
          </a:p>
        </p:txBody>
      </p:sp>
      <p:sp>
        <p:nvSpPr>
          <p:cNvPr id="44" name="Flowchart: Terminator 43"/>
          <p:cNvSpPr/>
          <p:nvPr/>
        </p:nvSpPr>
        <p:spPr>
          <a:xfrm>
            <a:off x="5290455" y="3541604"/>
            <a:ext cx="716677" cy="19202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1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81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4" idx="2"/>
            <a:endCxn id="37" idx="0"/>
          </p:cNvCxnSpPr>
          <p:nvPr/>
        </p:nvCxnSpPr>
        <p:spPr>
          <a:xfrm flipH="1">
            <a:off x="5645936" y="3733632"/>
            <a:ext cx="2858" cy="32519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5207586" y="459204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CMain</a:t>
            </a:r>
            <a:endParaRPr lang="en-US" sz="1080"/>
          </a:p>
        </p:txBody>
      </p:sp>
      <p:sp>
        <p:nvSpPr>
          <p:cNvPr id="55" name="Rectangles 54"/>
          <p:cNvSpPr/>
          <p:nvPr/>
        </p:nvSpPr>
        <p:spPr>
          <a:xfrm>
            <a:off x="6863259" y="4592045"/>
            <a:ext cx="822979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CProcess</a:t>
            </a:r>
            <a:endParaRPr lang="en-US" sz="108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6090573" y="4756641"/>
            <a:ext cx="772686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5207586" y="4934381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4" name="Rectangles 63"/>
          <p:cNvSpPr/>
          <p:nvPr/>
        </p:nvSpPr>
        <p:spPr>
          <a:xfrm>
            <a:off x="5647651" y="5277861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5" name="Rectangles 64"/>
          <p:cNvSpPr/>
          <p:nvPr/>
        </p:nvSpPr>
        <p:spPr>
          <a:xfrm>
            <a:off x="5201299" y="562305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7" name="Rectangles 66"/>
          <p:cNvSpPr/>
          <p:nvPr/>
        </p:nvSpPr>
        <p:spPr>
          <a:xfrm>
            <a:off x="6866117" y="4938382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68" name="Rectangles 67"/>
          <p:cNvSpPr/>
          <p:nvPr/>
        </p:nvSpPr>
        <p:spPr>
          <a:xfrm>
            <a:off x="6868403" y="5284147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9" name="Rectangles 68"/>
          <p:cNvSpPr/>
          <p:nvPr/>
        </p:nvSpPr>
        <p:spPr>
          <a:xfrm>
            <a:off x="6868403" y="5629913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6868403" y="5975678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76" name="Straight Arrow Connector 75"/>
          <p:cNvCxnSpPr>
            <a:stCxn id="67" idx="1"/>
            <a:endCxn id="63" idx="3"/>
          </p:cNvCxnSpPr>
          <p:nvPr/>
        </p:nvCxnSpPr>
        <p:spPr>
          <a:xfrm flipH="1" flipV="1">
            <a:off x="6090573" y="5098977"/>
            <a:ext cx="775543" cy="400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  <a:endCxn id="68" idx="1"/>
          </p:cNvCxnSpPr>
          <p:nvPr/>
        </p:nvCxnSpPr>
        <p:spPr>
          <a:xfrm>
            <a:off x="6086001" y="5442457"/>
            <a:ext cx="782401" cy="6287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s 80"/>
          <p:cNvSpPr/>
          <p:nvPr/>
        </p:nvSpPr>
        <p:spPr>
          <a:xfrm>
            <a:off x="5192726" y="6323730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sp>
        <p:nvSpPr>
          <p:cNvPr id="86" name="Rectangles 85"/>
          <p:cNvSpPr/>
          <p:nvPr/>
        </p:nvSpPr>
        <p:spPr>
          <a:xfrm>
            <a:off x="5196155" y="7016404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87" name="Rectangles 86"/>
          <p:cNvSpPr/>
          <p:nvPr/>
        </p:nvSpPr>
        <p:spPr>
          <a:xfrm>
            <a:off x="6863259" y="6321444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api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89" name="Rectangles 88"/>
          <p:cNvSpPr/>
          <p:nvPr/>
        </p:nvSpPr>
        <p:spPr>
          <a:xfrm>
            <a:off x="6868403" y="7018690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update</a:t>
            </a:r>
            <a:endParaRPr lang="en-US" sz="54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7" idx="1"/>
            <a:endCxn id="81" idx="3"/>
          </p:cNvCxnSpPr>
          <p:nvPr/>
        </p:nvCxnSpPr>
        <p:spPr>
          <a:xfrm flipH="1">
            <a:off x="6075714" y="6486040"/>
            <a:ext cx="787545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ectangles 101"/>
          <p:cNvSpPr/>
          <p:nvPr/>
        </p:nvSpPr>
        <p:spPr>
          <a:xfrm>
            <a:off x="5197870" y="5277861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03" name="Straight Arrow Connector 102"/>
          <p:cNvCxnSpPr>
            <a:stCxn id="69" idx="1"/>
            <a:endCxn id="65" idx="3"/>
          </p:cNvCxnSpPr>
          <p:nvPr/>
        </p:nvCxnSpPr>
        <p:spPr>
          <a:xfrm flipH="1" flipV="1">
            <a:off x="6084287" y="5787651"/>
            <a:ext cx="784116" cy="6858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5193298" y="5971106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07" name="Rectangles 106"/>
          <p:cNvSpPr/>
          <p:nvPr/>
        </p:nvSpPr>
        <p:spPr>
          <a:xfrm>
            <a:off x="5645365" y="5971106"/>
            <a:ext cx="43092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10" name="Straight Arrow Connector 109"/>
          <p:cNvCxnSpPr>
            <a:stCxn id="107" idx="3"/>
            <a:endCxn id="74" idx="1"/>
          </p:cNvCxnSpPr>
          <p:nvPr/>
        </p:nvCxnSpPr>
        <p:spPr>
          <a:xfrm>
            <a:off x="6076286" y="6135702"/>
            <a:ext cx="792117" cy="4572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Rectangles 111"/>
          <p:cNvSpPr/>
          <p:nvPr/>
        </p:nvSpPr>
        <p:spPr>
          <a:xfrm>
            <a:off x="5187011" y="7361026"/>
            <a:ext cx="882988" cy="329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/>
              <a:t>Ready</a:t>
            </a:r>
            <a:endParaRPr lang="en-US" sz="540"/>
          </a:p>
        </p:txBody>
      </p:sp>
      <p:sp>
        <p:nvSpPr>
          <p:cNvPr id="113" name="Rectangles 112"/>
          <p:cNvSpPr/>
          <p:nvPr/>
        </p:nvSpPr>
        <p:spPr>
          <a:xfrm>
            <a:off x="6866117" y="6667209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14" name="Rectangles 113"/>
          <p:cNvSpPr/>
          <p:nvPr/>
        </p:nvSpPr>
        <p:spPr>
          <a:xfrm>
            <a:off x="5187011" y="6668352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wait</a:t>
            </a:r>
            <a:endParaRPr lang="en-US" sz="540"/>
          </a:p>
        </p:txBody>
      </p:sp>
      <p:sp>
        <p:nvSpPr>
          <p:cNvPr id="115" name="Rectangles 114"/>
          <p:cNvSpPr/>
          <p:nvPr/>
        </p:nvSpPr>
        <p:spPr>
          <a:xfrm>
            <a:off x="5634506" y="6668352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cxnSp>
        <p:nvCxnSpPr>
          <p:cNvPr id="116" name="Straight Arrow Connector 115"/>
          <p:cNvCxnSpPr>
            <a:stCxn id="115" idx="3"/>
            <a:endCxn id="113" idx="1"/>
          </p:cNvCxnSpPr>
          <p:nvPr/>
        </p:nvCxnSpPr>
        <p:spPr>
          <a:xfrm flipV="1">
            <a:off x="6072857" y="6831805"/>
            <a:ext cx="793260" cy="1143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1"/>
            <a:endCxn id="86" idx="3"/>
          </p:cNvCxnSpPr>
          <p:nvPr/>
        </p:nvCxnSpPr>
        <p:spPr>
          <a:xfrm flipH="1" flipV="1">
            <a:off x="6079143" y="7181000"/>
            <a:ext cx="789260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14779" y="4880088"/>
            <a:ext cx="1060157" cy="279470"/>
            <a:chOff x="13651" y="855"/>
            <a:chExt cx="1855" cy="489"/>
          </a:xfrm>
        </p:grpSpPr>
        <p:sp>
          <p:nvSpPr>
            <p:cNvPr id="122" name="Rectangles 121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Initialize</a:t>
              </a:r>
              <a:endParaRPr lang="en-US" sz="720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</p:grpSp>
      <p:cxnSp>
        <p:nvCxnSpPr>
          <p:cNvPr id="137" name="Elbow Connector 136"/>
          <p:cNvCxnSpPr>
            <a:endCxn id="89" idx="3"/>
          </p:cNvCxnSpPr>
          <p:nvPr/>
        </p:nvCxnSpPr>
        <p:spPr>
          <a:xfrm rot="5400000">
            <a:off x="7981997" y="6614345"/>
            <a:ext cx="278327" cy="8595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1"/>
            <a:endCxn id="125" idx="3"/>
          </p:cNvCxnSpPr>
          <p:nvPr/>
        </p:nvCxnSpPr>
        <p:spPr>
          <a:xfrm flipH="1" flipV="1">
            <a:off x="4674935" y="5094977"/>
            <a:ext cx="532650" cy="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5" idx="2"/>
            <a:endCxn id="102" idx="1"/>
          </p:cNvCxnSpPr>
          <p:nvPr/>
        </p:nvCxnSpPr>
        <p:spPr>
          <a:xfrm rot="5400000" flipV="1">
            <a:off x="4530057" y="4774644"/>
            <a:ext cx="282899" cy="1052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3"/>
          </p:cNvCxnSpPr>
          <p:nvPr/>
        </p:nvCxnSpPr>
        <p:spPr>
          <a:xfrm>
            <a:off x="7691382" y="6140274"/>
            <a:ext cx="374341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8065723" y="5929957"/>
            <a:ext cx="1060157" cy="279470"/>
            <a:chOff x="13651" y="855"/>
            <a:chExt cx="1855" cy="489"/>
          </a:xfrm>
        </p:grpSpPr>
        <p:sp>
          <p:nvSpPr>
            <p:cNvPr id="158" name="Rectangles 157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API</a:t>
              </a:r>
              <a:endParaRPr lang="en-US" sz="720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Load Candles</a:t>
              </a:r>
              <a:endParaRPr lang="en-US" sz="720"/>
            </a:p>
          </p:txBody>
        </p:sp>
      </p:grpSp>
      <p:sp>
        <p:nvSpPr>
          <p:cNvPr id="57" name="Flowchart: Terminator 56"/>
          <p:cNvSpPr/>
          <p:nvPr/>
        </p:nvSpPr>
        <p:spPr>
          <a:xfrm>
            <a:off x="6242596" y="471892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6260884" y="501839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6271172" y="5707639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6271172" y="641688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Flowchart: Terminator 103"/>
          <p:cNvSpPr/>
          <p:nvPr/>
        </p:nvSpPr>
        <p:spPr>
          <a:xfrm>
            <a:off x="6266600" y="539673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6271172" y="607226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6254598" y="676436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6271172" y="711356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8020573" y="6619774"/>
            <a:ext cx="1060157" cy="279470"/>
            <a:chOff x="13651" y="855"/>
            <a:chExt cx="1855" cy="489"/>
          </a:xfrm>
        </p:grpSpPr>
        <p:sp>
          <p:nvSpPr>
            <p:cNvPr id="161" name="Rectangles 160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2" name="Rectangles 161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Fractal</a:t>
              </a:r>
              <a:endParaRPr lang="en-US" sz="720"/>
            </a:p>
          </p:txBody>
        </p:sp>
      </p:grpSp>
      <p:cxnSp>
        <p:nvCxnSpPr>
          <p:cNvPr id="163" name="Elbow Connector 162"/>
          <p:cNvCxnSpPr>
            <a:endCxn id="87" idx="3"/>
          </p:cNvCxnSpPr>
          <p:nvPr/>
        </p:nvCxnSpPr>
        <p:spPr>
          <a:xfrm rot="5400000">
            <a:off x="8002856" y="5892809"/>
            <a:ext cx="276612" cy="9098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3" idx="3"/>
          </p:cNvCxnSpPr>
          <p:nvPr/>
        </p:nvCxnSpPr>
        <p:spPr>
          <a:xfrm>
            <a:off x="7689096" y="6831805"/>
            <a:ext cx="325762" cy="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614779" y="6968397"/>
            <a:ext cx="1060157" cy="279470"/>
            <a:chOff x="13651" y="855"/>
            <a:chExt cx="1855" cy="489"/>
          </a:xfrm>
        </p:grpSpPr>
        <p:sp>
          <p:nvSpPr>
            <p:cNvPr id="166" name="Rectangles 165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</a:t>
              </a:r>
              <a:endParaRPr lang="en-US" sz="720"/>
            </a:p>
          </p:txBody>
        </p:sp>
      </p:grpSp>
      <p:cxnSp>
        <p:nvCxnSpPr>
          <p:cNvPr id="168" name="Straight Arrow Connector 167"/>
          <p:cNvCxnSpPr>
            <a:stCxn id="86" idx="1"/>
            <a:endCxn id="167" idx="3"/>
          </p:cNvCxnSpPr>
          <p:nvPr/>
        </p:nvCxnSpPr>
        <p:spPr>
          <a:xfrm flipH="1">
            <a:off x="4674935" y="7181000"/>
            <a:ext cx="521220" cy="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67" idx="2"/>
            <a:endCxn id="112" idx="1"/>
          </p:cNvCxnSpPr>
          <p:nvPr/>
        </p:nvCxnSpPr>
        <p:spPr>
          <a:xfrm rot="5400000" flipV="1">
            <a:off x="4527200" y="6865810"/>
            <a:ext cx="277755" cy="1041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1166182" y="7921109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Internal IPC Flow 06/05/2025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Straight Arrow Connector 9"/>
          <p:cNvCxnSpPr/>
          <p:nvPr/>
        </p:nvCxnSpPr>
        <p:spPr>
          <a:xfrm flipV="1">
            <a:off x="5305886" y="4053937"/>
            <a:ext cx="631522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3"/>
          </p:cNvCxnSpPr>
          <p:nvPr/>
        </p:nvCxnSpPr>
        <p:spPr>
          <a:xfrm flipH="1" flipV="1">
            <a:off x="5471160" y="4193540"/>
            <a:ext cx="60515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96" idx="2"/>
            <a:endCxn id="103" idx="0"/>
          </p:cNvCxnSpPr>
          <p:nvPr/>
        </p:nvCxnSpPr>
        <p:spPr>
          <a:xfrm rot="10800000" flipV="1">
            <a:off x="5667375" y="5411470"/>
            <a:ext cx="588645" cy="3140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296" idx="6"/>
            <a:endCxn id="312" idx="0"/>
          </p:cNvCxnSpPr>
          <p:nvPr/>
        </p:nvCxnSpPr>
        <p:spPr>
          <a:xfrm>
            <a:off x="6323965" y="5411470"/>
            <a:ext cx="763905" cy="501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/>
          <p:cNvGrpSpPr/>
          <p:nvPr/>
        </p:nvGrpSpPr>
        <p:grpSpPr>
          <a:xfrm>
            <a:off x="5844251" y="3274136"/>
            <a:ext cx="841839" cy="2262621"/>
            <a:chOff x="6970" y="2105"/>
            <a:chExt cx="1473" cy="3959"/>
          </a:xfrm>
        </p:grpSpPr>
        <p:grpSp>
          <p:nvGrpSpPr>
            <p:cNvPr id="320" name="Group 319"/>
            <p:cNvGrpSpPr/>
            <p:nvPr/>
          </p:nvGrpSpPr>
          <p:grpSpPr>
            <a:xfrm>
              <a:off x="6970" y="2105"/>
              <a:ext cx="748" cy="584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sp>
          <p:nvSpPr>
            <p:cNvPr id="317" name="Oval 316"/>
            <p:cNvSpPr/>
            <p:nvPr/>
          </p:nvSpPr>
          <p:spPr>
            <a:xfrm>
              <a:off x="7376" y="391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sp>
          <p:nvSpPr>
            <p:cNvPr id="318" name="Oval 317"/>
            <p:cNvSpPr/>
            <p:nvPr/>
          </p:nvSpPr>
          <p:spPr>
            <a:xfrm>
              <a:off x="7133" y="3655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sp>
          <p:nvSpPr>
            <p:cNvPr id="296" name="Oval 295"/>
            <p:cNvSpPr/>
            <p:nvPr/>
          </p:nvSpPr>
          <p:spPr>
            <a:xfrm>
              <a:off x="7690" y="5785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5" y="2580"/>
              <a:ext cx="1318" cy="3484"/>
            </a:xfrm>
            <a:prstGeom prst="rect">
              <a:avLst/>
            </a:prstGeom>
          </p:spPr>
        </p:pic>
      </p:grpSp>
      <p:sp>
        <p:nvSpPr>
          <p:cNvPr id="22" name="Flowchart: Decision 21"/>
          <p:cNvSpPr/>
          <p:nvPr/>
        </p:nvSpPr>
        <p:spPr>
          <a:xfrm>
            <a:off x="7470206" y="644603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client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55" idx="2"/>
            <a:endCxn id="22" idx="0"/>
          </p:cNvCxnSpPr>
          <p:nvPr/>
        </p:nvCxnSpPr>
        <p:spPr>
          <a:xfrm flipH="1">
            <a:off x="7802637" y="6181359"/>
            <a:ext cx="1270" cy="2647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10317" y="349874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3" name="Straight Arrow Connector 192"/>
          <p:cNvCxnSpPr>
            <a:stCxn id="120" idx="1"/>
            <a:endCxn id="285" idx="3"/>
          </p:cNvCxnSpPr>
          <p:nvPr/>
        </p:nvCxnSpPr>
        <p:spPr>
          <a:xfrm flipH="1">
            <a:off x="7109010" y="7646211"/>
            <a:ext cx="361196" cy="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9837414" y="7003195"/>
            <a:ext cx="270897" cy="2411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8" name="Straight Arrow Connector 127"/>
          <p:cNvCxnSpPr>
            <a:stCxn id="178" idx="3"/>
            <a:endCxn id="127" idx="2"/>
          </p:cNvCxnSpPr>
          <p:nvPr/>
        </p:nvCxnSpPr>
        <p:spPr>
          <a:xfrm flipV="1">
            <a:off x="9572803" y="7123849"/>
            <a:ext cx="264795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945430" y="5841004"/>
            <a:ext cx="1210465" cy="630176"/>
            <a:chOff x="6735" y="4551"/>
            <a:chExt cx="2118" cy="1103"/>
          </a:xfrm>
        </p:grpSpPr>
        <p:grpSp>
          <p:nvGrpSpPr>
            <p:cNvPr id="30" name="Group 29"/>
            <p:cNvGrpSpPr/>
            <p:nvPr/>
          </p:nvGrpSpPr>
          <p:grpSpPr>
            <a:xfrm>
              <a:off x="6998" y="4911"/>
              <a:ext cx="1855" cy="743"/>
              <a:chOff x="13390" y="2048"/>
              <a:chExt cx="1855" cy="743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48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0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735" y="4551"/>
              <a:ext cx="637" cy="50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6" name="Straight Arrow Connector 35"/>
          <p:cNvCxnSpPr>
            <a:stCxn id="47" idx="4"/>
            <a:endCxn id="150" idx="0"/>
          </p:cNvCxnSpPr>
          <p:nvPr/>
        </p:nvCxnSpPr>
        <p:spPr>
          <a:xfrm flipH="1">
            <a:off x="4940685" y="3759350"/>
            <a:ext cx="5080" cy="2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8" idx="2"/>
          </p:cNvCxnSpPr>
          <p:nvPr/>
        </p:nvCxnSpPr>
        <p:spPr>
          <a:xfrm flipH="1">
            <a:off x="10626090" y="5563870"/>
            <a:ext cx="635" cy="48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155894" y="6262578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3"/>
          </p:cNvCxnSpPr>
          <p:nvPr/>
        </p:nvCxnSpPr>
        <p:spPr>
          <a:xfrm rot="10800000">
            <a:off x="9184005" y="5824855"/>
            <a:ext cx="911860" cy="5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" idx="3"/>
          </p:cNvCxnSpPr>
          <p:nvPr/>
        </p:nvCxnSpPr>
        <p:spPr>
          <a:xfrm flipH="1" flipV="1">
            <a:off x="11156950" y="5207635"/>
            <a:ext cx="370205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4" idx="3"/>
          </p:cNvCxnSpPr>
          <p:nvPr/>
        </p:nvCxnSpPr>
        <p:spPr>
          <a:xfrm flipH="1">
            <a:off x="11156315" y="6403340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0096309" y="5143301"/>
            <a:ext cx="1060157" cy="420634"/>
            <a:chOff x="12732" y="1607"/>
            <a:chExt cx="1855" cy="736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1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51" name="Group 50"/>
          <p:cNvGrpSpPr/>
          <p:nvPr/>
        </p:nvGrpSpPr>
        <p:grpSpPr>
          <a:xfrm rot="0">
            <a:off x="7274177" y="5764218"/>
            <a:ext cx="1060157" cy="417205"/>
            <a:chOff x="13390" y="2065"/>
            <a:chExt cx="1855" cy="730"/>
          </a:xfrm>
        </p:grpSpPr>
        <p:sp>
          <p:nvSpPr>
            <p:cNvPr id="52" name="Rectangles 51"/>
            <p:cNvSpPr/>
            <p:nvPr/>
          </p:nvSpPr>
          <p:spPr>
            <a:xfrm>
              <a:off x="13390" y="206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3390" y="231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3390" y="256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44287" y="494054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1018731" y="5451540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Elbow Connector 104"/>
          <p:cNvCxnSpPr>
            <a:stCxn id="9" idx="1"/>
            <a:endCxn id="82" idx="3"/>
          </p:cNvCxnSpPr>
          <p:nvPr/>
        </p:nvCxnSpPr>
        <p:spPr>
          <a:xfrm rot="10800000" flipV="1">
            <a:off x="9183370" y="5352415"/>
            <a:ext cx="912495" cy="472440"/>
          </a:xfrm>
          <a:prstGeom prst="bentConnector3">
            <a:avLst>
              <a:gd name="adj1" fmla="val 4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Terminator 81"/>
          <p:cNvSpPr/>
          <p:nvPr/>
        </p:nvSpPr>
        <p:spPr>
          <a:xfrm>
            <a:off x="8289185" y="5760218"/>
            <a:ext cx="894418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api/wss order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Straight Arrow Connector 118"/>
          <p:cNvCxnSpPr>
            <a:stCxn id="22" idx="2"/>
            <a:endCxn id="120" idx="0"/>
          </p:cNvCxnSpPr>
          <p:nvPr/>
        </p:nvCxnSpPr>
        <p:spPr>
          <a:xfrm>
            <a:off x="7802827" y="6934677"/>
            <a:ext cx="0" cy="46692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/>
          <p:cNvSpPr/>
          <p:nvPr/>
        </p:nvSpPr>
        <p:spPr>
          <a:xfrm>
            <a:off x="7470206" y="74016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symbol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match?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728530" y="702554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26" name="Oval 125"/>
          <p:cNvSpPr/>
          <p:nvPr/>
        </p:nvSpPr>
        <p:spPr>
          <a:xfrm>
            <a:off x="7248459" y="756962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37" name="Straight Arrow Connector 136"/>
          <p:cNvCxnSpPr>
            <a:stCxn id="120" idx="3"/>
            <a:endCxn id="155" idx="1"/>
          </p:cNvCxnSpPr>
          <p:nvPr/>
        </p:nvCxnSpPr>
        <p:spPr>
          <a:xfrm flipV="1">
            <a:off x="8134876" y="7643671"/>
            <a:ext cx="377190" cy="254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8213745" y="756296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59" name="Group 158"/>
          <p:cNvGrpSpPr/>
          <p:nvPr/>
        </p:nvGrpSpPr>
        <p:grpSpPr>
          <a:xfrm>
            <a:off x="8512075" y="7578645"/>
            <a:ext cx="1060728" cy="422349"/>
            <a:chOff x="7485" y="9213"/>
            <a:chExt cx="1856" cy="739"/>
          </a:xfrm>
        </p:grpSpPr>
        <p:sp>
          <p:nvSpPr>
            <p:cNvPr id="155" name="Rectangles 154"/>
            <p:cNvSpPr/>
            <p:nvPr/>
          </p:nvSpPr>
          <p:spPr>
            <a:xfrm>
              <a:off x="7485" y="9213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Unknown</a:t>
              </a:r>
              <a:endParaRPr lang="en-US" sz="720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7485" y="94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 Error</a:t>
              </a:r>
              <a:endParaRPr lang="en-US" sz="720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7486" y="972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</a:t>
              </a:r>
              <a:endParaRPr lang="en-US" sz="720"/>
            </a:p>
          </p:txBody>
        </p:sp>
      </p:grpSp>
      <p:cxnSp>
        <p:nvCxnSpPr>
          <p:cNvPr id="175" name="Straight Arrow Connector 174"/>
          <p:cNvCxnSpPr>
            <a:stCxn id="22" idx="3"/>
            <a:endCxn id="130" idx="1"/>
          </p:cNvCxnSpPr>
          <p:nvPr/>
        </p:nvCxnSpPr>
        <p:spPr>
          <a:xfrm flipV="1">
            <a:off x="8134876" y="6686831"/>
            <a:ext cx="377190" cy="3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8209173" y="661526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79" name="Group 178"/>
          <p:cNvGrpSpPr/>
          <p:nvPr/>
        </p:nvGrpSpPr>
        <p:grpSpPr>
          <a:xfrm>
            <a:off x="8512075" y="6622060"/>
            <a:ext cx="1060157" cy="568656"/>
            <a:chOff x="10839" y="6941"/>
            <a:chExt cx="1855" cy="995"/>
          </a:xfrm>
        </p:grpSpPr>
        <p:sp>
          <p:nvSpPr>
            <p:cNvPr id="130" name="Rectangles 129"/>
            <p:cNvSpPr/>
            <p:nvPr/>
          </p:nvSpPr>
          <p:spPr>
            <a:xfrm>
              <a:off x="10839" y="6941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Untracked</a:t>
              </a:r>
              <a:endParaRPr lang="en-US" sz="720"/>
            </a:p>
          </p:txBody>
        </p:sp>
        <p:sp>
          <p:nvSpPr>
            <p:cNvPr id="131" name="Rectangles 130"/>
            <p:cNvSpPr/>
            <p:nvPr/>
          </p:nvSpPr>
          <p:spPr>
            <a:xfrm>
              <a:off x="10839" y="719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 Untracked</a:t>
              </a:r>
              <a:endParaRPr lang="en-US" sz="720"/>
            </a:p>
          </p:txBody>
        </p:sp>
        <p:sp>
          <p:nvSpPr>
            <p:cNvPr id="169" name="Rectangles 168"/>
            <p:cNvSpPr/>
            <p:nvPr/>
          </p:nvSpPr>
          <p:spPr>
            <a:xfrm>
              <a:off x="10839" y="744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</a:t>
              </a:r>
              <a:endParaRPr lang="en-US" sz="720"/>
            </a:p>
          </p:txBody>
        </p:sp>
        <p:sp>
          <p:nvSpPr>
            <p:cNvPr id="178" name="Rectangles 177"/>
            <p:cNvSpPr/>
            <p:nvPr/>
          </p:nvSpPr>
          <p:spPr>
            <a:xfrm>
              <a:off x="10839" y="771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cxnSp>
        <p:nvCxnSpPr>
          <p:cNvPr id="192" name="Elbow Connector 191"/>
          <p:cNvCxnSpPr>
            <a:stCxn id="184" idx="1"/>
            <a:endCxn id="46" idx="2"/>
          </p:cNvCxnSpPr>
          <p:nvPr/>
        </p:nvCxnSpPr>
        <p:spPr>
          <a:xfrm rot="10800000">
            <a:off x="2499360" y="5852795"/>
            <a:ext cx="1875155" cy="3502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2171071" y="71384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1" name="Flowchart: Decision 190"/>
          <p:cNvSpPr/>
          <p:nvPr/>
        </p:nvSpPr>
        <p:spPr>
          <a:xfrm>
            <a:off x="2171071" y="6224722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410258" y="3978875"/>
            <a:ext cx="1060728" cy="1014436"/>
            <a:chOff x="4479" y="2082"/>
            <a:chExt cx="1856" cy="1775"/>
          </a:xfrm>
        </p:grpSpPr>
        <p:sp>
          <p:nvSpPr>
            <p:cNvPr id="150" name="Rectangles 149"/>
            <p:cNvSpPr/>
            <p:nvPr/>
          </p:nvSpPr>
          <p:spPr>
            <a:xfrm>
              <a:off x="4480" y="208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4480" y="234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4480" y="259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4480" y="286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4480" y="312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4480" y="36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4479" y="337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cxnSp>
        <p:nvCxnSpPr>
          <p:cNvPr id="196" name="Elbow Connector 195"/>
          <p:cNvCxnSpPr>
            <a:stCxn id="60" idx="1"/>
            <a:endCxn id="7" idx="4"/>
          </p:cNvCxnSpPr>
          <p:nvPr/>
        </p:nvCxnSpPr>
        <p:spPr>
          <a:xfrm rot="10800000">
            <a:off x="3069590" y="5243195"/>
            <a:ext cx="1304925" cy="3964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2736869" y="67046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8" name="Flowchart: Decision 197"/>
          <p:cNvSpPr/>
          <p:nvPr/>
        </p:nvSpPr>
        <p:spPr>
          <a:xfrm>
            <a:off x="2736869" y="5768910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9" name="Elbow Connector 198"/>
          <p:cNvCxnSpPr>
            <a:stCxn id="62" idx="1"/>
            <a:endCxn id="201" idx="2"/>
          </p:cNvCxnSpPr>
          <p:nvPr/>
        </p:nvCxnSpPr>
        <p:spPr>
          <a:xfrm rot="10800000">
            <a:off x="3634740" y="6713855"/>
            <a:ext cx="739775" cy="2345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/>
          <p:cNvSpPr/>
          <p:nvPr/>
        </p:nvSpPr>
        <p:spPr>
          <a:xfrm>
            <a:off x="3302667" y="715494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failed?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1" name="Flowchart: Decision 200"/>
          <p:cNvSpPr/>
          <p:nvPr/>
        </p:nvSpPr>
        <p:spPr>
          <a:xfrm>
            <a:off x="3302095" y="622472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3" name="Elbow Connector 202"/>
          <p:cNvCxnSpPr>
            <a:stCxn id="201" idx="3"/>
            <a:endCxn id="189" idx="1"/>
          </p:cNvCxnSpPr>
          <p:nvPr/>
        </p:nvCxnSpPr>
        <p:spPr>
          <a:xfrm flipV="1">
            <a:off x="3966845" y="4928870"/>
            <a:ext cx="443865" cy="1540510"/>
          </a:xfrm>
          <a:prstGeom prst="bentConnector3">
            <a:avLst>
              <a:gd name="adj1" fmla="val 50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06" idx="1"/>
            <a:endCxn id="53" idx="6"/>
          </p:cNvCxnSpPr>
          <p:nvPr/>
        </p:nvCxnSpPr>
        <p:spPr>
          <a:xfrm flipH="1" flipV="1">
            <a:off x="1820545" y="8250555"/>
            <a:ext cx="350520" cy="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2171186" y="801283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2995129" y="544028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0" name="Oval 209"/>
          <p:cNvSpPr/>
          <p:nvPr/>
        </p:nvSpPr>
        <p:spPr>
          <a:xfrm>
            <a:off x="1972310" y="817182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1" name="Oval 210"/>
          <p:cNvSpPr/>
          <p:nvPr/>
        </p:nvSpPr>
        <p:spPr>
          <a:xfrm>
            <a:off x="4114977" y="600532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31" name="Oval 230"/>
          <p:cNvSpPr/>
          <p:nvPr/>
        </p:nvSpPr>
        <p:spPr>
          <a:xfrm>
            <a:off x="8912705" y="406282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  <a:endCxn id="223" idx="0"/>
          </p:cNvCxnSpPr>
          <p:nvPr/>
        </p:nvCxnSpPr>
        <p:spPr>
          <a:xfrm>
            <a:off x="9048154" y="4326291"/>
            <a:ext cx="1715" cy="19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557648" y="46383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362338" y="4321719"/>
            <a:ext cx="1222467" cy="632322"/>
            <a:chOff x="10983" y="2922"/>
            <a:chExt cx="2139" cy="1106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7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3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stCxn id="234" idx="1"/>
            <a:endCxn id="233" idx="3"/>
          </p:cNvCxnSpPr>
          <p:nvPr/>
        </p:nvCxnSpPr>
        <p:spPr>
          <a:xfrm flipH="1" flipV="1">
            <a:off x="8222318" y="4882945"/>
            <a:ext cx="292615" cy="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158160" y="4882945"/>
            <a:ext cx="399488" cy="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7481065" y="4810935"/>
            <a:ext cx="93157" cy="725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81035" y="480293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1" name="Flowchart: Terminator 240"/>
          <p:cNvSpPr/>
          <p:nvPr/>
        </p:nvSpPr>
        <p:spPr>
          <a:xfrm>
            <a:off x="6639226" y="482522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7281035" y="5133839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43" name="Flowchart: Terminator 242"/>
          <p:cNvSpPr/>
          <p:nvPr/>
        </p:nvSpPr>
        <p:spPr>
          <a:xfrm>
            <a:off x="6646084" y="515555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canceled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Elbow Connector 243"/>
          <p:cNvCxnSpPr>
            <a:stCxn id="61" idx="1"/>
            <a:endCxn id="314" idx="6"/>
          </p:cNvCxnSpPr>
          <p:nvPr/>
        </p:nvCxnSpPr>
        <p:spPr>
          <a:xfrm rot="10800000">
            <a:off x="3707130" y="6950710"/>
            <a:ext cx="667385" cy="1960880"/>
          </a:xfrm>
          <a:prstGeom prst="bentConnector3">
            <a:avLst>
              <a:gd name="adj1" fmla="val 49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8909848" y="29826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  <a:endCxn id="249" idx="0"/>
          </p:cNvCxnSpPr>
          <p:nvPr/>
        </p:nvCxnSpPr>
        <p:spPr>
          <a:xfrm>
            <a:off x="9045296" y="3249561"/>
            <a:ext cx="4445" cy="1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557648" y="3570751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362338" y="3248418"/>
            <a:ext cx="1222467" cy="628664"/>
            <a:chOff x="10983" y="956"/>
            <a:chExt cx="2139" cy="1100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02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26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>
            <a:off x="8222318" y="3811358"/>
            <a:ext cx="292615" cy="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118154" y="3815359"/>
            <a:ext cx="439494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7456805" y="3727450"/>
            <a:ext cx="101600" cy="765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81035" y="374449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4" name="Flowchart: Terminator 263"/>
          <p:cNvSpPr/>
          <p:nvPr/>
        </p:nvSpPr>
        <p:spPr>
          <a:xfrm>
            <a:off x="6599220" y="375249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7281035" y="408181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66" name="Flowchart: Terminator 265"/>
          <p:cNvSpPr/>
          <p:nvPr/>
        </p:nvSpPr>
        <p:spPr>
          <a:xfrm>
            <a:off x="6606078" y="4096098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9844843" y="7810743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4" name="Straight Arrow Connector 283"/>
          <p:cNvCxnSpPr>
            <a:stCxn id="157" idx="3"/>
            <a:endCxn id="283" idx="2"/>
          </p:cNvCxnSpPr>
          <p:nvPr/>
        </p:nvCxnSpPr>
        <p:spPr>
          <a:xfrm flipV="1">
            <a:off x="9573260" y="7934325"/>
            <a:ext cx="271780" cy="190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/>
          <p:nvPr/>
        </p:nvCxnSpPr>
        <p:spPr>
          <a:xfrm rot="10800000" flipV="1">
            <a:off x="8512075" y="6974112"/>
            <a:ext cx="2858" cy="145164"/>
          </a:xfrm>
          <a:prstGeom prst="bentConnector3">
            <a:avLst>
              <a:gd name="adj1" fmla="val 7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/>
          <p:nvPr/>
        </p:nvCxnSpPr>
        <p:spPr>
          <a:xfrm>
            <a:off x="9572232" y="6832948"/>
            <a:ext cx="2858" cy="141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54" idx="3"/>
            <a:endCxn id="55" idx="3"/>
          </p:cNvCxnSpPr>
          <p:nvPr/>
        </p:nvCxnSpPr>
        <p:spPr>
          <a:xfrm>
            <a:off x="8334375" y="5971540"/>
            <a:ext cx="3175" cy="145415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/>
          <p:nvPr/>
        </p:nvCxnSpPr>
        <p:spPr>
          <a:xfrm rot="10800000" flipH="1" flipV="1">
            <a:off x="8512075" y="7779945"/>
            <a:ext cx="572" cy="146307"/>
          </a:xfrm>
          <a:prstGeom prst="bentConnector3">
            <a:avLst>
              <a:gd name="adj1" fmla="val -3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>
            <a:off x="9584805" y="3663336"/>
            <a:ext cx="2858" cy="148022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584805" y="4739495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/>
          <p:cNvGrpSpPr/>
          <p:nvPr/>
        </p:nvGrpSpPr>
        <p:grpSpPr>
          <a:xfrm>
            <a:off x="5843680" y="5521325"/>
            <a:ext cx="847554" cy="2428359"/>
            <a:chOff x="6969" y="6037"/>
            <a:chExt cx="1483" cy="4249"/>
          </a:xfrm>
        </p:grpSpPr>
        <p:grpSp>
          <p:nvGrpSpPr>
            <p:cNvPr id="325" name="Group 324"/>
            <p:cNvGrpSpPr/>
            <p:nvPr/>
          </p:nvGrpSpPr>
          <p:grpSpPr>
            <a:xfrm>
              <a:off x="6969" y="6037"/>
              <a:ext cx="748" cy="584"/>
              <a:chOff x="16290" y="4518"/>
              <a:chExt cx="748" cy="584"/>
            </a:xfrm>
          </p:grpSpPr>
          <p:pic>
            <p:nvPicPr>
              <p:cNvPr id="326" name="Picture 32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7" name="Oval 32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8" name="Picture 3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78" y="6494"/>
              <a:ext cx="1275" cy="3792"/>
            </a:xfrm>
            <a:prstGeom prst="rect">
              <a:avLst/>
            </a:prstGeom>
          </p:spPr>
        </p:pic>
      </p:grpSp>
      <p:sp>
        <p:nvSpPr>
          <p:cNvPr id="285" name="Flowchart: Terminator 284"/>
          <p:cNvSpPr/>
          <p:nvPr/>
        </p:nvSpPr>
        <p:spPr>
          <a:xfrm>
            <a:off x="6659801" y="7582202"/>
            <a:ext cx="449209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6811010" y="591248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" name="Flowchart: Decision 214"/>
          <p:cNvSpPr/>
          <p:nvPr/>
        </p:nvSpPr>
        <p:spPr>
          <a:xfrm>
            <a:off x="3909168" y="6704604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Queued?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3559416" y="687071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330" name="Straight Arrow Connector 329"/>
          <p:cNvCxnSpPr>
            <a:stCxn id="334" idx="2"/>
            <a:endCxn id="335" idx="0"/>
          </p:cNvCxnSpPr>
          <p:nvPr/>
        </p:nvCxnSpPr>
        <p:spPr>
          <a:xfrm>
            <a:off x="4048048" y="3741570"/>
            <a:ext cx="1905" cy="23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5" name="Picture 3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4935" y="2928116"/>
            <a:ext cx="1111022" cy="1197892"/>
          </a:xfrm>
          <a:prstGeom prst="rect">
            <a:avLst/>
          </a:prstGeom>
        </p:spPr>
      </p:pic>
      <p:grpSp>
        <p:nvGrpSpPr>
          <p:cNvPr id="331" name="Group 330"/>
          <p:cNvGrpSpPr/>
          <p:nvPr/>
        </p:nvGrpSpPr>
        <p:grpSpPr>
          <a:xfrm rot="0">
            <a:off x="3517684" y="3459052"/>
            <a:ext cx="1060157" cy="282899"/>
            <a:chOff x="13390" y="2057"/>
            <a:chExt cx="1855" cy="495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2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5" name="Flowchart: Terminator 334"/>
          <p:cNvSpPr/>
          <p:nvPr/>
        </p:nvSpPr>
        <p:spPr>
          <a:xfrm>
            <a:off x="3626271" y="3980272"/>
            <a:ext cx="846411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 request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6" name="Straight Arrow Connector 335"/>
          <p:cNvCxnSpPr>
            <a:stCxn id="315" idx="3"/>
            <a:endCxn id="332" idx="1"/>
          </p:cNvCxnSpPr>
          <p:nvPr/>
        </p:nvCxnSpPr>
        <p:spPr>
          <a:xfrm flipV="1">
            <a:off x="3205957" y="3523887"/>
            <a:ext cx="31178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 Box 336"/>
          <p:cNvSpPr txBox="1"/>
          <p:nvPr/>
        </p:nvSpPr>
        <p:spPr>
          <a:xfrm>
            <a:off x="11335858" y="2982778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655" y="3669242"/>
            <a:ext cx="1108735" cy="185970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55367" y="5721545"/>
            <a:ext cx="1122452" cy="19168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933503" y="4996423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99013" y="53302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01400" y="7766050"/>
            <a:ext cx="1387475" cy="2009775"/>
          </a:xfrm>
          <a:prstGeom prst="rect">
            <a:avLst/>
          </a:prstGeom>
        </p:spPr>
      </p:pic>
      <p:cxnSp>
        <p:nvCxnSpPr>
          <p:cNvPr id="20" name="Elbow Connector 19"/>
          <p:cNvCxnSpPr>
            <a:stCxn id="6" idx="2"/>
            <a:endCxn id="297" idx="3"/>
          </p:cNvCxnSpPr>
          <p:nvPr/>
        </p:nvCxnSpPr>
        <p:spPr>
          <a:xfrm rot="5400000">
            <a:off x="5694680" y="8140065"/>
            <a:ext cx="823595" cy="442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1"/>
            <a:endCxn id="26" idx="3"/>
          </p:cNvCxnSpPr>
          <p:nvPr/>
        </p:nvCxnSpPr>
        <p:spPr>
          <a:xfrm flipH="1">
            <a:off x="10806430" y="8771255"/>
            <a:ext cx="394970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1" idx="0"/>
            <a:endCxn id="14" idx="4"/>
          </p:cNvCxnSpPr>
          <p:nvPr/>
        </p:nvCxnSpPr>
        <p:spPr>
          <a:xfrm flipV="1">
            <a:off x="3634740" y="5596890"/>
            <a:ext cx="0" cy="6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3558832" y="5795134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46" name="Flowchart: Decision 45"/>
          <p:cNvSpPr/>
          <p:nvPr/>
        </p:nvSpPr>
        <p:spPr>
          <a:xfrm>
            <a:off x="2166715" y="536366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67718" y="4685908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9" name="Straight Arrow Connector 48"/>
          <p:cNvCxnSpPr>
            <a:stCxn id="46" idx="0"/>
            <a:endCxn id="48" idx="4"/>
          </p:cNvCxnSpPr>
          <p:nvPr/>
        </p:nvCxnSpPr>
        <p:spPr>
          <a:xfrm flipV="1">
            <a:off x="2499360" y="4932680"/>
            <a:ext cx="4445" cy="43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2424823" y="5087347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0" name="Flowchart: Decision 49"/>
          <p:cNvSpPr/>
          <p:nvPr/>
        </p:nvSpPr>
        <p:spPr>
          <a:xfrm>
            <a:off x="3275330" y="796925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Rejected?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49592" y="812027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7" name="Straight Arrow Connector 56"/>
          <p:cNvCxnSpPr>
            <a:stCxn id="58" idx="6"/>
            <a:endCxn id="195" idx="1"/>
          </p:cNvCxnSpPr>
          <p:nvPr/>
        </p:nvCxnSpPr>
        <p:spPr>
          <a:xfrm>
            <a:off x="4170045" y="4782820"/>
            <a:ext cx="2400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99092" y="465253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2425065" y="771399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43" name="Flowchart: Terminator 42"/>
          <p:cNvSpPr/>
          <p:nvPr/>
        </p:nvSpPr>
        <p:spPr>
          <a:xfrm>
            <a:off x="6650990" y="7788910"/>
            <a:ext cx="49593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history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374515" y="8245475"/>
            <a:ext cx="1558925" cy="1175385"/>
            <a:chOff x="6889" y="12985"/>
            <a:chExt cx="2455" cy="1851"/>
          </a:xfrm>
        </p:grpSpPr>
        <p:sp>
          <p:nvSpPr>
            <p:cNvPr id="183" name="Rectangles 182"/>
            <p:cNvSpPr/>
            <p:nvPr/>
          </p:nvSpPr>
          <p:spPr>
            <a:xfrm>
              <a:off x="6889" y="13222"/>
              <a:ext cx="1685" cy="2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6889" y="14629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6889" y="13461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94" name="Rectangles 293"/>
            <p:cNvSpPr/>
            <p:nvPr/>
          </p:nvSpPr>
          <p:spPr>
            <a:xfrm>
              <a:off x="6889" y="13691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3" name="Oval 2"/>
            <p:cNvSpPr/>
            <p:nvPr/>
          </p:nvSpPr>
          <p:spPr>
            <a:xfrm>
              <a:off x="8367" y="12985"/>
              <a:ext cx="320" cy="3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3" y="13046"/>
              <a:ext cx="305" cy="274"/>
            </a:xfrm>
            <a:prstGeom prst="rect">
              <a:avLst/>
            </a:prstGeom>
          </p:spPr>
        </p:pic>
        <p:sp>
          <p:nvSpPr>
            <p:cNvPr id="297" name="Flowchart: Terminator 296"/>
            <p:cNvSpPr/>
            <p:nvPr/>
          </p:nvSpPr>
          <p:spPr>
            <a:xfrm>
              <a:off x="8561" y="13714"/>
              <a:ext cx="707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orders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lowchart: Terminator 102"/>
            <p:cNvSpPr/>
            <p:nvPr/>
          </p:nvSpPr>
          <p:spPr>
            <a:xfrm>
              <a:off x="8505" y="13467"/>
              <a:ext cx="839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requests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889" y="14396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889" y="13930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6889" y="14163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</p:grpSp>
      <p:sp>
        <p:nvSpPr>
          <p:cNvPr id="67" name="Flowchart: Decision 66"/>
          <p:cNvSpPr/>
          <p:nvPr/>
        </p:nvSpPr>
        <p:spPr>
          <a:xfrm>
            <a:off x="2145665" y="873633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Pending?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0" name="Elbow Connector 69"/>
          <p:cNvCxnSpPr>
            <a:stCxn id="72" idx="1"/>
            <a:endCxn id="43" idx="2"/>
          </p:cNvCxnSpPr>
          <p:nvPr/>
        </p:nvCxnSpPr>
        <p:spPr>
          <a:xfrm rot="10800000">
            <a:off x="6899275" y="7917815"/>
            <a:ext cx="2846705" cy="1005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9595485" y="8359775"/>
            <a:ext cx="1210945" cy="628358"/>
            <a:chOff x="15111" y="13165"/>
            <a:chExt cx="1907" cy="990"/>
          </a:xfrm>
        </p:grpSpPr>
        <p:sp>
          <p:nvSpPr>
            <p:cNvPr id="25" name="Rectangles 24"/>
            <p:cNvSpPr/>
            <p:nvPr/>
          </p:nvSpPr>
          <p:spPr>
            <a:xfrm>
              <a:off x="15348" y="13489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5348" y="1372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History</a:t>
              </a:r>
              <a:endParaRPr lang="en-US" sz="720"/>
            </a:p>
          </p:txBody>
        </p:sp>
        <p:grpSp>
          <p:nvGrpSpPr>
            <p:cNvPr id="28" name="Group 27"/>
            <p:cNvGrpSpPr/>
            <p:nvPr/>
          </p:nvGrpSpPr>
          <p:grpSpPr>
            <a:xfrm rot="0">
              <a:off x="15111" y="13165"/>
              <a:ext cx="573" cy="452"/>
              <a:chOff x="10155" y="414"/>
              <a:chExt cx="1146" cy="88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72" name="Rectangles 71"/>
            <p:cNvSpPr/>
            <p:nvPr/>
          </p:nvSpPr>
          <p:spPr>
            <a:xfrm>
              <a:off x="15348" y="13951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sp>
        <p:nvSpPr>
          <p:cNvPr id="74" name="Flowchart: Decision 73"/>
          <p:cNvSpPr/>
          <p:nvPr/>
        </p:nvSpPr>
        <p:spPr>
          <a:xfrm>
            <a:off x="2716530" y="7578725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Canceled?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89" name="Elbow Connector 288"/>
          <p:cNvCxnSpPr>
            <a:stCxn id="296" idx="2"/>
            <a:endCxn id="103" idx="0"/>
          </p:cNvCxnSpPr>
          <p:nvPr/>
        </p:nvCxnSpPr>
        <p:spPr>
          <a:xfrm rot="10800000" flipV="1">
            <a:off x="5535295" y="5175250"/>
            <a:ext cx="758190" cy="2397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6293485" y="514096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grpSp>
        <p:nvGrpSpPr>
          <p:cNvPr id="320" name="Group 319"/>
          <p:cNvGrpSpPr/>
          <p:nvPr/>
        </p:nvGrpSpPr>
        <p:grpSpPr>
          <a:xfrm rot="0">
            <a:off x="5770245" y="3265805"/>
            <a:ext cx="427355" cy="334010"/>
            <a:chOff x="16290" y="4518"/>
            <a:chExt cx="748" cy="584"/>
          </a:xfrm>
        </p:grpSpPr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22" name="Oval 321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/>
          <p:nvPr/>
        </p:nvCxnSpPr>
        <p:spPr>
          <a:xfrm>
            <a:off x="5306060" y="4198620"/>
            <a:ext cx="53848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05886" y="4341722"/>
            <a:ext cx="770400" cy="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/>
          <p:cNvSpPr/>
          <p:nvPr/>
        </p:nvSpPr>
        <p:spPr>
          <a:xfrm>
            <a:off x="6204585" y="430720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18" name="Oval 317"/>
          <p:cNvSpPr/>
          <p:nvPr/>
        </p:nvSpPr>
        <p:spPr>
          <a:xfrm>
            <a:off x="6065520" y="415988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2" name="Flowchart: Decision 21"/>
          <p:cNvSpPr/>
          <p:nvPr/>
        </p:nvSpPr>
        <p:spPr>
          <a:xfrm>
            <a:off x="7874701" y="75471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8205470" y="7221220"/>
            <a:ext cx="1905" cy="3257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645217" y="349874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9943525" y="6884944"/>
            <a:ext cx="1210465" cy="635318"/>
            <a:chOff x="6735" y="4551"/>
            <a:chExt cx="2118" cy="1112"/>
          </a:xfrm>
        </p:grpSpPr>
        <p:grpSp>
          <p:nvGrpSpPr>
            <p:cNvPr id="30" name="Group 29"/>
            <p:cNvGrpSpPr/>
            <p:nvPr/>
          </p:nvGrpSpPr>
          <p:grpSpPr>
            <a:xfrm>
              <a:off x="6998" y="4920"/>
              <a:ext cx="1855" cy="743"/>
              <a:chOff x="13390" y="2057"/>
              <a:chExt cx="1855" cy="743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19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74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735" y="4551"/>
              <a:ext cx="637" cy="50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6" name="Straight Arrow Connector 35"/>
          <p:cNvCxnSpPr>
            <a:stCxn id="47" idx="4"/>
            <a:endCxn id="150" idx="0"/>
          </p:cNvCxnSpPr>
          <p:nvPr/>
        </p:nvCxnSpPr>
        <p:spPr>
          <a:xfrm flipH="1">
            <a:off x="4775585" y="3759350"/>
            <a:ext cx="5080" cy="2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626090" y="6612255"/>
            <a:ext cx="635" cy="48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155894" y="7310963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3"/>
          </p:cNvCxnSpPr>
          <p:nvPr/>
        </p:nvCxnSpPr>
        <p:spPr>
          <a:xfrm rot="10800000">
            <a:off x="9330690" y="6539865"/>
            <a:ext cx="762635" cy="915035"/>
          </a:xfrm>
          <a:prstGeom prst="bentConnector3">
            <a:avLst>
              <a:gd name="adj1" fmla="val 49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1156315" y="6257925"/>
            <a:ext cx="35306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1156315" y="7451725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0096309" y="6191686"/>
            <a:ext cx="1060157" cy="430921"/>
            <a:chOff x="12732" y="1607"/>
            <a:chExt cx="1855" cy="754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35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7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44287" y="5988926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1018731" y="6499925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Elbow Connector 104"/>
          <p:cNvCxnSpPr>
            <a:endCxn id="82" idx="3"/>
          </p:cNvCxnSpPr>
          <p:nvPr/>
        </p:nvCxnSpPr>
        <p:spPr>
          <a:xfrm rot="10800000" flipV="1">
            <a:off x="9330690" y="6408420"/>
            <a:ext cx="765175" cy="131445"/>
          </a:xfrm>
          <a:prstGeom prst="bentConnector3">
            <a:avLst>
              <a:gd name="adj1" fmla="val 49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22" idx="1"/>
            <a:endCxn id="25" idx="3"/>
          </p:cNvCxnSpPr>
          <p:nvPr/>
        </p:nvCxnSpPr>
        <p:spPr>
          <a:xfrm flipH="1">
            <a:off x="7247255" y="7791450"/>
            <a:ext cx="627380" cy="50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486543" y="770619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180" name="Straight Arrow Connector 179"/>
          <p:cNvCxnSpPr/>
          <p:nvPr/>
        </p:nvCxnSpPr>
        <p:spPr>
          <a:xfrm flipH="1" flipV="1">
            <a:off x="5753381" y="7797662"/>
            <a:ext cx="237178" cy="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/>
          <p:nvPr/>
        </p:nvCxnSpPr>
        <p:spPr>
          <a:xfrm rot="10800000">
            <a:off x="4245729" y="4489173"/>
            <a:ext cx="2858" cy="3438223"/>
          </a:xfrm>
          <a:prstGeom prst="bentConnector3">
            <a:avLst>
              <a:gd name="adj1" fmla="val 643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2080266" y="64780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1" name="Flowchart: Decision 190"/>
          <p:cNvSpPr/>
          <p:nvPr/>
        </p:nvSpPr>
        <p:spPr>
          <a:xfrm>
            <a:off x="2080266" y="5820227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245158" y="3983955"/>
            <a:ext cx="1060728" cy="1151028"/>
            <a:chOff x="4479" y="2082"/>
            <a:chExt cx="1856" cy="2014"/>
          </a:xfrm>
        </p:grpSpPr>
        <p:sp>
          <p:nvSpPr>
            <p:cNvPr id="150" name="Rectangles 149"/>
            <p:cNvSpPr/>
            <p:nvPr/>
          </p:nvSpPr>
          <p:spPr>
            <a:xfrm>
              <a:off x="4480" y="208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Requests</a:t>
              </a:r>
              <a:endParaRPr lang="en-US" sz="720"/>
            </a:p>
          </p:txBody>
        </p:sp>
        <p:sp>
          <p:nvSpPr>
            <p:cNvPr id="151" name="Rectangles 150"/>
            <p:cNvSpPr/>
            <p:nvPr/>
          </p:nvSpPr>
          <p:spPr>
            <a:xfrm>
              <a:off x="4480" y="233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4480" y="259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4480" y="285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4480" y="310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4480" y="335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4480" y="38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4479" y="361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cxnSp>
        <p:nvCxnSpPr>
          <p:cNvPr id="196" name="Elbow Connector 195"/>
          <p:cNvCxnSpPr/>
          <p:nvPr/>
        </p:nvCxnSpPr>
        <p:spPr>
          <a:xfrm rot="10800000">
            <a:off x="4245729" y="4633765"/>
            <a:ext cx="2858" cy="3293630"/>
          </a:xfrm>
          <a:prstGeom prst="bentConnector3">
            <a:avLst>
              <a:gd name="adj1" fmla="val 445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2646064" y="615513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8" name="Flowchart: Decision 197"/>
          <p:cNvSpPr/>
          <p:nvPr/>
        </p:nvSpPr>
        <p:spPr>
          <a:xfrm>
            <a:off x="2646064" y="5430455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9" name="Elbow Connector 198"/>
          <p:cNvCxnSpPr/>
          <p:nvPr/>
        </p:nvCxnSpPr>
        <p:spPr>
          <a:xfrm rot="10800000">
            <a:off x="4245729" y="4777787"/>
            <a:ext cx="2858" cy="3149609"/>
          </a:xfrm>
          <a:prstGeom prst="bentConnector3">
            <a:avLst>
              <a:gd name="adj1" fmla="val 246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/>
          <p:cNvSpPr/>
          <p:nvPr/>
        </p:nvSpPr>
        <p:spPr>
          <a:xfrm>
            <a:off x="3211862" y="64780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failed?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1" name="Flowchart: Decision 200"/>
          <p:cNvSpPr/>
          <p:nvPr/>
        </p:nvSpPr>
        <p:spPr>
          <a:xfrm>
            <a:off x="3211290" y="5789937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3" name="Elbow Connector 202"/>
          <p:cNvCxnSpPr>
            <a:stCxn id="201" idx="3"/>
            <a:endCxn id="189" idx="1"/>
          </p:cNvCxnSpPr>
          <p:nvPr/>
        </p:nvCxnSpPr>
        <p:spPr>
          <a:xfrm flipV="1">
            <a:off x="3876040" y="5070475"/>
            <a:ext cx="369570" cy="9639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4674935" y="5133839"/>
            <a:ext cx="5144" cy="228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4342886" y="64780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2334018" y="4666342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08" name="Oval 207"/>
          <p:cNvSpPr/>
          <p:nvPr/>
        </p:nvSpPr>
        <p:spPr>
          <a:xfrm>
            <a:off x="2899244" y="501039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09" name="Oval 208"/>
          <p:cNvSpPr/>
          <p:nvPr/>
        </p:nvSpPr>
        <p:spPr>
          <a:xfrm>
            <a:off x="3478187" y="5354444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0" name="Oval 209"/>
          <p:cNvSpPr/>
          <p:nvPr/>
        </p:nvSpPr>
        <p:spPr>
          <a:xfrm>
            <a:off x="4601210" y="606997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1" name="Oval 210"/>
          <p:cNvSpPr/>
          <p:nvPr/>
        </p:nvSpPr>
        <p:spPr>
          <a:xfrm>
            <a:off x="3982262" y="568020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9" name="Oval 218"/>
          <p:cNvSpPr/>
          <p:nvPr/>
        </p:nvSpPr>
        <p:spPr>
          <a:xfrm>
            <a:off x="3977689" y="6150561"/>
            <a:ext cx="270897" cy="2566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8995255" y="3872959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  <a:endCxn id="223" idx="0"/>
          </p:cNvCxnSpPr>
          <p:nvPr/>
        </p:nvCxnSpPr>
        <p:spPr>
          <a:xfrm>
            <a:off x="9130704" y="4136426"/>
            <a:ext cx="1715" cy="19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640198" y="444847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444888" y="4131854"/>
            <a:ext cx="1222467" cy="632322"/>
            <a:chOff x="10983" y="2922"/>
            <a:chExt cx="2139" cy="1106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7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3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stCxn id="234" idx="1"/>
            <a:endCxn id="233" idx="3"/>
          </p:cNvCxnSpPr>
          <p:nvPr/>
        </p:nvCxnSpPr>
        <p:spPr>
          <a:xfrm flipH="1" flipV="1">
            <a:off x="8304868" y="4693080"/>
            <a:ext cx="292615" cy="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240710" y="4693080"/>
            <a:ext cx="399488" cy="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7563615" y="4621070"/>
            <a:ext cx="93157" cy="725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363585" y="461306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2" name="Oval 241"/>
          <p:cNvSpPr/>
          <p:nvPr/>
        </p:nvSpPr>
        <p:spPr>
          <a:xfrm>
            <a:off x="7363585" y="4943974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44" name="Elbow Connector 243"/>
          <p:cNvCxnSpPr>
            <a:stCxn id="184" idx="1"/>
            <a:endCxn id="219" idx="4"/>
          </p:cNvCxnSpPr>
          <p:nvPr/>
        </p:nvCxnSpPr>
        <p:spPr>
          <a:xfrm rot="10800000">
            <a:off x="4113530" y="6407150"/>
            <a:ext cx="132080" cy="1524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8992398" y="279279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  <a:endCxn id="249" idx="0"/>
          </p:cNvCxnSpPr>
          <p:nvPr/>
        </p:nvCxnSpPr>
        <p:spPr>
          <a:xfrm>
            <a:off x="9127846" y="3059696"/>
            <a:ext cx="4572" cy="20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640198" y="3380886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444888" y="3058553"/>
            <a:ext cx="1222467" cy="628664"/>
            <a:chOff x="10983" y="956"/>
            <a:chExt cx="2139" cy="1100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11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26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>
            <a:off x="8304868" y="3621493"/>
            <a:ext cx="292615" cy="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200704" y="3625494"/>
            <a:ext cx="439494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7557328" y="3519764"/>
            <a:ext cx="65724" cy="765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363585" y="355462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5" name="Oval 264"/>
          <p:cNvSpPr/>
          <p:nvPr/>
        </p:nvSpPr>
        <p:spPr>
          <a:xfrm>
            <a:off x="7363585" y="385638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92" name="Elbow Connector 291"/>
          <p:cNvCxnSpPr/>
          <p:nvPr/>
        </p:nvCxnSpPr>
        <p:spPr>
          <a:xfrm>
            <a:off x="9667355" y="3473471"/>
            <a:ext cx="2858" cy="148022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667355" y="4549630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4245729" y="7422750"/>
            <a:ext cx="1069873" cy="574371"/>
            <a:chOff x="4373" y="7940"/>
            <a:chExt cx="1872" cy="1005"/>
          </a:xfrm>
        </p:grpSpPr>
        <p:sp>
          <p:nvSpPr>
            <p:cNvPr id="183" name="Rectangles 182"/>
            <p:cNvSpPr/>
            <p:nvPr/>
          </p:nvSpPr>
          <p:spPr>
            <a:xfrm>
              <a:off x="4373" y="7940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4373" y="8715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4373" y="8195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94" name="Rectangles 293"/>
            <p:cNvSpPr/>
            <p:nvPr/>
          </p:nvSpPr>
          <p:spPr>
            <a:xfrm>
              <a:off x="4373" y="8451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sp>
        <p:nvSpPr>
          <p:cNvPr id="297" name="Flowchart: Terminator 296"/>
          <p:cNvSpPr/>
          <p:nvPr/>
        </p:nvSpPr>
        <p:spPr>
          <a:xfrm>
            <a:off x="5304171" y="7733081"/>
            <a:ext cx="449209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Flowchart: Terminator 102"/>
          <p:cNvSpPr/>
          <p:nvPr/>
        </p:nvSpPr>
        <p:spPr>
          <a:xfrm>
            <a:off x="5268595" y="7572375"/>
            <a:ext cx="53276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" name="Flowchart: Decision 214"/>
          <p:cNvSpPr/>
          <p:nvPr/>
        </p:nvSpPr>
        <p:spPr>
          <a:xfrm>
            <a:off x="3777088" y="6830090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Queued?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4038841" y="65580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330" name="Straight Arrow Connector 329"/>
          <p:cNvCxnSpPr>
            <a:stCxn id="334" idx="2"/>
            <a:endCxn id="335" idx="0"/>
          </p:cNvCxnSpPr>
          <p:nvPr/>
        </p:nvCxnSpPr>
        <p:spPr>
          <a:xfrm flipH="1">
            <a:off x="3988993" y="3742205"/>
            <a:ext cx="1270" cy="2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/>
          <p:cNvGrpSpPr/>
          <p:nvPr/>
        </p:nvGrpSpPr>
        <p:grpSpPr>
          <a:xfrm rot="0">
            <a:off x="3459899" y="3467307"/>
            <a:ext cx="1060157" cy="274898"/>
            <a:chOff x="13390" y="2057"/>
            <a:chExt cx="1855" cy="481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1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sp>
        <p:nvSpPr>
          <p:cNvPr id="335" name="Flowchart: Terminator 334"/>
          <p:cNvSpPr/>
          <p:nvPr/>
        </p:nvSpPr>
        <p:spPr>
          <a:xfrm>
            <a:off x="3669665" y="3988435"/>
            <a:ext cx="638175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7" name="Text Box 336"/>
          <p:cNvSpPr txBox="1"/>
          <p:nvPr/>
        </p:nvSpPr>
        <p:spPr>
          <a:xfrm>
            <a:off x="11221720" y="2672715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Positions/Stops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5400" y="6838315"/>
            <a:ext cx="2004060" cy="20408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8095" y="4580255"/>
            <a:ext cx="2031365" cy="212852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797550" y="5961380"/>
            <a:ext cx="1040765" cy="2120900"/>
            <a:chOff x="9130" y="9109"/>
            <a:chExt cx="1639" cy="3340"/>
          </a:xfrm>
        </p:grpSpPr>
        <p:grpSp>
          <p:nvGrpSpPr>
            <p:cNvPr id="325" name="Group 324"/>
            <p:cNvGrpSpPr/>
            <p:nvPr/>
          </p:nvGrpSpPr>
          <p:grpSpPr>
            <a:xfrm rot="0">
              <a:off x="9130" y="9109"/>
              <a:ext cx="673" cy="526"/>
              <a:chOff x="16290" y="4518"/>
              <a:chExt cx="748" cy="584"/>
            </a:xfrm>
          </p:grpSpPr>
          <p:pic>
            <p:nvPicPr>
              <p:cNvPr id="326" name="Picture 32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7" name="Oval 32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8" name="Picture 3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43" y="9523"/>
              <a:ext cx="1426" cy="2927"/>
            </a:xfrm>
            <a:prstGeom prst="rect">
              <a:avLst/>
            </a:prstGeom>
          </p:spPr>
        </p:pic>
      </p:grpSp>
      <p:sp>
        <p:nvSpPr>
          <p:cNvPr id="25" name="Flowchart: Terminator 24"/>
          <p:cNvSpPr/>
          <p:nvPr/>
        </p:nvSpPr>
        <p:spPr>
          <a:xfrm>
            <a:off x="6728634" y="773175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closed*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6445" y="3529965"/>
            <a:ext cx="948690" cy="1788160"/>
          </a:xfrm>
          <a:prstGeom prst="rect">
            <a:avLst/>
          </a:prstGeom>
        </p:spPr>
      </p:pic>
      <p:sp>
        <p:nvSpPr>
          <p:cNvPr id="241" name="Flowchart: Terminator 240"/>
          <p:cNvSpPr/>
          <p:nvPr/>
        </p:nvSpPr>
        <p:spPr>
          <a:xfrm>
            <a:off x="6721776" y="463535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Flowchart: Terminator 242"/>
          <p:cNvSpPr/>
          <p:nvPr/>
        </p:nvSpPr>
        <p:spPr>
          <a:xfrm>
            <a:off x="6728634" y="496569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6681770" y="356262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Flowchart: Terminator 265"/>
          <p:cNvSpPr/>
          <p:nvPr/>
        </p:nvSpPr>
        <p:spPr>
          <a:xfrm>
            <a:off x="6688628" y="3870673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6619240" y="6653530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fulfilled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229475" y="6435725"/>
            <a:ext cx="2101850" cy="785693"/>
            <a:chOff x="11390" y="8692"/>
            <a:chExt cx="3310" cy="1237"/>
          </a:xfrm>
        </p:grpSpPr>
        <p:sp>
          <p:nvSpPr>
            <p:cNvPr id="52" name="Rectangles 51"/>
            <p:cNvSpPr/>
            <p:nvPr/>
          </p:nvSpPr>
          <p:spPr>
            <a:xfrm>
              <a:off x="12092" y="8802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092" y="90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092" y="9495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2092" y="926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Published</a:t>
              </a:r>
              <a:endParaRPr lang="en-US" sz="720"/>
            </a:p>
          </p:txBody>
        </p:sp>
        <p:sp>
          <p:nvSpPr>
            <p:cNvPr id="82" name="Flowchart: Terminator 81"/>
            <p:cNvSpPr/>
            <p:nvPr/>
          </p:nvSpPr>
          <p:spPr>
            <a:xfrm>
              <a:off x="13509" y="8692"/>
              <a:ext cx="1191" cy="33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api/wss positions array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11390" y="9505"/>
              <a:ext cx="872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fulfilled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Elbow Connector 26"/>
            <p:cNvCxnSpPr>
              <a:stCxn id="54" idx="3"/>
              <a:endCxn id="33" idx="3"/>
            </p:cNvCxnSpPr>
            <p:nvPr/>
          </p:nvCxnSpPr>
          <p:spPr>
            <a:xfrm>
              <a:off x="13762" y="9135"/>
              <a:ext cx="741" cy="243"/>
            </a:xfrm>
            <a:prstGeom prst="bentConnector3">
              <a:avLst>
                <a:gd name="adj1" fmla="val 1506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s 27"/>
            <p:cNvSpPr/>
            <p:nvPr/>
          </p:nvSpPr>
          <p:spPr>
            <a:xfrm>
              <a:off x="12092" y="9726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</p:grpSp>
      <p:sp>
        <p:nvSpPr>
          <p:cNvPr id="33" name="Flowchart: Terminator 32"/>
          <p:cNvSpPr/>
          <p:nvPr/>
        </p:nvSpPr>
        <p:spPr>
          <a:xfrm>
            <a:off x="8652510" y="680656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838315" y="7016750"/>
            <a:ext cx="39116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4" idx="1"/>
            <a:endCxn id="312" idx="3"/>
          </p:cNvCxnSpPr>
          <p:nvPr/>
        </p:nvCxnSpPr>
        <p:spPr>
          <a:xfrm flipH="1">
            <a:off x="7172960" y="6717030"/>
            <a:ext cx="5022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3" name="Picture 3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7808" y="3064962"/>
            <a:ext cx="2399784" cy="4288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956" y="4866943"/>
            <a:ext cx="1944859" cy="248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956" y="3355291"/>
            <a:ext cx="1214465" cy="1080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575" y="3338717"/>
            <a:ext cx="1121309" cy="1115022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4288021" y="4694917"/>
            <a:ext cx="857270" cy="2531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" name="Rectangles 7"/>
          <p:cNvSpPr/>
          <p:nvPr/>
        </p:nvSpPr>
        <p:spPr>
          <a:xfrm>
            <a:off x="4288021" y="6724361"/>
            <a:ext cx="857270" cy="2531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087" y="3240416"/>
            <a:ext cx="1371632" cy="1543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475" y="4892089"/>
            <a:ext cx="1274474" cy="17974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310" y="3478166"/>
            <a:ext cx="3222191" cy="389200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575" y="4404995"/>
            <a:ext cx="1574165" cy="264096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320" y="4404995"/>
            <a:ext cx="1546225" cy="264096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7649845" y="5854700"/>
            <a:ext cx="1110615" cy="3251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9242425" y="6122670"/>
            <a:ext cx="1110615" cy="3549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25385" y="4286885"/>
            <a:ext cx="1563624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WSS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9168130" y="4286885"/>
            <a:ext cx="1541780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REST API</a:t>
            </a:r>
            <a:endParaRPr lang="en-US"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3" name="Picture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1575" y="4404995"/>
            <a:ext cx="1574165" cy="264096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840" y="4404995"/>
            <a:ext cx="1546225" cy="264096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7649845" y="5854700"/>
            <a:ext cx="1110615" cy="3251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9242425" y="6122670"/>
            <a:ext cx="1110615" cy="3549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25385" y="4286885"/>
            <a:ext cx="1563624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WSS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9137650" y="4286885"/>
            <a:ext cx="1541780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REST API</a:t>
            </a:r>
            <a:endParaRPr lang="en-US" sz="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40" y="4515485"/>
            <a:ext cx="2076450" cy="211074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5499100" y="5910580"/>
            <a:ext cx="1712595" cy="5257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03850" y="4301490"/>
            <a:ext cx="2063115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Place Order w/ TPSL</a:t>
            </a:r>
            <a:endParaRPr lang="en-US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1580</Words>
  <Application>WPS Presentation</Application>
  <PresentationFormat>宽屏</PresentationFormat>
  <Paragraphs>495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SimSun</vt:lpstr>
      <vt:lpstr>OpenSymbol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44</cp:revision>
  <dcterms:created xsi:type="dcterms:W3CDTF">2025-07-04T22:31:26Z</dcterms:created>
  <dcterms:modified xsi:type="dcterms:W3CDTF">2025-07-04T22:31:26Z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