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0"/>
        <p:guide pos="38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" name="Rectangles 44"/>
          <p:cNvSpPr/>
          <p:nvPr/>
        </p:nvSpPr>
        <p:spPr>
          <a:xfrm>
            <a:off x="394970" y="226695"/>
            <a:ext cx="6529070" cy="5577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0">
            <a:off x="7091045" y="-23495"/>
            <a:ext cx="652780" cy="469265"/>
            <a:chOff x="16290" y="4518"/>
            <a:chExt cx="748" cy="584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8" name="Oval 37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" y="4427855"/>
            <a:ext cx="11089005" cy="481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0" y="5015865"/>
            <a:ext cx="11094720" cy="661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3975" y="358140"/>
            <a:ext cx="4248785" cy="3227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195" y="358140"/>
            <a:ext cx="2049780" cy="36633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700" y="358140"/>
            <a:ext cx="3498850" cy="25266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1700" y="2884805"/>
            <a:ext cx="4390390" cy="1094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7990" y="3867785"/>
            <a:ext cx="1884680" cy="271526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21000000">
            <a:off x="1489075" y="626110"/>
            <a:ext cx="1802765" cy="76200"/>
          </a:xfrm>
          <a:prstGeom prst="rightArrow">
            <a:avLst>
              <a:gd name="adj1" fmla="val 50000"/>
              <a:gd name="adj2" fmla="val 10412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789680" y="393700"/>
            <a:ext cx="3921125" cy="119380"/>
          </a:xfrm>
          <a:prstGeom prst="rightArrow">
            <a:avLst>
              <a:gd name="adj1" fmla="val 50000"/>
              <a:gd name="adj2" fmla="val 8244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7669530" y="1101725"/>
            <a:ext cx="1884045" cy="3454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7527925" y="3481070"/>
            <a:ext cx="1726565" cy="2813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9434195" y="4167505"/>
            <a:ext cx="1029335" cy="1536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459740" y="4528185"/>
            <a:ext cx="2729865" cy="2813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501650" y="5154930"/>
            <a:ext cx="2498725" cy="2813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670" y="102870"/>
            <a:ext cx="555625" cy="5899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29800" y="158115"/>
            <a:ext cx="1031240" cy="41148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2" name="Right Arrow 21"/>
          <p:cNvSpPr/>
          <p:nvPr/>
        </p:nvSpPr>
        <p:spPr>
          <a:xfrm rot="5400000">
            <a:off x="7833995" y="2428240"/>
            <a:ext cx="1925320" cy="109855"/>
          </a:xfrm>
          <a:prstGeom prst="rightArrow">
            <a:avLst>
              <a:gd name="adj1" fmla="val 50000"/>
              <a:gd name="adj2" fmla="val 9624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Curved Up Arrow 22"/>
          <p:cNvSpPr/>
          <p:nvPr/>
        </p:nvSpPr>
        <p:spPr>
          <a:xfrm rot="1140000">
            <a:off x="7634605" y="4056380"/>
            <a:ext cx="2059305" cy="375920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/>
          <p:nvPr/>
        </p:nvSpPr>
        <p:spPr>
          <a:xfrm rot="21000000" flipH="1" flipV="1">
            <a:off x="1396365" y="3365500"/>
            <a:ext cx="6496050" cy="699770"/>
          </a:xfrm>
          <a:prstGeom prst="curvedUpArrow">
            <a:avLst>
              <a:gd name="adj1" fmla="val 25000"/>
              <a:gd name="adj2" fmla="val 66762"/>
              <a:gd name="adj3" fmla="val 2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Up Arrow 24"/>
          <p:cNvSpPr/>
          <p:nvPr/>
        </p:nvSpPr>
        <p:spPr>
          <a:xfrm rot="16440000" flipH="1">
            <a:off x="2950210" y="4867275"/>
            <a:ext cx="880110" cy="326390"/>
          </a:xfrm>
          <a:prstGeom prst="curvedUpArrow">
            <a:avLst>
              <a:gd name="adj1" fmla="val 25000"/>
              <a:gd name="adj2" fmla="val 66762"/>
              <a:gd name="adj3" fmla="val 2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55077" y="569485"/>
            <a:ext cx="270897" cy="260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1080" b="1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32897" y="323105"/>
            <a:ext cx="270897" cy="260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sz="1080" b="1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Oval 40"/>
          <p:cNvSpPr/>
          <p:nvPr/>
        </p:nvSpPr>
        <p:spPr>
          <a:xfrm>
            <a:off x="8661592" y="2734835"/>
            <a:ext cx="270897" cy="260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 b="1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Oval 41"/>
          <p:cNvSpPr/>
          <p:nvPr/>
        </p:nvSpPr>
        <p:spPr>
          <a:xfrm>
            <a:off x="8255827" y="4114055"/>
            <a:ext cx="270897" cy="260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endParaRPr lang="en-US" sz="1080" b="1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Oval 42"/>
          <p:cNvSpPr/>
          <p:nvPr/>
        </p:nvSpPr>
        <p:spPr>
          <a:xfrm>
            <a:off x="3101532" y="3551445"/>
            <a:ext cx="270897" cy="260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endParaRPr lang="en-US" sz="1080" b="1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Oval 43"/>
          <p:cNvSpPr/>
          <p:nvPr/>
        </p:nvSpPr>
        <p:spPr>
          <a:xfrm>
            <a:off x="3477452" y="4809380"/>
            <a:ext cx="270897" cy="26061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 b="1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endParaRPr lang="en-US" sz="1080" b="1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Presentation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DejaVu Sans</vt:lpstr>
      <vt:lpstr>Arial Unicode MS</vt:lpstr>
      <vt:lpstr>Arial Black</vt:lpstr>
      <vt:lpstr>Microsoft YaHei</vt:lpstr>
      <vt:lpstr>Droid Sans Fallback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djorgenson</dc:creator>
  <cp:lastModifiedBy>djorgenson</cp:lastModifiedBy>
  <cp:revision>7</cp:revision>
  <dcterms:created xsi:type="dcterms:W3CDTF">2025-06-24T20:30:11Z</dcterms:created>
  <dcterms:modified xsi:type="dcterms:W3CDTF">2025-06-24T20:30:11Z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