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  <p:sldId id="261" r:id="rId13"/>
    <p:sldId id="275" r:id="rId14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8"/>
        <p:guide pos="47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3310890"/>
            <a:ext cx="10203815" cy="527304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685405" y="7718425"/>
            <a:ext cx="692150" cy="29083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552180" y="7766050"/>
            <a:ext cx="486410" cy="24257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2" name="Elbow Connector 11"/>
          <p:cNvCxnSpPr>
            <a:stCxn id="10" idx="2"/>
            <a:endCxn id="11" idx="2"/>
          </p:cNvCxnSpPr>
          <p:nvPr/>
        </p:nvCxnSpPr>
        <p:spPr>
          <a:xfrm rot="5400000" flipH="1" flipV="1">
            <a:off x="8413115" y="7626985"/>
            <a:ext cx="635" cy="763905"/>
          </a:xfrm>
          <a:prstGeom prst="bentConnector3">
            <a:avLst>
              <a:gd name="adj1" fmla="val -37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5" name="Group 114"/>
          <p:cNvGrpSpPr/>
          <p:nvPr/>
        </p:nvGrpSpPr>
        <p:grpSpPr>
          <a:xfrm>
            <a:off x="4374515" y="8395970"/>
            <a:ext cx="1097280" cy="1013460"/>
            <a:chOff x="6889" y="13222"/>
            <a:chExt cx="1728" cy="159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1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8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52715" y="5764530"/>
            <a:ext cx="1100455" cy="569341"/>
            <a:chOff x="12209" y="9078"/>
            <a:chExt cx="1733" cy="89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907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31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3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411"/>
              <a:ext cx="5" cy="22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1895" y="3303270"/>
            <a:ext cx="4137660" cy="2861310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507990" y="4188460"/>
            <a:ext cx="6051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endCxn id="312" idx="0"/>
          </p:cNvCxnSpPr>
          <p:nvPr/>
        </p:nvCxnSpPr>
        <p:spPr>
          <a:xfrm>
            <a:off x="6407150" y="5414010"/>
            <a:ext cx="1159510" cy="6388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076315" y="4307205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18" name="Oval 317"/>
          <p:cNvSpPr/>
          <p:nvPr/>
        </p:nvSpPr>
        <p:spPr>
          <a:xfrm>
            <a:off x="5937250" y="4159885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96" name="Oval 295"/>
          <p:cNvSpPr/>
          <p:nvPr/>
        </p:nvSpPr>
        <p:spPr>
          <a:xfrm>
            <a:off x="6256020" y="5377180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844540" y="327406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05" y="3545840"/>
            <a:ext cx="753110" cy="19913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Flowchart: Decision 21"/>
          <p:cNvSpPr/>
          <p:nvPr/>
        </p:nvSpPr>
        <p:spPr>
          <a:xfrm>
            <a:off x="7965506" y="652096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8" idx="2"/>
            <a:endCxn id="22" idx="0"/>
          </p:cNvCxnSpPr>
          <p:nvPr/>
        </p:nvCxnSpPr>
        <p:spPr>
          <a:xfrm flipH="1">
            <a:off x="8298180" y="6334125"/>
            <a:ext cx="3810" cy="18669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7347" y="25443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76935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86975" y="6380480"/>
            <a:ext cx="1097915" cy="421005"/>
            <a:chOff x="15885" y="10048"/>
            <a:chExt cx="1729" cy="6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0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grpSp>
        <p:nvGrpSpPr>
          <p:cNvPr id="138" name="Group 137"/>
          <p:cNvGrpSpPr/>
          <p:nvPr/>
        </p:nvGrpSpPr>
        <p:grpSpPr>
          <a:xfrm rot="0">
            <a:off x="9937115" y="617918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4043045" y="280479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  <a:endCxn id="112" idx="0"/>
          </p:cNvCxnSpPr>
          <p:nvPr/>
        </p:nvCxnSpPr>
        <p:spPr>
          <a:xfrm flipH="1">
            <a:off x="10635615" y="5563235"/>
            <a:ext cx="1270" cy="8172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064875" y="6609080"/>
            <a:ext cx="529590" cy="635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824855"/>
            <a:ext cx="638810" cy="91249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85525" y="5202555"/>
            <a:ext cx="588010" cy="635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84890" y="6733540"/>
            <a:ext cx="65659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88245" y="5138420"/>
            <a:ext cx="1097280" cy="424815"/>
            <a:chOff x="15887" y="8092"/>
            <a:chExt cx="1728" cy="66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5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448800" y="5351780"/>
            <a:ext cx="639445" cy="473075"/>
          </a:xfrm>
          <a:prstGeom prst="bentConnector3">
            <a:avLst>
              <a:gd name="adj1" fmla="val 4995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65506" y="832108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7" name="Straight Arrow Connector 136"/>
          <p:cNvCxnSpPr>
            <a:stCxn id="76" idx="4"/>
            <a:endCxn id="285" idx="0"/>
          </p:cNvCxnSpPr>
          <p:nvPr/>
        </p:nvCxnSpPr>
        <p:spPr>
          <a:xfrm>
            <a:off x="7021195" y="8162925"/>
            <a:ext cx="3810" cy="12045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49250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410075" y="3978910"/>
            <a:ext cx="1097915" cy="1010285"/>
            <a:chOff x="6945" y="6266"/>
            <a:chExt cx="1729" cy="15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Rectangles 20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5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5414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378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25060"/>
            <a:ext cx="443865" cy="1544320"/>
          </a:xfrm>
          <a:prstGeom prst="bentConnector3">
            <a:avLst>
              <a:gd name="adj1" fmla="val 500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20960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57044" y="432629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833" y="488237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61" idx="1"/>
            <a:endCxn id="314" idx="6"/>
          </p:cNvCxnSpPr>
          <p:nvPr/>
        </p:nvCxnSpPr>
        <p:spPr>
          <a:xfrm rot="10800000">
            <a:off x="3706495" y="6950075"/>
            <a:ext cx="667385" cy="1958975"/>
          </a:xfrm>
          <a:prstGeom prst="bentConnector3">
            <a:avLst>
              <a:gd name="adj1" fmla="val 21788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2635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061806" y="324956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833" y="381008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8514715" y="345122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14715" y="452437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335" idx="0"/>
          </p:cNvCxnSpPr>
          <p:nvPr/>
        </p:nvCxnSpPr>
        <p:spPr>
          <a:xfrm>
            <a:off x="4045585" y="3364865"/>
            <a:ext cx="4445" cy="61531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517900" y="345884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endCxn id="332" idx="1"/>
          </p:cNvCxnSpPr>
          <p:nvPr/>
        </p:nvCxnSpPr>
        <p:spPr>
          <a:xfrm>
            <a:off x="2968625" y="3519170"/>
            <a:ext cx="54927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2210" y="2891790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5225" y="364447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0937" y="563074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endCxn id="26" idx="3"/>
          </p:cNvCxnSpPr>
          <p:nvPr/>
        </p:nvCxnSpPr>
        <p:spPr>
          <a:xfrm flipH="1" flipV="1">
            <a:off x="11189970" y="7903845"/>
            <a:ext cx="370205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3" name="Oval 2"/>
          <p:cNvSpPr/>
          <p:nvPr/>
        </p:nvSpPr>
        <p:spPr>
          <a:xfrm>
            <a:off x="5313045" y="8245475"/>
            <a:ext cx="203200" cy="2159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9555" y="8284210"/>
            <a:ext cx="193675" cy="173990"/>
          </a:xfrm>
          <a:prstGeom prst="rect">
            <a:avLst/>
          </a:prstGeom>
        </p:spPr>
      </p:pic>
      <p:sp>
        <p:nvSpPr>
          <p:cNvPr id="297" name="Flowchart: Terminator 296"/>
          <p:cNvSpPr/>
          <p:nvPr/>
        </p:nvSpPr>
        <p:spPr>
          <a:xfrm>
            <a:off x="5436235" y="870839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55154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0092690" y="7693025"/>
            <a:ext cx="1097280" cy="421640"/>
            <a:chOff x="15894" y="12115"/>
            <a:chExt cx="1728" cy="66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211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234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257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85299" y="792140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76008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605282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63804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4857750"/>
            <a:ext cx="1905" cy="28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289050" y="344360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727835" y="355219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746500" y="300736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0260" y="2804795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Flowchart: Decision 26"/>
          <p:cNvSpPr/>
          <p:nvPr/>
        </p:nvSpPr>
        <p:spPr>
          <a:xfrm>
            <a:off x="7968046" y="743271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 exists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00750" y="7247255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9970" y="7508240"/>
            <a:ext cx="728980" cy="216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00136" y="936782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/>
          <p:cNvCxnSpPr>
            <a:stCxn id="22" idx="2"/>
            <a:endCxn id="27" idx="0"/>
          </p:cNvCxnSpPr>
          <p:nvPr/>
        </p:nvCxnSpPr>
        <p:spPr>
          <a:xfrm>
            <a:off x="8298180" y="7009765"/>
            <a:ext cx="2540" cy="42291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710555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20839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927850" y="6273165"/>
            <a:ext cx="353695" cy="190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7" idx="1"/>
            <a:endCxn id="76" idx="6"/>
          </p:cNvCxnSpPr>
          <p:nvPr/>
        </p:nvCxnSpPr>
        <p:spPr>
          <a:xfrm rot="10800000" flipV="1">
            <a:off x="7156450" y="7677150"/>
            <a:ext cx="811530" cy="36512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719715" y="758582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83" name="Elbow Connector 82"/>
          <p:cNvCxnSpPr>
            <a:stCxn id="120" idx="1"/>
            <a:endCxn id="76" idx="6"/>
          </p:cNvCxnSpPr>
          <p:nvPr/>
        </p:nvCxnSpPr>
        <p:spPr>
          <a:xfrm rot="10800000">
            <a:off x="7156450" y="8042275"/>
            <a:ext cx="808990" cy="52324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718994" y="848212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85" name="Elbow Connector 84"/>
          <p:cNvCxnSpPr>
            <a:stCxn id="26" idx="1"/>
            <a:endCxn id="82" idx="3"/>
          </p:cNvCxnSpPr>
          <p:nvPr/>
        </p:nvCxnSpPr>
        <p:spPr>
          <a:xfrm rot="10800000">
            <a:off x="9448800" y="5824855"/>
            <a:ext cx="643890" cy="20789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95710" y="765873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Straight Arrow Connector 87"/>
          <p:cNvCxnSpPr>
            <a:stCxn id="27" idx="2"/>
            <a:endCxn id="120" idx="0"/>
          </p:cNvCxnSpPr>
          <p:nvPr/>
        </p:nvCxnSpPr>
        <p:spPr>
          <a:xfrm flipH="1">
            <a:off x="8298180" y="7921625"/>
            <a:ext cx="2540" cy="39941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23830" y="801233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90" name="Flowchart: Decision 89"/>
          <p:cNvSpPr/>
          <p:nvPr/>
        </p:nvSpPr>
        <p:spPr>
          <a:xfrm>
            <a:off x="7965506" y="918849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2" name="Straight Arrow Connector 91"/>
          <p:cNvCxnSpPr>
            <a:stCxn id="120" idx="2"/>
            <a:endCxn id="90" idx="0"/>
          </p:cNvCxnSpPr>
          <p:nvPr/>
        </p:nvCxnSpPr>
        <p:spPr>
          <a:xfrm>
            <a:off x="8298180" y="8809990"/>
            <a:ext cx="0" cy="37846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226370" y="89000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98" name="Straight Arrow Connector 97"/>
          <p:cNvCxnSpPr>
            <a:stCxn id="90" idx="1"/>
            <a:endCxn id="285" idx="3"/>
          </p:cNvCxnSpPr>
          <p:nvPr/>
        </p:nvCxnSpPr>
        <p:spPr>
          <a:xfrm flipH="1" flipV="1">
            <a:off x="7249160" y="9432290"/>
            <a:ext cx="716280" cy="63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66289" y="935270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881370" y="561403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6780" y="5872480"/>
            <a:ext cx="992505" cy="129921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26" name="Group 225"/>
          <p:cNvGrpSpPr/>
          <p:nvPr/>
        </p:nvGrpSpPr>
        <p:grpSpPr>
          <a:xfrm rot="0">
            <a:off x="8362315" y="432181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362315" y="324866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48728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249410" y="3536315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82310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7085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65140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82310" y="4425950"/>
            <a:ext cx="2540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38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50205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7865" y="5796280"/>
            <a:ext cx="5080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790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220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7640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5" idx="1"/>
          </p:cNvCxnSpPr>
          <p:nvPr/>
        </p:nvCxnSpPr>
        <p:spPr>
          <a:xfrm flipV="1">
            <a:off x="4313555" y="6493510"/>
            <a:ext cx="504825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15050" y="5551805"/>
            <a:ext cx="1397635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 flipH="1">
            <a:off x="5775960" y="6562090"/>
            <a:ext cx="190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36975" y="584200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35076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34" idx="2"/>
            <a:endCxn id="98" idx="1"/>
          </p:cNvCxnSpPr>
          <p:nvPr/>
        </p:nvCxnSpPr>
        <p:spPr>
          <a:xfrm rot="5400000" flipV="1">
            <a:off x="6061710" y="6936740"/>
            <a:ext cx="200660" cy="77216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  <p:sp>
        <p:nvSpPr>
          <p:cNvPr id="41" name="Oval 40"/>
          <p:cNvSpPr/>
          <p:nvPr/>
        </p:nvSpPr>
        <p:spPr>
          <a:xfrm>
            <a:off x="6225433" y="733044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203" name="Group 202"/>
          <p:cNvGrpSpPr/>
          <p:nvPr/>
        </p:nvGrpSpPr>
        <p:grpSpPr>
          <a:xfrm>
            <a:off x="5252085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Presentation</Application>
  <PresentationFormat>宽屏</PresentationFormat>
  <Paragraphs>752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78</cp:revision>
  <dcterms:created xsi:type="dcterms:W3CDTF">2025-08-15T23:42:28Z</dcterms:created>
  <dcterms:modified xsi:type="dcterms:W3CDTF">2025-08-15T23:42:28Z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